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32"/>
  </p:notesMasterIdLst>
  <p:sldIdLst>
    <p:sldId id="256" r:id="rId3"/>
    <p:sldId id="260" r:id="rId4"/>
    <p:sldId id="261" r:id="rId5"/>
    <p:sldId id="262"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265" r:id="rId20"/>
    <p:sldId id="315" r:id="rId21"/>
    <p:sldId id="316" r:id="rId22"/>
    <p:sldId id="317" r:id="rId23"/>
    <p:sldId id="318" r:id="rId24"/>
    <p:sldId id="319" r:id="rId25"/>
    <p:sldId id="320" r:id="rId26"/>
    <p:sldId id="321" r:id="rId27"/>
    <p:sldId id="322" r:id="rId28"/>
    <p:sldId id="324" r:id="rId29"/>
    <p:sldId id="323" r:id="rId30"/>
    <p:sldId id="287" r:id="rId31"/>
  </p:sldIdLst>
  <p:sldSz cx="9144000" cy="5143500" type="screen16x9"/>
  <p:notesSz cx="17348200" cy="9753600"/>
  <p:embeddedFontLst>
    <p:embeddedFont>
      <p:font typeface="Abel" panose="020B0604020202020204" charset="0"/>
      <p:regular r:id="rId33"/>
    </p:embeddedFont>
    <p:embeddedFont>
      <p:font typeface="Anton" panose="020B0604020202020204" charset="0"/>
      <p:regular r:id="rId34"/>
    </p:embeddedFont>
    <p:embeddedFont>
      <p:font typeface="Calibri" panose="020F0502020204030204" pitchFamily="34" charset="0"/>
      <p:regular r:id="rId35"/>
      <p:bold r:id="rId36"/>
      <p:italic r:id="rId37"/>
      <p:boldItalic r:id="rId38"/>
    </p:embeddedFont>
    <p:embeddedFont>
      <p:font typeface="Joti One" panose="020B0604020202020204" charset="0"/>
      <p:regular r:id="rId39"/>
    </p:embeddedFont>
    <p:embeddedFont>
      <p:font typeface="Proxima Nova" panose="020B0604020202020204" charset="0"/>
      <p:regular r:id="rId40"/>
      <p:bold r:id="rId41"/>
      <p:italic r:id="rId42"/>
      <p:boldItalic r:id="rId43"/>
    </p:embeddedFont>
    <p:embeddedFont>
      <p:font typeface="Proxima Nova Semibold" panose="020B0604020202020204" charset="0"/>
      <p:regular r:id="rId44"/>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D851C8-2653-4A49-9E00-BB400BE55470}">
  <a:tblStyle styleId="{73D851C8-2653-4A49-9E00-BB400BE554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61d8290862_1_4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61d8290862_1_4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61d8290862_1_4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61d8290862_1_4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71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633e4dbec7_1_14:notes"/>
          <p:cNvSpPr>
            <a:spLocks noGrp="1" noRot="1" noChangeAspect="1"/>
          </p:cNvSpPr>
          <p:nvPr>
            <p:ph type="sldImg" idx="2"/>
          </p:nvPr>
        </p:nvSpPr>
        <p:spPr>
          <a:xfrm>
            <a:off x="964548" y="731520"/>
            <a:ext cx="15420600"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633e4dbec7_1_14:notes"/>
          <p:cNvSpPr txBox="1">
            <a:spLocks noGrp="1"/>
          </p:cNvSpPr>
          <p:nvPr>
            <p:ph type="body" idx="1"/>
          </p:nvPr>
        </p:nvSpPr>
        <p:spPr>
          <a:xfrm>
            <a:off x="1734820" y="463296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890750" y="1877188"/>
            <a:ext cx="5362500" cy="11133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6000"/>
              <a:buFont typeface="Joti One"/>
              <a:buNone/>
              <a:defRPr sz="7200" i="0">
                <a:solidFill>
                  <a:srgbClr val="FFFFFF"/>
                </a:solidFill>
                <a:latin typeface="Anton"/>
                <a:ea typeface="Anton"/>
                <a:cs typeface="Anton"/>
                <a:sym typeface="Anton"/>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0" name="Google Shape;10;p2"/>
          <p:cNvSpPr txBox="1">
            <a:spLocks noGrp="1"/>
          </p:cNvSpPr>
          <p:nvPr>
            <p:ph type="subTitle" idx="1"/>
          </p:nvPr>
        </p:nvSpPr>
        <p:spPr>
          <a:xfrm>
            <a:off x="2903098" y="3036200"/>
            <a:ext cx="3337800" cy="344100"/>
          </a:xfrm>
          <a:prstGeom prst="rect">
            <a:avLst/>
          </a:prstGeom>
        </p:spPr>
        <p:txBody>
          <a:bodyPr spcFirstLastPara="1" wrap="square" lIns="0" tIns="0" rIns="0" bIns="0" anchor="ctr" anchorCtr="0">
            <a:noAutofit/>
          </a:bodyPr>
          <a:lstStyle>
            <a:lvl1pPr lvl="0" algn="ctr">
              <a:spcBef>
                <a:spcPts val="0"/>
              </a:spcBef>
              <a:spcAft>
                <a:spcPts val="0"/>
              </a:spcAft>
              <a:buNone/>
              <a:defRPr sz="1200">
                <a:solidFill>
                  <a:srgbClr val="FFFFFF"/>
                </a:solidFill>
                <a:latin typeface="Abel"/>
                <a:ea typeface="Abel"/>
                <a:cs typeface="Abel"/>
                <a:sym typeface="Abel"/>
              </a:defRPr>
            </a:lvl1pPr>
            <a:lvl2pPr lvl="1" algn="ctr">
              <a:spcBef>
                <a:spcPts val="0"/>
              </a:spcBef>
              <a:spcAft>
                <a:spcPts val="0"/>
              </a:spcAft>
              <a:buNone/>
              <a:defRPr sz="1200">
                <a:solidFill>
                  <a:srgbClr val="FFFFFF"/>
                </a:solidFill>
                <a:latin typeface="Abel"/>
                <a:ea typeface="Abel"/>
                <a:cs typeface="Abel"/>
                <a:sym typeface="Abel"/>
              </a:defRPr>
            </a:lvl2pPr>
            <a:lvl3pPr lvl="2" algn="ctr">
              <a:spcBef>
                <a:spcPts val="0"/>
              </a:spcBef>
              <a:spcAft>
                <a:spcPts val="0"/>
              </a:spcAft>
              <a:buNone/>
              <a:defRPr sz="1200">
                <a:solidFill>
                  <a:srgbClr val="FFFFFF"/>
                </a:solidFill>
                <a:latin typeface="Abel"/>
                <a:ea typeface="Abel"/>
                <a:cs typeface="Abel"/>
                <a:sym typeface="Abel"/>
              </a:defRPr>
            </a:lvl3pPr>
            <a:lvl4pPr lvl="3" algn="ctr">
              <a:spcBef>
                <a:spcPts val="0"/>
              </a:spcBef>
              <a:spcAft>
                <a:spcPts val="0"/>
              </a:spcAft>
              <a:buNone/>
              <a:defRPr sz="1200">
                <a:solidFill>
                  <a:srgbClr val="FFFFFF"/>
                </a:solidFill>
                <a:latin typeface="Abel"/>
                <a:ea typeface="Abel"/>
                <a:cs typeface="Abel"/>
                <a:sym typeface="Abel"/>
              </a:defRPr>
            </a:lvl4pPr>
            <a:lvl5pPr lvl="4" algn="ctr">
              <a:spcBef>
                <a:spcPts val="0"/>
              </a:spcBef>
              <a:spcAft>
                <a:spcPts val="0"/>
              </a:spcAft>
              <a:buNone/>
              <a:defRPr sz="1200">
                <a:solidFill>
                  <a:srgbClr val="FFFFFF"/>
                </a:solidFill>
                <a:latin typeface="Abel"/>
                <a:ea typeface="Abel"/>
                <a:cs typeface="Abel"/>
                <a:sym typeface="Abel"/>
              </a:defRPr>
            </a:lvl5pPr>
            <a:lvl6pPr lvl="5" algn="ctr">
              <a:spcBef>
                <a:spcPts val="0"/>
              </a:spcBef>
              <a:spcAft>
                <a:spcPts val="0"/>
              </a:spcAft>
              <a:buNone/>
              <a:defRPr sz="1200">
                <a:solidFill>
                  <a:srgbClr val="FFFFFF"/>
                </a:solidFill>
                <a:latin typeface="Abel"/>
                <a:ea typeface="Abel"/>
                <a:cs typeface="Abel"/>
                <a:sym typeface="Abel"/>
              </a:defRPr>
            </a:lvl6pPr>
            <a:lvl7pPr lvl="6" algn="ctr">
              <a:spcBef>
                <a:spcPts val="0"/>
              </a:spcBef>
              <a:spcAft>
                <a:spcPts val="0"/>
              </a:spcAft>
              <a:buNone/>
              <a:defRPr sz="1200">
                <a:solidFill>
                  <a:srgbClr val="FFFFFF"/>
                </a:solidFill>
                <a:latin typeface="Abel"/>
                <a:ea typeface="Abel"/>
                <a:cs typeface="Abel"/>
                <a:sym typeface="Abel"/>
              </a:defRPr>
            </a:lvl7pPr>
            <a:lvl8pPr lvl="7" algn="ctr">
              <a:spcBef>
                <a:spcPts val="0"/>
              </a:spcBef>
              <a:spcAft>
                <a:spcPts val="0"/>
              </a:spcAft>
              <a:buNone/>
              <a:defRPr sz="1200">
                <a:solidFill>
                  <a:srgbClr val="FFFFFF"/>
                </a:solidFill>
                <a:latin typeface="Abel"/>
                <a:ea typeface="Abel"/>
                <a:cs typeface="Abel"/>
                <a:sym typeface="Abel"/>
              </a:defRPr>
            </a:lvl8pPr>
            <a:lvl9pPr lvl="8" algn="ctr">
              <a:spcBef>
                <a:spcPts val="0"/>
              </a:spcBef>
              <a:spcAft>
                <a:spcPts val="0"/>
              </a:spcAft>
              <a:buNone/>
              <a:defRPr sz="1200">
                <a:solidFill>
                  <a:srgbClr val="FFFFFF"/>
                </a:solidFill>
                <a:latin typeface="Abel"/>
                <a:ea typeface="Abel"/>
                <a:cs typeface="Abel"/>
                <a:sym typeface="Abel"/>
              </a:defRPr>
            </a:lvl9pPr>
          </a:lstStyle>
          <a:p>
            <a:endParaRPr/>
          </a:p>
        </p:txBody>
      </p:sp>
      <p:grpSp>
        <p:nvGrpSpPr>
          <p:cNvPr id="11" name="Google Shape;11;p2"/>
          <p:cNvGrpSpPr/>
          <p:nvPr/>
        </p:nvGrpSpPr>
        <p:grpSpPr>
          <a:xfrm>
            <a:off x="614500" y="260050"/>
            <a:ext cx="7746075" cy="4329925"/>
            <a:chOff x="614500" y="260050"/>
            <a:chExt cx="7746075" cy="4329925"/>
          </a:xfrm>
        </p:grpSpPr>
        <p:grpSp>
          <p:nvGrpSpPr>
            <p:cNvPr id="12" name="Google Shape;12;p2"/>
            <p:cNvGrpSpPr/>
            <p:nvPr/>
          </p:nvGrpSpPr>
          <p:grpSpPr>
            <a:xfrm>
              <a:off x="614500" y="260050"/>
              <a:ext cx="7746075" cy="4329925"/>
              <a:chOff x="614500" y="260050"/>
              <a:chExt cx="7746075" cy="4329925"/>
            </a:xfrm>
          </p:grpSpPr>
          <p:sp>
            <p:nvSpPr>
              <p:cNvPr id="13" name="Google Shape;13;p2"/>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351475" y="673487"/>
                <a:ext cx="281610" cy="89409"/>
                <a:chOff x="2979400" y="3139200"/>
                <a:chExt cx="281610" cy="89409"/>
              </a:xfrm>
            </p:grpSpPr>
            <p:sp>
              <p:nvSpPr>
                <p:cNvPr id="15" name="Google Shape;15;p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773925" y="2086963"/>
                <a:ext cx="281610" cy="89409"/>
                <a:chOff x="2979400" y="3139200"/>
                <a:chExt cx="281610" cy="89409"/>
              </a:xfrm>
            </p:grpSpPr>
            <p:sp>
              <p:nvSpPr>
                <p:cNvPr id="22" name="Google Shape;22;p2"/>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1466426" y="1540126"/>
              <a:ext cx="433199" cy="89400"/>
              <a:chOff x="1466426" y="1540126"/>
              <a:chExt cx="433199" cy="89400"/>
            </a:xfrm>
          </p:grpSpPr>
          <p:sp>
            <p:nvSpPr>
              <p:cNvPr id="33" name="Google Shape;33;p2"/>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_4">
    <p:bg>
      <p:bgPr>
        <a:gradFill>
          <a:gsLst>
            <a:gs pos="0">
              <a:srgbClr val="434343"/>
            </a:gs>
            <a:gs pos="100000">
              <a:srgbClr val="000000"/>
            </a:gs>
          </a:gsLst>
          <a:path path="circle">
            <a:fillToRect l="50000" t="50000" r="50000" b="50000"/>
          </a:path>
          <a:tileRect/>
        </a:gradFill>
        <a:effectLst/>
      </p:bgPr>
    </p:bg>
    <p:spTree>
      <p:nvGrpSpPr>
        <p:cNvPr id="1" name="Shape 57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5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 and Content">
    <p:bg>
      <p:bgPr>
        <a:gradFill>
          <a:gsLst>
            <a:gs pos="0">
              <a:srgbClr val="434343"/>
            </a:gs>
            <a:gs pos="100000">
              <a:srgbClr val="000000"/>
            </a:gs>
          </a:gsLst>
          <a:path path="circle">
            <a:fillToRect l="50000" t="50000" r="50000" b="50000"/>
          </a:path>
          <a:tileRect/>
        </a:gradFill>
        <a:effectLst/>
      </p:bgPr>
    </p:bg>
    <p:spTree>
      <p:nvGrpSpPr>
        <p:cNvPr id="1" name="Shape 116"/>
        <p:cNvGrpSpPr/>
        <p:nvPr/>
      </p:nvGrpSpPr>
      <p:grpSpPr>
        <a:xfrm>
          <a:off x="0" y="0"/>
          <a:ext cx="0" cy="0"/>
          <a:chOff x="0" y="0"/>
          <a:chExt cx="0" cy="0"/>
        </a:xfrm>
      </p:grpSpPr>
      <p:sp>
        <p:nvSpPr>
          <p:cNvPr id="117" name="Google Shape;117;p6"/>
          <p:cNvSpPr/>
          <p:nvPr/>
        </p:nvSpPr>
        <p:spPr>
          <a:xfrm flipH="1">
            <a:off x="0" y="-3"/>
            <a:ext cx="9144000" cy="5143507"/>
          </a:xfrm>
          <a:custGeom>
            <a:avLst/>
            <a:gdLst/>
            <a:ahLst/>
            <a:cxnLst/>
            <a:rect l="l" t="t" r="r" b="b"/>
            <a:pathLst>
              <a:path w="68113" h="27519" extrusionOk="0">
                <a:moveTo>
                  <a:pt x="0" y="1"/>
                </a:moveTo>
                <a:lnTo>
                  <a:pt x="0" y="21409"/>
                </a:lnTo>
                <a:lnTo>
                  <a:pt x="0" y="27519"/>
                </a:lnTo>
                <a:lnTo>
                  <a:pt x="68113" y="27519"/>
                </a:lnTo>
                <a:lnTo>
                  <a:pt x="68113" y="24511"/>
                </a:lnTo>
                <a:cubicBezTo>
                  <a:pt x="65538" y="24572"/>
                  <a:pt x="62864" y="24606"/>
                  <a:pt x="60153" y="24606"/>
                </a:cubicBezTo>
                <a:cubicBezTo>
                  <a:pt x="51114" y="24606"/>
                  <a:pt x="41655" y="24222"/>
                  <a:pt x="34056" y="23142"/>
                </a:cubicBezTo>
                <a:cubicBezTo>
                  <a:pt x="24203" y="21741"/>
                  <a:pt x="14794" y="18184"/>
                  <a:pt x="8866" y="12896"/>
                </a:cubicBezTo>
                <a:cubicBezTo>
                  <a:pt x="4549" y="9041"/>
                  <a:pt x="1632" y="4644"/>
                  <a:pt x="0" y="1"/>
                </a:cubicBezTo>
                <a:close/>
              </a:path>
            </a:pathLst>
          </a:custGeom>
          <a:gradFill>
            <a:gsLst>
              <a:gs pos="0">
                <a:srgbClr val="FFC002"/>
              </a:gs>
              <a:gs pos="100000">
                <a:srgbClr val="E6913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a:spLocks noGrp="1"/>
          </p:cNvSpPr>
          <p:nvPr>
            <p:ph type="title"/>
          </p:nvPr>
        </p:nvSpPr>
        <p:spPr>
          <a:xfrm>
            <a:off x="546200" y="1587425"/>
            <a:ext cx="3813600" cy="4215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sz="2400" i="0">
                <a:solidFill>
                  <a:srgbClr val="FFFFFF"/>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119" name="Google Shape;119;p6"/>
          <p:cNvSpPr txBox="1">
            <a:spLocks noGrp="1"/>
          </p:cNvSpPr>
          <p:nvPr>
            <p:ph type="subTitle" idx="1"/>
          </p:nvPr>
        </p:nvSpPr>
        <p:spPr>
          <a:xfrm>
            <a:off x="2672984" y="2008913"/>
            <a:ext cx="1686600" cy="3303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FFFFF"/>
                </a:solidFill>
              </a:defRPr>
            </a:lvl1pPr>
            <a:lvl2pPr lvl="1" algn="r" rtl="0">
              <a:spcBef>
                <a:spcPts val="0"/>
              </a:spcBef>
              <a:spcAft>
                <a:spcPts val="0"/>
              </a:spcAft>
              <a:buNone/>
              <a:defRPr>
                <a:solidFill>
                  <a:srgbClr val="FFFFFF"/>
                </a:solidFill>
              </a:defRPr>
            </a:lvl2pPr>
            <a:lvl3pPr lvl="2" algn="r" rtl="0">
              <a:spcBef>
                <a:spcPts val="0"/>
              </a:spcBef>
              <a:spcAft>
                <a:spcPts val="0"/>
              </a:spcAft>
              <a:buNone/>
              <a:defRPr>
                <a:solidFill>
                  <a:srgbClr val="FFFFFF"/>
                </a:solidFill>
              </a:defRPr>
            </a:lvl3pPr>
            <a:lvl4pPr lvl="3" algn="r" rtl="0">
              <a:spcBef>
                <a:spcPts val="0"/>
              </a:spcBef>
              <a:spcAft>
                <a:spcPts val="0"/>
              </a:spcAft>
              <a:buNone/>
              <a:defRPr>
                <a:solidFill>
                  <a:srgbClr val="FFFFFF"/>
                </a:solidFill>
              </a:defRPr>
            </a:lvl4pPr>
            <a:lvl5pPr lvl="4" algn="r" rtl="0">
              <a:spcBef>
                <a:spcPts val="0"/>
              </a:spcBef>
              <a:spcAft>
                <a:spcPts val="0"/>
              </a:spcAft>
              <a:buNone/>
              <a:defRPr>
                <a:solidFill>
                  <a:srgbClr val="FFFFFF"/>
                </a:solidFill>
              </a:defRPr>
            </a:lvl5pPr>
            <a:lvl6pPr lvl="5" algn="r" rtl="0">
              <a:spcBef>
                <a:spcPts val="0"/>
              </a:spcBef>
              <a:spcAft>
                <a:spcPts val="0"/>
              </a:spcAft>
              <a:buNone/>
              <a:defRPr>
                <a:solidFill>
                  <a:srgbClr val="FFFFFF"/>
                </a:solidFill>
              </a:defRPr>
            </a:lvl6pPr>
            <a:lvl7pPr lvl="6" algn="r" rtl="0">
              <a:spcBef>
                <a:spcPts val="0"/>
              </a:spcBef>
              <a:spcAft>
                <a:spcPts val="0"/>
              </a:spcAft>
              <a:buNone/>
              <a:defRPr>
                <a:solidFill>
                  <a:srgbClr val="FFFFFF"/>
                </a:solidFill>
              </a:defRPr>
            </a:lvl7pPr>
            <a:lvl8pPr lvl="7" algn="r" rtl="0">
              <a:spcBef>
                <a:spcPts val="0"/>
              </a:spcBef>
              <a:spcAft>
                <a:spcPts val="0"/>
              </a:spcAft>
              <a:buNone/>
              <a:defRPr>
                <a:solidFill>
                  <a:srgbClr val="FFFFFF"/>
                </a:solidFill>
              </a:defRPr>
            </a:lvl8pPr>
            <a:lvl9pPr lvl="8" algn="r" rtl="0">
              <a:spcBef>
                <a:spcPts val="0"/>
              </a:spcBef>
              <a:spcAft>
                <a:spcPts val="0"/>
              </a:spcAft>
              <a:buNone/>
              <a:defRPr>
                <a:solidFill>
                  <a:srgbClr val="FFFFFF"/>
                </a:solidFill>
              </a:defRPr>
            </a:lvl9pPr>
          </a:lstStyle>
          <a:p>
            <a:endParaRPr/>
          </a:p>
        </p:txBody>
      </p:sp>
      <p:sp>
        <p:nvSpPr>
          <p:cNvPr id="120" name="Google Shape;120;p6"/>
          <p:cNvSpPr txBox="1">
            <a:spLocks noGrp="1"/>
          </p:cNvSpPr>
          <p:nvPr>
            <p:ph type="title" idx="2"/>
          </p:nvPr>
        </p:nvSpPr>
        <p:spPr>
          <a:xfrm>
            <a:off x="4784281" y="1587400"/>
            <a:ext cx="3813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FFFFF"/>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1" name="Google Shape;121;p6"/>
          <p:cNvSpPr txBox="1">
            <a:spLocks noGrp="1"/>
          </p:cNvSpPr>
          <p:nvPr>
            <p:ph type="subTitle" idx="3"/>
          </p:nvPr>
        </p:nvSpPr>
        <p:spPr>
          <a:xfrm>
            <a:off x="4784269" y="2008913"/>
            <a:ext cx="1686600" cy="3303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22" name="Google Shape;122;p6"/>
          <p:cNvSpPr txBox="1">
            <a:spLocks noGrp="1"/>
          </p:cNvSpPr>
          <p:nvPr>
            <p:ph type="title" idx="4"/>
          </p:nvPr>
        </p:nvSpPr>
        <p:spPr>
          <a:xfrm>
            <a:off x="4784281" y="3110127"/>
            <a:ext cx="3813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FFFFF"/>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3" name="Google Shape;123;p6"/>
          <p:cNvSpPr txBox="1">
            <a:spLocks noGrp="1"/>
          </p:cNvSpPr>
          <p:nvPr>
            <p:ph type="subTitle" idx="5"/>
          </p:nvPr>
        </p:nvSpPr>
        <p:spPr>
          <a:xfrm>
            <a:off x="4784269" y="3531638"/>
            <a:ext cx="1686600" cy="3303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124" name="Google Shape;124;p6"/>
          <p:cNvSpPr txBox="1">
            <a:spLocks noGrp="1"/>
          </p:cNvSpPr>
          <p:nvPr>
            <p:ph type="title" idx="6" hasCustomPrompt="1"/>
          </p:nvPr>
        </p:nvSpPr>
        <p:spPr>
          <a:xfrm>
            <a:off x="2382125" y="1108013"/>
            <a:ext cx="1977600" cy="697800"/>
          </a:xfrm>
          <a:prstGeom prst="rect">
            <a:avLst/>
          </a:prstGeom>
        </p:spPr>
        <p:txBody>
          <a:bodyPr spcFirstLastPara="1" wrap="square" lIns="0" tIns="0" rIns="0" bIns="0" anchor="ctr" anchorCtr="0">
            <a:noAutofit/>
          </a:bodyPr>
          <a:lstStyle>
            <a:lvl1pPr lvl="0" algn="r" rtl="0">
              <a:spcBef>
                <a:spcPts val="0"/>
              </a:spcBef>
              <a:spcAft>
                <a:spcPts val="0"/>
              </a:spcAft>
              <a:buSzPts val="7200"/>
              <a:buNone/>
              <a:defRPr sz="7200">
                <a:solidFill>
                  <a:srgbClr val="FFAD2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125" name="Google Shape;125;p6"/>
          <p:cNvSpPr txBox="1">
            <a:spLocks noGrp="1"/>
          </p:cNvSpPr>
          <p:nvPr>
            <p:ph type="title" idx="7" hasCustomPrompt="1"/>
          </p:nvPr>
        </p:nvSpPr>
        <p:spPr>
          <a:xfrm>
            <a:off x="4784269" y="1108013"/>
            <a:ext cx="1977600" cy="697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solidFill>
                  <a:srgbClr val="FFAD2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6" name="Google Shape;126;p6"/>
          <p:cNvSpPr txBox="1">
            <a:spLocks noGrp="1"/>
          </p:cNvSpPr>
          <p:nvPr>
            <p:ph type="title" idx="8" hasCustomPrompt="1"/>
          </p:nvPr>
        </p:nvSpPr>
        <p:spPr>
          <a:xfrm>
            <a:off x="4784275" y="2630750"/>
            <a:ext cx="1977600" cy="697800"/>
          </a:xfrm>
          <a:prstGeom prst="rect">
            <a:avLst/>
          </a:prstGeom>
        </p:spPr>
        <p:txBody>
          <a:bodyPr spcFirstLastPara="1" wrap="square" lIns="0" tIns="0" rIns="0" bIns="0" anchor="ctr" anchorCtr="0">
            <a:noAutofit/>
          </a:bodyPr>
          <a:lstStyle>
            <a:lvl1pPr lvl="0" rtl="0">
              <a:spcBef>
                <a:spcPts val="0"/>
              </a:spcBef>
              <a:spcAft>
                <a:spcPts val="0"/>
              </a:spcAft>
              <a:buClr>
                <a:srgbClr val="FFAD2C"/>
              </a:buClr>
              <a:buSzPts val="7200"/>
              <a:buNone/>
              <a:defRPr sz="7200">
                <a:solidFill>
                  <a:srgbClr val="FFAD2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7" name="Google Shape;127;p6"/>
          <p:cNvSpPr txBox="1">
            <a:spLocks noGrp="1"/>
          </p:cNvSpPr>
          <p:nvPr>
            <p:ph type="title" idx="9"/>
          </p:nvPr>
        </p:nvSpPr>
        <p:spPr>
          <a:xfrm>
            <a:off x="546200" y="3110150"/>
            <a:ext cx="38136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2400" i="0">
                <a:solidFill>
                  <a:srgbClr val="FFFFFF"/>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28" name="Google Shape;128;p6"/>
          <p:cNvSpPr txBox="1">
            <a:spLocks noGrp="1"/>
          </p:cNvSpPr>
          <p:nvPr>
            <p:ph type="subTitle" idx="13"/>
          </p:nvPr>
        </p:nvSpPr>
        <p:spPr>
          <a:xfrm>
            <a:off x="2672984" y="3531638"/>
            <a:ext cx="1686600" cy="3303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FFFFF"/>
                </a:solidFill>
              </a:defRPr>
            </a:lvl1pPr>
            <a:lvl2pPr lvl="1" algn="r" rtl="0">
              <a:spcBef>
                <a:spcPts val="0"/>
              </a:spcBef>
              <a:spcAft>
                <a:spcPts val="0"/>
              </a:spcAft>
              <a:buNone/>
              <a:defRPr>
                <a:solidFill>
                  <a:srgbClr val="FFFFFF"/>
                </a:solidFill>
              </a:defRPr>
            </a:lvl2pPr>
            <a:lvl3pPr lvl="2" algn="r" rtl="0">
              <a:spcBef>
                <a:spcPts val="0"/>
              </a:spcBef>
              <a:spcAft>
                <a:spcPts val="0"/>
              </a:spcAft>
              <a:buNone/>
              <a:defRPr>
                <a:solidFill>
                  <a:srgbClr val="FFFFFF"/>
                </a:solidFill>
              </a:defRPr>
            </a:lvl3pPr>
            <a:lvl4pPr lvl="3" algn="r" rtl="0">
              <a:spcBef>
                <a:spcPts val="0"/>
              </a:spcBef>
              <a:spcAft>
                <a:spcPts val="0"/>
              </a:spcAft>
              <a:buNone/>
              <a:defRPr>
                <a:solidFill>
                  <a:srgbClr val="FFFFFF"/>
                </a:solidFill>
              </a:defRPr>
            </a:lvl4pPr>
            <a:lvl5pPr lvl="4" algn="r" rtl="0">
              <a:spcBef>
                <a:spcPts val="0"/>
              </a:spcBef>
              <a:spcAft>
                <a:spcPts val="0"/>
              </a:spcAft>
              <a:buNone/>
              <a:defRPr>
                <a:solidFill>
                  <a:srgbClr val="FFFFFF"/>
                </a:solidFill>
              </a:defRPr>
            </a:lvl5pPr>
            <a:lvl6pPr lvl="5" algn="r" rtl="0">
              <a:spcBef>
                <a:spcPts val="0"/>
              </a:spcBef>
              <a:spcAft>
                <a:spcPts val="0"/>
              </a:spcAft>
              <a:buNone/>
              <a:defRPr>
                <a:solidFill>
                  <a:srgbClr val="FFFFFF"/>
                </a:solidFill>
              </a:defRPr>
            </a:lvl6pPr>
            <a:lvl7pPr lvl="6" algn="r" rtl="0">
              <a:spcBef>
                <a:spcPts val="0"/>
              </a:spcBef>
              <a:spcAft>
                <a:spcPts val="0"/>
              </a:spcAft>
              <a:buNone/>
              <a:defRPr>
                <a:solidFill>
                  <a:srgbClr val="FFFFFF"/>
                </a:solidFill>
              </a:defRPr>
            </a:lvl7pPr>
            <a:lvl8pPr lvl="7" algn="r" rtl="0">
              <a:spcBef>
                <a:spcPts val="0"/>
              </a:spcBef>
              <a:spcAft>
                <a:spcPts val="0"/>
              </a:spcAft>
              <a:buNone/>
              <a:defRPr>
                <a:solidFill>
                  <a:srgbClr val="FFFFFF"/>
                </a:solidFill>
              </a:defRPr>
            </a:lvl8pPr>
            <a:lvl9pPr lvl="8" algn="r" rtl="0">
              <a:spcBef>
                <a:spcPts val="0"/>
              </a:spcBef>
              <a:spcAft>
                <a:spcPts val="0"/>
              </a:spcAft>
              <a:buNone/>
              <a:defRPr>
                <a:solidFill>
                  <a:srgbClr val="FFFFFF"/>
                </a:solidFill>
              </a:defRPr>
            </a:lvl9pPr>
          </a:lstStyle>
          <a:p>
            <a:endParaRPr/>
          </a:p>
        </p:txBody>
      </p:sp>
      <p:sp>
        <p:nvSpPr>
          <p:cNvPr id="129" name="Google Shape;129;p6"/>
          <p:cNvSpPr txBox="1">
            <a:spLocks noGrp="1"/>
          </p:cNvSpPr>
          <p:nvPr>
            <p:ph type="title" idx="14" hasCustomPrompt="1"/>
          </p:nvPr>
        </p:nvSpPr>
        <p:spPr>
          <a:xfrm>
            <a:off x="2382125" y="2630738"/>
            <a:ext cx="1977600" cy="697800"/>
          </a:xfrm>
          <a:prstGeom prst="rect">
            <a:avLst/>
          </a:prstGeom>
        </p:spPr>
        <p:txBody>
          <a:bodyPr spcFirstLastPara="1" wrap="square" lIns="0" tIns="0" rIns="0" bIns="0" anchor="ctr" anchorCtr="0">
            <a:noAutofit/>
          </a:bodyPr>
          <a:lstStyle>
            <a:lvl1pPr lvl="0" algn="r" rtl="0">
              <a:spcBef>
                <a:spcPts val="0"/>
              </a:spcBef>
              <a:spcAft>
                <a:spcPts val="0"/>
              </a:spcAft>
              <a:buSzPts val="7200"/>
              <a:buNone/>
              <a:defRPr sz="7200">
                <a:solidFill>
                  <a:srgbClr val="FFAD2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130" name="Google Shape;130;p6"/>
          <p:cNvGrpSpPr/>
          <p:nvPr/>
        </p:nvGrpSpPr>
        <p:grpSpPr>
          <a:xfrm>
            <a:off x="614500" y="260050"/>
            <a:ext cx="7746075" cy="4329925"/>
            <a:chOff x="614500" y="260050"/>
            <a:chExt cx="7746075" cy="4329925"/>
          </a:xfrm>
        </p:grpSpPr>
        <p:grpSp>
          <p:nvGrpSpPr>
            <p:cNvPr id="131" name="Google Shape;131;p6"/>
            <p:cNvGrpSpPr/>
            <p:nvPr/>
          </p:nvGrpSpPr>
          <p:grpSpPr>
            <a:xfrm>
              <a:off x="1466426" y="1540126"/>
              <a:ext cx="433199" cy="89400"/>
              <a:chOff x="1466426" y="1540126"/>
              <a:chExt cx="433199" cy="89400"/>
            </a:xfrm>
          </p:grpSpPr>
          <p:sp>
            <p:nvSpPr>
              <p:cNvPr id="132" name="Google Shape;132;p6"/>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6"/>
            <p:cNvGrpSpPr/>
            <p:nvPr/>
          </p:nvGrpSpPr>
          <p:grpSpPr>
            <a:xfrm>
              <a:off x="614500" y="260050"/>
              <a:ext cx="7746075" cy="4329925"/>
              <a:chOff x="614500" y="260050"/>
              <a:chExt cx="7746075" cy="4329925"/>
            </a:xfrm>
          </p:grpSpPr>
          <p:sp>
            <p:nvSpPr>
              <p:cNvPr id="135" name="Google Shape;135;p6"/>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7773925" y="2086963"/>
                <a:ext cx="281610" cy="89409"/>
                <a:chOff x="2979400" y="3139200"/>
                <a:chExt cx="281610" cy="89409"/>
              </a:xfrm>
            </p:grpSpPr>
            <p:sp>
              <p:nvSpPr>
                <p:cNvPr id="143" name="Google Shape;143;p6"/>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a:off x="3351475" y="673487"/>
                <a:ext cx="281610" cy="89409"/>
                <a:chOff x="2979400" y="3139200"/>
                <a:chExt cx="281610" cy="89409"/>
              </a:xfrm>
            </p:grpSpPr>
            <p:sp>
              <p:nvSpPr>
                <p:cNvPr id="148" name="Google Shape;148;p6"/>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6"/>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DESIGN ">
  <p:cSld name="Two Content">
    <p:bg>
      <p:bgPr>
        <a:gradFill>
          <a:gsLst>
            <a:gs pos="0">
              <a:srgbClr val="434343"/>
            </a:gs>
            <a:gs pos="100000">
              <a:srgbClr val="000000"/>
            </a:gs>
          </a:gsLst>
          <a:path path="circle">
            <a:fillToRect l="50000" t="50000" r="50000" b="50000"/>
          </a:path>
          <a:tileRect/>
        </a:gradFill>
        <a:effectLst/>
      </p:bgPr>
    </p:bg>
    <p:spTree>
      <p:nvGrpSpPr>
        <p:cNvPr id="1" name="Shape 154"/>
        <p:cNvGrpSpPr/>
        <p:nvPr/>
      </p:nvGrpSpPr>
      <p:grpSpPr>
        <a:xfrm>
          <a:off x="0" y="0"/>
          <a:ext cx="0" cy="0"/>
          <a:chOff x="0" y="0"/>
          <a:chExt cx="0" cy="0"/>
        </a:xfrm>
      </p:grpSpPr>
      <p:sp>
        <p:nvSpPr>
          <p:cNvPr id="155" name="Google Shape;155;p7"/>
          <p:cNvSpPr/>
          <p:nvPr/>
        </p:nvSpPr>
        <p:spPr>
          <a:xfrm rot="5400000" flipH="1">
            <a:off x="-990735" y="914290"/>
            <a:ext cx="5219939" cy="3238482"/>
          </a:xfrm>
          <a:custGeom>
            <a:avLst/>
            <a:gdLst/>
            <a:ahLst/>
            <a:cxnLst/>
            <a:rect l="l" t="t" r="r" b="b"/>
            <a:pathLst>
              <a:path w="32988" h="22208" extrusionOk="0">
                <a:moveTo>
                  <a:pt x="13225" y="0"/>
                </a:moveTo>
                <a:cubicBezTo>
                  <a:pt x="9134" y="0"/>
                  <a:pt x="4619" y="1489"/>
                  <a:pt x="1" y="5059"/>
                </a:cubicBezTo>
                <a:lnTo>
                  <a:pt x="1" y="7896"/>
                </a:lnTo>
                <a:lnTo>
                  <a:pt x="1" y="22207"/>
                </a:lnTo>
                <a:lnTo>
                  <a:pt x="32582" y="22207"/>
                </a:lnTo>
                <a:cubicBezTo>
                  <a:pt x="32988" y="15972"/>
                  <a:pt x="30244" y="9331"/>
                  <a:pt x="25567" y="5059"/>
                </a:cubicBezTo>
                <a:cubicBezTo>
                  <a:pt x="23509" y="3095"/>
                  <a:pt x="21171" y="1661"/>
                  <a:pt x="18552" y="881"/>
                </a:cubicBezTo>
                <a:cubicBezTo>
                  <a:pt x="16886" y="313"/>
                  <a:pt x="15100" y="0"/>
                  <a:pt x="13225" y="0"/>
                </a:cubicBezTo>
                <a:close/>
              </a:path>
            </a:pathLst>
          </a:custGeom>
          <a:gradFill>
            <a:gsLst>
              <a:gs pos="0">
                <a:srgbClr val="FFC002"/>
              </a:gs>
              <a:gs pos="100000">
                <a:srgbClr val="E69138"/>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txBox="1">
            <a:spLocks noGrp="1"/>
          </p:cNvSpPr>
          <p:nvPr>
            <p:ph type="title"/>
          </p:nvPr>
        </p:nvSpPr>
        <p:spPr>
          <a:xfrm>
            <a:off x="4890726" y="1453613"/>
            <a:ext cx="3369900" cy="22428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157" name="Google Shape;157;p7"/>
          <p:cNvSpPr txBox="1">
            <a:spLocks noGrp="1"/>
          </p:cNvSpPr>
          <p:nvPr>
            <p:ph type="subTitle" idx="1"/>
          </p:nvPr>
        </p:nvSpPr>
        <p:spPr>
          <a:xfrm>
            <a:off x="5111826" y="3858650"/>
            <a:ext cx="3148800" cy="355200"/>
          </a:xfrm>
          <a:prstGeom prst="rect">
            <a:avLst/>
          </a:prstGeom>
        </p:spPr>
        <p:txBody>
          <a:bodyPr spcFirstLastPara="1" wrap="square" lIns="0" tIns="0" rIns="0" bIns="0" anchor="t" anchorCtr="0">
            <a:noAutofit/>
          </a:bodyPr>
          <a:lstStyle>
            <a:lvl1pPr lvl="0" algn="r" rtl="0">
              <a:spcBef>
                <a:spcPts val="0"/>
              </a:spcBef>
              <a:spcAft>
                <a:spcPts val="0"/>
              </a:spcAft>
              <a:buNone/>
              <a:defRPr sz="1200"/>
            </a:lvl1pPr>
            <a:lvl2pPr lvl="1" algn="r" rtl="0">
              <a:spcBef>
                <a:spcPts val="0"/>
              </a:spcBef>
              <a:spcAft>
                <a:spcPts val="0"/>
              </a:spcAft>
              <a:buNone/>
              <a:defRPr sz="1200"/>
            </a:lvl2pPr>
            <a:lvl3pPr lvl="2" algn="r" rtl="0">
              <a:spcBef>
                <a:spcPts val="0"/>
              </a:spcBef>
              <a:spcAft>
                <a:spcPts val="0"/>
              </a:spcAft>
              <a:buNone/>
              <a:defRPr sz="1200"/>
            </a:lvl3pPr>
            <a:lvl4pPr lvl="3" algn="r" rtl="0">
              <a:spcBef>
                <a:spcPts val="0"/>
              </a:spcBef>
              <a:spcAft>
                <a:spcPts val="0"/>
              </a:spcAft>
              <a:buNone/>
              <a:defRPr sz="1200"/>
            </a:lvl4pPr>
            <a:lvl5pPr lvl="4" algn="r" rtl="0">
              <a:spcBef>
                <a:spcPts val="0"/>
              </a:spcBef>
              <a:spcAft>
                <a:spcPts val="0"/>
              </a:spcAft>
              <a:buNone/>
              <a:defRPr sz="1200"/>
            </a:lvl5pPr>
            <a:lvl6pPr lvl="5" algn="r" rtl="0">
              <a:spcBef>
                <a:spcPts val="0"/>
              </a:spcBef>
              <a:spcAft>
                <a:spcPts val="0"/>
              </a:spcAft>
              <a:buNone/>
              <a:defRPr sz="1200"/>
            </a:lvl6pPr>
            <a:lvl7pPr lvl="6" algn="r" rtl="0">
              <a:spcBef>
                <a:spcPts val="0"/>
              </a:spcBef>
              <a:spcAft>
                <a:spcPts val="0"/>
              </a:spcAft>
              <a:buNone/>
              <a:defRPr sz="1200"/>
            </a:lvl7pPr>
            <a:lvl8pPr lvl="7" algn="r" rtl="0">
              <a:spcBef>
                <a:spcPts val="0"/>
              </a:spcBef>
              <a:spcAft>
                <a:spcPts val="0"/>
              </a:spcAft>
              <a:buNone/>
              <a:defRPr sz="1200"/>
            </a:lvl8pPr>
            <a:lvl9pPr lvl="8" algn="r" rtl="0">
              <a:spcBef>
                <a:spcPts val="0"/>
              </a:spcBef>
              <a:spcAft>
                <a:spcPts val="0"/>
              </a:spcAft>
              <a:buNone/>
              <a:defRPr sz="1200"/>
            </a:lvl9pPr>
          </a:lstStyle>
          <a:p>
            <a:endParaRPr/>
          </a:p>
        </p:txBody>
      </p:sp>
      <p:grpSp>
        <p:nvGrpSpPr>
          <p:cNvPr id="158" name="Google Shape;158;p7"/>
          <p:cNvGrpSpPr/>
          <p:nvPr/>
        </p:nvGrpSpPr>
        <p:grpSpPr>
          <a:xfrm>
            <a:off x="614500" y="260050"/>
            <a:ext cx="7746075" cy="4329925"/>
            <a:chOff x="614500" y="260050"/>
            <a:chExt cx="7746075" cy="4329925"/>
          </a:xfrm>
        </p:grpSpPr>
        <p:grpSp>
          <p:nvGrpSpPr>
            <p:cNvPr id="159" name="Google Shape;159;p7"/>
            <p:cNvGrpSpPr/>
            <p:nvPr/>
          </p:nvGrpSpPr>
          <p:grpSpPr>
            <a:xfrm>
              <a:off x="1466426" y="1540126"/>
              <a:ext cx="433199" cy="89400"/>
              <a:chOff x="1466426" y="1540126"/>
              <a:chExt cx="433199" cy="89400"/>
            </a:xfrm>
          </p:grpSpPr>
          <p:sp>
            <p:nvSpPr>
              <p:cNvPr id="160" name="Google Shape;160;p7"/>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614500" y="260050"/>
              <a:ext cx="7746075" cy="4329925"/>
              <a:chOff x="614500" y="260050"/>
              <a:chExt cx="7746075" cy="4329925"/>
            </a:xfrm>
          </p:grpSpPr>
          <p:sp>
            <p:nvSpPr>
              <p:cNvPr id="163" name="Google Shape;163;p7"/>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7"/>
              <p:cNvGrpSpPr/>
              <p:nvPr/>
            </p:nvGrpSpPr>
            <p:grpSpPr>
              <a:xfrm>
                <a:off x="7773925" y="2086963"/>
                <a:ext cx="281610" cy="89409"/>
                <a:chOff x="2979400" y="3139200"/>
                <a:chExt cx="281610" cy="89409"/>
              </a:xfrm>
            </p:grpSpPr>
            <p:sp>
              <p:nvSpPr>
                <p:cNvPr id="171" name="Google Shape;171;p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3351475" y="673487"/>
                <a:ext cx="281610" cy="89409"/>
                <a:chOff x="2979400" y="3139200"/>
                <a:chExt cx="281610" cy="89409"/>
              </a:xfrm>
            </p:grpSpPr>
            <p:sp>
              <p:nvSpPr>
                <p:cNvPr id="176" name="Google Shape;176;p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7"/>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TEXT 2">
  <p:cSld name="Title Slide">
    <p:bg>
      <p:bgPr>
        <a:gradFill>
          <a:gsLst>
            <a:gs pos="0">
              <a:srgbClr val="434343"/>
            </a:gs>
            <a:gs pos="100000">
              <a:srgbClr val="000000"/>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914400" y="1213375"/>
            <a:ext cx="36927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84" name="Google Shape;184;p8"/>
          <p:cNvSpPr txBox="1">
            <a:spLocks noGrp="1"/>
          </p:cNvSpPr>
          <p:nvPr>
            <p:ph type="subTitle" idx="1"/>
          </p:nvPr>
        </p:nvSpPr>
        <p:spPr>
          <a:xfrm>
            <a:off x="914400" y="2579800"/>
            <a:ext cx="3876300" cy="14496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3F3F3"/>
                </a:solidFill>
              </a:defRPr>
            </a:lvl1pPr>
            <a:lvl2pPr lvl="1" rtl="0">
              <a:lnSpc>
                <a:spcPct val="115000"/>
              </a:lnSpc>
              <a:spcBef>
                <a:spcPts val="0"/>
              </a:spcBef>
              <a:spcAft>
                <a:spcPts val="0"/>
              </a:spcAft>
              <a:buNone/>
              <a:defRPr sz="1200">
                <a:solidFill>
                  <a:srgbClr val="F3F3F3"/>
                </a:solidFill>
              </a:defRPr>
            </a:lvl2pPr>
            <a:lvl3pPr lvl="2" rtl="0">
              <a:lnSpc>
                <a:spcPct val="115000"/>
              </a:lnSpc>
              <a:spcBef>
                <a:spcPts val="0"/>
              </a:spcBef>
              <a:spcAft>
                <a:spcPts val="0"/>
              </a:spcAft>
              <a:buNone/>
              <a:defRPr sz="1200">
                <a:solidFill>
                  <a:srgbClr val="F3F3F3"/>
                </a:solidFill>
              </a:defRPr>
            </a:lvl3pPr>
            <a:lvl4pPr lvl="3" rtl="0">
              <a:lnSpc>
                <a:spcPct val="115000"/>
              </a:lnSpc>
              <a:spcBef>
                <a:spcPts val="0"/>
              </a:spcBef>
              <a:spcAft>
                <a:spcPts val="0"/>
              </a:spcAft>
              <a:buNone/>
              <a:defRPr sz="1200">
                <a:solidFill>
                  <a:srgbClr val="F3F3F3"/>
                </a:solidFill>
              </a:defRPr>
            </a:lvl4pPr>
            <a:lvl5pPr lvl="4" rtl="0">
              <a:lnSpc>
                <a:spcPct val="115000"/>
              </a:lnSpc>
              <a:spcBef>
                <a:spcPts val="0"/>
              </a:spcBef>
              <a:spcAft>
                <a:spcPts val="0"/>
              </a:spcAft>
              <a:buNone/>
              <a:defRPr sz="1200">
                <a:solidFill>
                  <a:srgbClr val="F3F3F3"/>
                </a:solidFill>
              </a:defRPr>
            </a:lvl5pPr>
            <a:lvl6pPr lvl="5" rtl="0">
              <a:lnSpc>
                <a:spcPct val="115000"/>
              </a:lnSpc>
              <a:spcBef>
                <a:spcPts val="0"/>
              </a:spcBef>
              <a:spcAft>
                <a:spcPts val="0"/>
              </a:spcAft>
              <a:buNone/>
              <a:defRPr sz="1200">
                <a:solidFill>
                  <a:srgbClr val="F3F3F3"/>
                </a:solidFill>
              </a:defRPr>
            </a:lvl6pPr>
            <a:lvl7pPr lvl="6" rtl="0">
              <a:lnSpc>
                <a:spcPct val="115000"/>
              </a:lnSpc>
              <a:spcBef>
                <a:spcPts val="0"/>
              </a:spcBef>
              <a:spcAft>
                <a:spcPts val="0"/>
              </a:spcAft>
              <a:buNone/>
              <a:defRPr sz="1200">
                <a:solidFill>
                  <a:srgbClr val="F3F3F3"/>
                </a:solidFill>
              </a:defRPr>
            </a:lvl7pPr>
            <a:lvl8pPr lvl="7" rtl="0">
              <a:lnSpc>
                <a:spcPct val="115000"/>
              </a:lnSpc>
              <a:spcBef>
                <a:spcPts val="0"/>
              </a:spcBef>
              <a:spcAft>
                <a:spcPts val="0"/>
              </a:spcAft>
              <a:buNone/>
              <a:defRPr sz="1200">
                <a:solidFill>
                  <a:srgbClr val="F3F3F3"/>
                </a:solidFill>
              </a:defRPr>
            </a:lvl8pPr>
            <a:lvl9pPr lvl="8" rtl="0">
              <a:lnSpc>
                <a:spcPct val="115000"/>
              </a:lnSpc>
              <a:spcBef>
                <a:spcPts val="0"/>
              </a:spcBef>
              <a:spcAft>
                <a:spcPts val="0"/>
              </a:spcAft>
              <a:buNone/>
              <a:defRPr sz="1200">
                <a:solidFill>
                  <a:srgbClr val="F3F3F3"/>
                </a:solidFill>
              </a:defRPr>
            </a:lvl9pPr>
          </a:lstStyle>
          <a:p>
            <a:endParaRPr/>
          </a:p>
        </p:txBody>
      </p:sp>
      <p:sp>
        <p:nvSpPr>
          <p:cNvPr id="185" name="Google Shape;185;p8"/>
          <p:cNvSpPr/>
          <p:nvPr/>
        </p:nvSpPr>
        <p:spPr>
          <a:xfrm rot="-5400000">
            <a:off x="5497454" y="1496896"/>
            <a:ext cx="5148249" cy="2144958"/>
          </a:xfrm>
          <a:custGeom>
            <a:avLst/>
            <a:gdLst/>
            <a:ahLst/>
            <a:cxnLst/>
            <a:rect l="l" t="t" r="r" b="b"/>
            <a:pathLst>
              <a:path w="129532" h="53968" extrusionOk="0">
                <a:moveTo>
                  <a:pt x="129531" y="0"/>
                </a:moveTo>
                <a:cubicBezTo>
                  <a:pt x="125172" y="1142"/>
                  <a:pt x="121190" y="3730"/>
                  <a:pt x="117752" y="7781"/>
                </a:cubicBezTo>
                <a:cubicBezTo>
                  <a:pt x="112212" y="14311"/>
                  <a:pt x="109698" y="22513"/>
                  <a:pt x="104274" y="29110"/>
                </a:cubicBezTo>
                <a:cubicBezTo>
                  <a:pt x="99214" y="35269"/>
                  <a:pt x="92607" y="39492"/>
                  <a:pt x="84750" y="41071"/>
                </a:cubicBezTo>
                <a:cubicBezTo>
                  <a:pt x="82020" y="41620"/>
                  <a:pt x="79350" y="41852"/>
                  <a:pt x="76723" y="41852"/>
                </a:cubicBezTo>
                <a:cubicBezTo>
                  <a:pt x="63243" y="41852"/>
                  <a:pt x="50885" y="35718"/>
                  <a:pt x="37282" y="34649"/>
                </a:cubicBezTo>
                <a:cubicBezTo>
                  <a:pt x="35371" y="34499"/>
                  <a:pt x="33400" y="34417"/>
                  <a:pt x="31397" y="34417"/>
                </a:cubicBezTo>
                <a:cubicBezTo>
                  <a:pt x="20214" y="34417"/>
                  <a:pt x="8061" y="36954"/>
                  <a:pt x="1" y="44236"/>
                </a:cubicBezTo>
                <a:lnTo>
                  <a:pt x="862" y="53967"/>
                </a:lnTo>
                <a:lnTo>
                  <a:pt x="129531" y="53967"/>
                </a:lnTo>
                <a:lnTo>
                  <a:pt x="129531" y="0"/>
                </a:lnTo>
                <a:close/>
              </a:path>
            </a:pathLst>
          </a:custGeom>
          <a:solidFill>
            <a:srgbClr val="FFAD2C">
              <a:alpha val="6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7210402" y="3880550"/>
            <a:ext cx="1933598" cy="1262955"/>
          </a:xfrm>
          <a:custGeom>
            <a:avLst/>
            <a:gdLst/>
            <a:ahLst/>
            <a:cxnLst/>
            <a:rect l="l" t="t" r="r" b="b"/>
            <a:pathLst>
              <a:path w="22019" h="14382" extrusionOk="0">
                <a:moveTo>
                  <a:pt x="2802" y="1"/>
                </a:moveTo>
                <a:cubicBezTo>
                  <a:pt x="1853" y="1"/>
                  <a:pt x="914" y="67"/>
                  <a:pt x="0" y="201"/>
                </a:cubicBezTo>
                <a:lnTo>
                  <a:pt x="0" y="14382"/>
                </a:lnTo>
                <a:lnTo>
                  <a:pt x="22018" y="14382"/>
                </a:lnTo>
                <a:cubicBezTo>
                  <a:pt x="19585" y="6072"/>
                  <a:pt x="11902" y="1"/>
                  <a:pt x="2802" y="1"/>
                </a:cubicBezTo>
                <a:close/>
              </a:path>
            </a:pathLst>
          </a:custGeom>
          <a:gradFill>
            <a:gsLst>
              <a:gs pos="0">
                <a:srgbClr val="FFC002"/>
              </a:gs>
              <a:gs pos="100000">
                <a:srgbClr val="E69138"/>
              </a:gs>
            </a:gsLst>
            <a:path path="circle">
              <a:fillToRect t="100000" r="100000"/>
            </a:path>
            <a:tileRect l="-100000" b="-100000"/>
          </a:gradFill>
          <a:ln>
            <a:noFill/>
          </a:ln>
          <a:effectLst>
            <a:outerShdw blurRad="57150" dist="19050" dir="150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8"/>
          <p:cNvGrpSpPr/>
          <p:nvPr/>
        </p:nvGrpSpPr>
        <p:grpSpPr>
          <a:xfrm>
            <a:off x="614500" y="260050"/>
            <a:ext cx="7746075" cy="4329925"/>
            <a:chOff x="614500" y="260050"/>
            <a:chExt cx="7746075" cy="4329925"/>
          </a:xfrm>
        </p:grpSpPr>
        <p:grpSp>
          <p:nvGrpSpPr>
            <p:cNvPr id="188" name="Google Shape;188;p8"/>
            <p:cNvGrpSpPr/>
            <p:nvPr/>
          </p:nvGrpSpPr>
          <p:grpSpPr>
            <a:xfrm>
              <a:off x="1466426" y="1540126"/>
              <a:ext cx="433199" cy="89400"/>
              <a:chOff x="1466426" y="1540126"/>
              <a:chExt cx="433199" cy="89400"/>
            </a:xfrm>
          </p:grpSpPr>
          <p:sp>
            <p:nvSpPr>
              <p:cNvPr id="189" name="Google Shape;189;p8"/>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8"/>
            <p:cNvGrpSpPr/>
            <p:nvPr/>
          </p:nvGrpSpPr>
          <p:grpSpPr>
            <a:xfrm>
              <a:off x="614500" y="260050"/>
              <a:ext cx="7746075" cy="4329925"/>
              <a:chOff x="614500" y="260050"/>
              <a:chExt cx="7746075" cy="4329925"/>
            </a:xfrm>
          </p:grpSpPr>
          <p:sp>
            <p:nvSpPr>
              <p:cNvPr id="192" name="Google Shape;192;p8"/>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8"/>
              <p:cNvGrpSpPr/>
              <p:nvPr/>
            </p:nvGrpSpPr>
            <p:grpSpPr>
              <a:xfrm>
                <a:off x="7773925" y="2086963"/>
                <a:ext cx="281610" cy="89409"/>
                <a:chOff x="2979400" y="3139200"/>
                <a:chExt cx="281610" cy="89409"/>
              </a:xfrm>
            </p:grpSpPr>
            <p:sp>
              <p:nvSpPr>
                <p:cNvPr id="200" name="Google Shape;200;p8"/>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8"/>
              <p:cNvGrpSpPr/>
              <p:nvPr/>
            </p:nvGrpSpPr>
            <p:grpSpPr>
              <a:xfrm>
                <a:off x="3351475" y="673487"/>
                <a:ext cx="281610" cy="89409"/>
                <a:chOff x="2979400" y="3139200"/>
                <a:chExt cx="281610" cy="89409"/>
              </a:xfrm>
            </p:grpSpPr>
            <p:sp>
              <p:nvSpPr>
                <p:cNvPr id="205" name="Google Shape;205;p8"/>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8"/>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TEXT 3">
  <p:cSld name="CUSTOM_12_1">
    <p:bg>
      <p:bgPr>
        <a:gradFill>
          <a:gsLst>
            <a:gs pos="0">
              <a:srgbClr val="434343"/>
            </a:gs>
            <a:gs pos="100000">
              <a:srgbClr val="000000"/>
            </a:gs>
          </a:gsLst>
          <a:path path="circle">
            <a:fillToRect l="50000" t="50000" r="50000" b="50000"/>
          </a:path>
          <a:tileRect/>
        </a:gradFill>
        <a:effectLst/>
      </p:bgPr>
    </p:bg>
    <p:spTree>
      <p:nvGrpSpPr>
        <p:cNvPr id="1" name="Shape 267"/>
        <p:cNvGrpSpPr/>
        <p:nvPr/>
      </p:nvGrpSpPr>
      <p:grpSpPr>
        <a:xfrm>
          <a:off x="0" y="0"/>
          <a:ext cx="0" cy="0"/>
          <a:chOff x="0" y="0"/>
          <a:chExt cx="0" cy="0"/>
        </a:xfrm>
      </p:grpSpPr>
      <p:grpSp>
        <p:nvGrpSpPr>
          <p:cNvPr id="268" name="Google Shape;268;p11"/>
          <p:cNvGrpSpPr/>
          <p:nvPr/>
        </p:nvGrpSpPr>
        <p:grpSpPr>
          <a:xfrm>
            <a:off x="614500" y="260050"/>
            <a:ext cx="7746075" cy="4329925"/>
            <a:chOff x="614500" y="260050"/>
            <a:chExt cx="7746075" cy="4329925"/>
          </a:xfrm>
        </p:grpSpPr>
        <p:sp>
          <p:nvSpPr>
            <p:cNvPr id="269" name="Google Shape;269;p11"/>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7997400" y="990475"/>
              <a:ext cx="89400" cy="89400"/>
            </a:xfrm>
            <a:prstGeom prst="ellipse">
              <a:avLst/>
            </a:prstGeom>
            <a:noFill/>
            <a:ln w="19050" cap="flat" cmpd="sng">
              <a:solidFill>
                <a:srgbClr val="FFAD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11"/>
            <p:cNvGrpSpPr/>
            <p:nvPr/>
          </p:nvGrpSpPr>
          <p:grpSpPr>
            <a:xfrm>
              <a:off x="7773925" y="2086963"/>
              <a:ext cx="281610" cy="89409"/>
              <a:chOff x="2979400" y="3139200"/>
              <a:chExt cx="281610" cy="89409"/>
            </a:xfrm>
          </p:grpSpPr>
          <p:sp>
            <p:nvSpPr>
              <p:cNvPr id="277" name="Google Shape;277;p11"/>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1"/>
            <p:cNvSpPr/>
            <p:nvPr/>
          </p:nvSpPr>
          <p:spPr>
            <a:xfrm>
              <a:off x="8129025" y="3773000"/>
              <a:ext cx="38400" cy="38400"/>
            </a:xfrm>
            <a:prstGeom prst="ellipse">
              <a:avLst/>
            </a:prstGeom>
            <a:solidFill>
              <a:srgbClr val="FFA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6418000" y="4500575"/>
              <a:ext cx="89400" cy="89400"/>
            </a:xfrm>
            <a:prstGeom prst="mathPlus">
              <a:avLst>
                <a:gd name="adj1" fmla="val 23520"/>
              </a:avLst>
            </a:prstGeom>
            <a:solidFill>
              <a:srgbClr val="FFA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1"/>
          <p:cNvSpPr txBox="1">
            <a:spLocks noGrp="1"/>
          </p:cNvSpPr>
          <p:nvPr>
            <p:ph type="title"/>
          </p:nvPr>
        </p:nvSpPr>
        <p:spPr>
          <a:xfrm flipH="1">
            <a:off x="4134650" y="2299175"/>
            <a:ext cx="4121700" cy="6162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F3F3F3"/>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284" name="Google Shape;284;p11"/>
          <p:cNvSpPr txBox="1">
            <a:spLocks noGrp="1"/>
          </p:cNvSpPr>
          <p:nvPr>
            <p:ph type="subTitle" idx="1"/>
          </p:nvPr>
        </p:nvSpPr>
        <p:spPr>
          <a:xfrm flipH="1">
            <a:off x="4670750" y="3083225"/>
            <a:ext cx="3585600" cy="684900"/>
          </a:xfrm>
          <a:prstGeom prst="rect">
            <a:avLst/>
          </a:prstGeom>
        </p:spPr>
        <p:txBody>
          <a:bodyPr spcFirstLastPara="1" wrap="square" lIns="0" tIns="0" rIns="0" bIns="0" anchor="t" anchorCtr="0">
            <a:noAutofit/>
          </a:bodyPr>
          <a:lstStyle>
            <a:lvl1pPr lvl="0" algn="r" rtl="0">
              <a:spcBef>
                <a:spcPts val="0"/>
              </a:spcBef>
              <a:spcAft>
                <a:spcPts val="0"/>
              </a:spcAft>
              <a:buNone/>
              <a:defRPr sz="1200">
                <a:solidFill>
                  <a:srgbClr val="F3F3F3"/>
                </a:solidFill>
              </a:defRPr>
            </a:lvl1pPr>
            <a:lvl2pPr lvl="1" algn="r" rtl="0">
              <a:spcBef>
                <a:spcPts val="0"/>
              </a:spcBef>
              <a:spcAft>
                <a:spcPts val="0"/>
              </a:spcAft>
              <a:buNone/>
              <a:defRPr sz="1200">
                <a:solidFill>
                  <a:srgbClr val="F3F3F3"/>
                </a:solidFill>
              </a:defRPr>
            </a:lvl2pPr>
            <a:lvl3pPr lvl="2" algn="r" rtl="0">
              <a:spcBef>
                <a:spcPts val="0"/>
              </a:spcBef>
              <a:spcAft>
                <a:spcPts val="0"/>
              </a:spcAft>
              <a:buNone/>
              <a:defRPr sz="1200">
                <a:solidFill>
                  <a:srgbClr val="F3F3F3"/>
                </a:solidFill>
              </a:defRPr>
            </a:lvl3pPr>
            <a:lvl4pPr lvl="3" algn="r" rtl="0">
              <a:spcBef>
                <a:spcPts val="0"/>
              </a:spcBef>
              <a:spcAft>
                <a:spcPts val="0"/>
              </a:spcAft>
              <a:buNone/>
              <a:defRPr sz="1200">
                <a:solidFill>
                  <a:srgbClr val="F3F3F3"/>
                </a:solidFill>
              </a:defRPr>
            </a:lvl4pPr>
            <a:lvl5pPr lvl="4" algn="r" rtl="0">
              <a:spcBef>
                <a:spcPts val="0"/>
              </a:spcBef>
              <a:spcAft>
                <a:spcPts val="0"/>
              </a:spcAft>
              <a:buNone/>
              <a:defRPr sz="1200">
                <a:solidFill>
                  <a:srgbClr val="F3F3F3"/>
                </a:solidFill>
              </a:defRPr>
            </a:lvl5pPr>
            <a:lvl6pPr lvl="5" algn="r" rtl="0">
              <a:spcBef>
                <a:spcPts val="0"/>
              </a:spcBef>
              <a:spcAft>
                <a:spcPts val="0"/>
              </a:spcAft>
              <a:buNone/>
              <a:defRPr sz="1200">
                <a:solidFill>
                  <a:srgbClr val="F3F3F3"/>
                </a:solidFill>
              </a:defRPr>
            </a:lvl6pPr>
            <a:lvl7pPr lvl="6" algn="r" rtl="0">
              <a:spcBef>
                <a:spcPts val="0"/>
              </a:spcBef>
              <a:spcAft>
                <a:spcPts val="0"/>
              </a:spcAft>
              <a:buNone/>
              <a:defRPr sz="1200">
                <a:solidFill>
                  <a:srgbClr val="F3F3F3"/>
                </a:solidFill>
              </a:defRPr>
            </a:lvl7pPr>
            <a:lvl8pPr lvl="7" algn="r" rtl="0">
              <a:spcBef>
                <a:spcPts val="0"/>
              </a:spcBef>
              <a:spcAft>
                <a:spcPts val="0"/>
              </a:spcAft>
              <a:buNone/>
              <a:defRPr sz="1200">
                <a:solidFill>
                  <a:srgbClr val="F3F3F3"/>
                </a:solidFill>
              </a:defRPr>
            </a:lvl8pPr>
            <a:lvl9pPr lvl="8" algn="r" rtl="0">
              <a:spcBef>
                <a:spcPts val="0"/>
              </a:spcBef>
              <a:spcAft>
                <a:spcPts val="0"/>
              </a:spcAft>
              <a:buNone/>
              <a:defRPr sz="1200">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p:cSld name="CUSTOM_8">
    <p:bg>
      <p:bgPr>
        <a:gradFill>
          <a:gsLst>
            <a:gs pos="0">
              <a:srgbClr val="434343"/>
            </a:gs>
            <a:gs pos="100000">
              <a:srgbClr val="000000"/>
            </a:gs>
          </a:gsLst>
          <a:path path="circle">
            <a:fillToRect l="50000" t="50000" r="50000" b="50000"/>
          </a:path>
          <a:tileRect/>
        </a:gradFill>
        <a:effectLst/>
      </p:bgPr>
    </p:bg>
    <p:spTree>
      <p:nvGrpSpPr>
        <p:cNvPr id="1" name="Shape 302"/>
        <p:cNvGrpSpPr/>
        <p:nvPr/>
      </p:nvGrpSpPr>
      <p:grpSpPr>
        <a:xfrm>
          <a:off x="0" y="0"/>
          <a:ext cx="0" cy="0"/>
          <a:chOff x="0" y="0"/>
          <a:chExt cx="0" cy="0"/>
        </a:xfrm>
      </p:grpSpPr>
      <p:grpSp>
        <p:nvGrpSpPr>
          <p:cNvPr id="303" name="Google Shape;303;p13"/>
          <p:cNvGrpSpPr/>
          <p:nvPr/>
        </p:nvGrpSpPr>
        <p:grpSpPr>
          <a:xfrm>
            <a:off x="614500" y="260050"/>
            <a:ext cx="7746075" cy="4329925"/>
            <a:chOff x="614500" y="260050"/>
            <a:chExt cx="7746075" cy="4329925"/>
          </a:xfrm>
        </p:grpSpPr>
        <p:grpSp>
          <p:nvGrpSpPr>
            <p:cNvPr id="304" name="Google Shape;304;p13"/>
            <p:cNvGrpSpPr/>
            <p:nvPr/>
          </p:nvGrpSpPr>
          <p:grpSpPr>
            <a:xfrm>
              <a:off x="1466426" y="1540126"/>
              <a:ext cx="433199" cy="89400"/>
              <a:chOff x="1466426" y="1540126"/>
              <a:chExt cx="433199" cy="89400"/>
            </a:xfrm>
          </p:grpSpPr>
          <p:sp>
            <p:nvSpPr>
              <p:cNvPr id="305" name="Google Shape;305;p13"/>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3"/>
            <p:cNvGrpSpPr/>
            <p:nvPr/>
          </p:nvGrpSpPr>
          <p:grpSpPr>
            <a:xfrm>
              <a:off x="614500" y="260050"/>
              <a:ext cx="7746075" cy="4329925"/>
              <a:chOff x="614500" y="260050"/>
              <a:chExt cx="7746075" cy="4329925"/>
            </a:xfrm>
          </p:grpSpPr>
          <p:sp>
            <p:nvSpPr>
              <p:cNvPr id="308" name="Google Shape;308;p13"/>
              <p:cNvSpPr/>
              <p:nvPr/>
            </p:nvSpPr>
            <p:spPr>
              <a:xfrm>
                <a:off x="1228975" y="762900"/>
                <a:ext cx="178500" cy="178500"/>
              </a:xfrm>
              <a:prstGeom prst="mathPlus">
                <a:avLst>
                  <a:gd name="adj1" fmla="val 23520"/>
                </a:avLst>
              </a:prstGeom>
              <a:solidFill>
                <a:srgbClr val="FFA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997400" y="990475"/>
                <a:ext cx="89400" cy="89400"/>
              </a:xfrm>
              <a:prstGeom prst="ellipse">
                <a:avLst/>
              </a:prstGeom>
              <a:noFill/>
              <a:ln w="19050" cap="flat" cmpd="sng">
                <a:solidFill>
                  <a:srgbClr val="FFAD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1139575" y="3369900"/>
                <a:ext cx="89400" cy="89400"/>
              </a:xfrm>
              <a:prstGeom prst="ellipse">
                <a:avLst/>
              </a:prstGeom>
              <a:noFill/>
              <a:ln w="19050" cap="flat" cmpd="sng">
                <a:solidFill>
                  <a:srgbClr val="FFAD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13"/>
              <p:cNvGrpSpPr/>
              <p:nvPr/>
            </p:nvGrpSpPr>
            <p:grpSpPr>
              <a:xfrm>
                <a:off x="7773925" y="2086963"/>
                <a:ext cx="281610" cy="89409"/>
                <a:chOff x="2979400" y="3139200"/>
                <a:chExt cx="281610" cy="89409"/>
              </a:xfrm>
            </p:grpSpPr>
            <p:sp>
              <p:nvSpPr>
                <p:cNvPr id="316" name="Google Shape;316;p1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13"/>
              <p:cNvSpPr/>
              <p:nvPr/>
            </p:nvSpPr>
            <p:spPr>
              <a:xfrm>
                <a:off x="8129025" y="3773000"/>
                <a:ext cx="38400" cy="38400"/>
              </a:xfrm>
              <a:prstGeom prst="ellipse">
                <a:avLst/>
              </a:prstGeom>
              <a:solidFill>
                <a:srgbClr val="FFA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13"/>
          <p:cNvSpPr txBox="1">
            <a:spLocks noGrp="1"/>
          </p:cNvSpPr>
          <p:nvPr>
            <p:ph type="title"/>
          </p:nvPr>
        </p:nvSpPr>
        <p:spPr>
          <a:xfrm>
            <a:off x="1463925" y="548600"/>
            <a:ext cx="6216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4">
  <p:cSld name="CUSTOM_11_2">
    <p:bg>
      <p:bgPr>
        <a:gradFill>
          <a:gsLst>
            <a:gs pos="0">
              <a:srgbClr val="434343"/>
            </a:gs>
            <a:gs pos="100000">
              <a:srgbClr val="000000"/>
            </a:gs>
          </a:gsLst>
          <a:path path="circle">
            <a:fillToRect l="50000" t="50000" r="50000" b="50000"/>
          </a:path>
          <a:tileRect/>
        </a:gradFill>
        <a:effectLst/>
      </p:bgPr>
    </p:bg>
    <p:spTree>
      <p:nvGrpSpPr>
        <p:cNvPr id="1" name="Shape 410"/>
        <p:cNvGrpSpPr/>
        <p:nvPr/>
      </p:nvGrpSpPr>
      <p:grpSpPr>
        <a:xfrm>
          <a:off x="0" y="0"/>
          <a:ext cx="0" cy="0"/>
          <a:chOff x="0" y="0"/>
          <a:chExt cx="0" cy="0"/>
        </a:xfrm>
      </p:grpSpPr>
      <p:sp>
        <p:nvSpPr>
          <p:cNvPr id="411" name="Google Shape;411;p17"/>
          <p:cNvSpPr txBox="1">
            <a:spLocks noGrp="1"/>
          </p:cNvSpPr>
          <p:nvPr>
            <p:ph type="title"/>
          </p:nvPr>
        </p:nvSpPr>
        <p:spPr>
          <a:xfrm>
            <a:off x="902401"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rgbClr val="F3F3F3"/>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12" name="Google Shape;412;p17"/>
          <p:cNvSpPr txBox="1">
            <a:spLocks noGrp="1"/>
          </p:cNvSpPr>
          <p:nvPr>
            <p:ph type="subTitle" idx="1"/>
          </p:nvPr>
        </p:nvSpPr>
        <p:spPr>
          <a:xfrm>
            <a:off x="902400" y="28841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200">
                <a:solidFill>
                  <a:srgbClr val="F3F3F3"/>
                </a:solidFill>
              </a:defRPr>
            </a:lvl1pPr>
            <a:lvl2pPr lvl="1" algn="r" rtl="0">
              <a:spcBef>
                <a:spcPts val="0"/>
              </a:spcBef>
              <a:spcAft>
                <a:spcPts val="0"/>
              </a:spcAft>
              <a:buNone/>
              <a:defRPr sz="1200">
                <a:solidFill>
                  <a:srgbClr val="F3F3F3"/>
                </a:solidFill>
              </a:defRPr>
            </a:lvl2pPr>
            <a:lvl3pPr lvl="2" algn="r" rtl="0">
              <a:spcBef>
                <a:spcPts val="0"/>
              </a:spcBef>
              <a:spcAft>
                <a:spcPts val="0"/>
              </a:spcAft>
              <a:buNone/>
              <a:defRPr sz="1200">
                <a:solidFill>
                  <a:srgbClr val="F3F3F3"/>
                </a:solidFill>
              </a:defRPr>
            </a:lvl3pPr>
            <a:lvl4pPr lvl="3" algn="r" rtl="0">
              <a:spcBef>
                <a:spcPts val="0"/>
              </a:spcBef>
              <a:spcAft>
                <a:spcPts val="0"/>
              </a:spcAft>
              <a:buNone/>
              <a:defRPr sz="1200">
                <a:solidFill>
                  <a:srgbClr val="F3F3F3"/>
                </a:solidFill>
              </a:defRPr>
            </a:lvl4pPr>
            <a:lvl5pPr lvl="4" algn="r" rtl="0">
              <a:spcBef>
                <a:spcPts val="0"/>
              </a:spcBef>
              <a:spcAft>
                <a:spcPts val="0"/>
              </a:spcAft>
              <a:buNone/>
              <a:defRPr sz="1200">
                <a:solidFill>
                  <a:srgbClr val="F3F3F3"/>
                </a:solidFill>
              </a:defRPr>
            </a:lvl5pPr>
            <a:lvl6pPr lvl="5" algn="r" rtl="0">
              <a:spcBef>
                <a:spcPts val="0"/>
              </a:spcBef>
              <a:spcAft>
                <a:spcPts val="0"/>
              </a:spcAft>
              <a:buNone/>
              <a:defRPr sz="1200">
                <a:solidFill>
                  <a:srgbClr val="F3F3F3"/>
                </a:solidFill>
              </a:defRPr>
            </a:lvl6pPr>
            <a:lvl7pPr lvl="6" algn="r" rtl="0">
              <a:spcBef>
                <a:spcPts val="0"/>
              </a:spcBef>
              <a:spcAft>
                <a:spcPts val="0"/>
              </a:spcAft>
              <a:buNone/>
              <a:defRPr sz="1200">
                <a:solidFill>
                  <a:srgbClr val="F3F3F3"/>
                </a:solidFill>
              </a:defRPr>
            </a:lvl7pPr>
            <a:lvl8pPr lvl="7" algn="r" rtl="0">
              <a:spcBef>
                <a:spcPts val="0"/>
              </a:spcBef>
              <a:spcAft>
                <a:spcPts val="0"/>
              </a:spcAft>
              <a:buNone/>
              <a:defRPr sz="1200">
                <a:solidFill>
                  <a:srgbClr val="F3F3F3"/>
                </a:solidFill>
              </a:defRPr>
            </a:lvl8pPr>
            <a:lvl9pPr lvl="8" algn="r" rtl="0">
              <a:spcBef>
                <a:spcPts val="0"/>
              </a:spcBef>
              <a:spcAft>
                <a:spcPts val="0"/>
              </a:spcAft>
              <a:buNone/>
              <a:defRPr sz="1200">
                <a:solidFill>
                  <a:srgbClr val="F3F3F3"/>
                </a:solidFill>
              </a:defRPr>
            </a:lvl9pPr>
          </a:lstStyle>
          <a:p>
            <a:endParaRPr/>
          </a:p>
        </p:txBody>
      </p:sp>
      <p:sp>
        <p:nvSpPr>
          <p:cNvPr id="413" name="Google Shape;413;p17"/>
          <p:cNvSpPr/>
          <p:nvPr/>
        </p:nvSpPr>
        <p:spPr>
          <a:xfrm rot="-5400000" flipH="1">
            <a:off x="5377923" y="1370853"/>
            <a:ext cx="5139950" cy="2392194"/>
          </a:xfrm>
          <a:custGeom>
            <a:avLst/>
            <a:gdLst/>
            <a:ahLst/>
            <a:cxnLst/>
            <a:rect l="l" t="t" r="r" b="b"/>
            <a:pathLst>
              <a:path w="22019" h="14382" extrusionOk="0">
                <a:moveTo>
                  <a:pt x="2802" y="1"/>
                </a:moveTo>
                <a:cubicBezTo>
                  <a:pt x="1853" y="1"/>
                  <a:pt x="914" y="67"/>
                  <a:pt x="0" y="201"/>
                </a:cubicBezTo>
                <a:lnTo>
                  <a:pt x="0" y="14382"/>
                </a:lnTo>
                <a:lnTo>
                  <a:pt x="22018" y="14382"/>
                </a:lnTo>
                <a:cubicBezTo>
                  <a:pt x="19585" y="6072"/>
                  <a:pt x="11902" y="1"/>
                  <a:pt x="2802" y="1"/>
                </a:cubicBezTo>
                <a:close/>
              </a:path>
            </a:pathLst>
          </a:custGeom>
          <a:solidFill>
            <a:srgbClr val="FFAD2C">
              <a:alpha val="6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rot="5400000">
            <a:off x="5868285" y="1867790"/>
            <a:ext cx="5145431" cy="1406000"/>
          </a:xfrm>
          <a:custGeom>
            <a:avLst/>
            <a:gdLst/>
            <a:ahLst/>
            <a:cxnLst/>
            <a:rect l="l" t="t" r="r" b="b"/>
            <a:pathLst>
              <a:path w="27019" h="7383" extrusionOk="0">
                <a:moveTo>
                  <a:pt x="0" y="0"/>
                </a:moveTo>
                <a:lnTo>
                  <a:pt x="0" y="1912"/>
                </a:lnTo>
                <a:cubicBezTo>
                  <a:pt x="56" y="1916"/>
                  <a:pt x="109" y="1916"/>
                  <a:pt x="165" y="1919"/>
                </a:cubicBezTo>
                <a:cubicBezTo>
                  <a:pt x="6629" y="2682"/>
                  <a:pt x="10154" y="6895"/>
                  <a:pt x="16622" y="7333"/>
                </a:cubicBezTo>
                <a:cubicBezTo>
                  <a:pt x="17122" y="7366"/>
                  <a:pt x="17613" y="7382"/>
                  <a:pt x="18093" y="7382"/>
                </a:cubicBezTo>
                <a:cubicBezTo>
                  <a:pt x="21515" y="7382"/>
                  <a:pt x="24439" y="6566"/>
                  <a:pt x="27018" y="5266"/>
                </a:cubicBezTo>
                <a:lnTo>
                  <a:pt x="27018" y="0"/>
                </a:lnTo>
                <a:close/>
              </a:path>
            </a:pathLst>
          </a:custGeom>
          <a:gradFill>
            <a:gsLst>
              <a:gs pos="0">
                <a:srgbClr val="FFC002"/>
              </a:gs>
              <a:gs pos="100000">
                <a:srgbClr val="E69138"/>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17"/>
          <p:cNvGrpSpPr/>
          <p:nvPr/>
        </p:nvGrpSpPr>
        <p:grpSpPr>
          <a:xfrm>
            <a:off x="614500" y="260050"/>
            <a:ext cx="7746075" cy="4329925"/>
            <a:chOff x="614500" y="260050"/>
            <a:chExt cx="7746075" cy="4329925"/>
          </a:xfrm>
        </p:grpSpPr>
        <p:grpSp>
          <p:nvGrpSpPr>
            <p:cNvPr id="416" name="Google Shape;416;p17"/>
            <p:cNvGrpSpPr/>
            <p:nvPr/>
          </p:nvGrpSpPr>
          <p:grpSpPr>
            <a:xfrm>
              <a:off x="1466426" y="1540126"/>
              <a:ext cx="433199" cy="89400"/>
              <a:chOff x="1466426" y="1540126"/>
              <a:chExt cx="433199" cy="89400"/>
            </a:xfrm>
          </p:grpSpPr>
          <p:sp>
            <p:nvSpPr>
              <p:cNvPr id="417" name="Google Shape;417;p17"/>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7"/>
            <p:cNvGrpSpPr/>
            <p:nvPr/>
          </p:nvGrpSpPr>
          <p:grpSpPr>
            <a:xfrm>
              <a:off x="614500" y="260050"/>
              <a:ext cx="7746075" cy="4329925"/>
              <a:chOff x="614500" y="260050"/>
              <a:chExt cx="7746075" cy="4329925"/>
            </a:xfrm>
          </p:grpSpPr>
          <p:sp>
            <p:nvSpPr>
              <p:cNvPr id="420" name="Google Shape;420;p17"/>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17"/>
              <p:cNvGrpSpPr/>
              <p:nvPr/>
            </p:nvGrpSpPr>
            <p:grpSpPr>
              <a:xfrm>
                <a:off x="7773925" y="2086963"/>
                <a:ext cx="281610" cy="89409"/>
                <a:chOff x="2979400" y="3139200"/>
                <a:chExt cx="281610" cy="89409"/>
              </a:xfrm>
            </p:grpSpPr>
            <p:sp>
              <p:nvSpPr>
                <p:cNvPr id="428" name="Google Shape;428;p1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17"/>
              <p:cNvGrpSpPr/>
              <p:nvPr/>
            </p:nvGrpSpPr>
            <p:grpSpPr>
              <a:xfrm>
                <a:off x="3351475" y="673487"/>
                <a:ext cx="281610" cy="89409"/>
                <a:chOff x="2979400" y="3139200"/>
                <a:chExt cx="281610" cy="89409"/>
              </a:xfrm>
            </p:grpSpPr>
            <p:sp>
              <p:nvSpPr>
                <p:cNvPr id="433" name="Google Shape;433;p17"/>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7"/>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1">
  <p:cSld name="CUSTOM_8_3">
    <p:bg>
      <p:bgPr>
        <a:gradFill>
          <a:gsLst>
            <a:gs pos="0">
              <a:srgbClr val="434343"/>
            </a:gs>
            <a:gs pos="100000">
              <a:srgbClr val="000000"/>
            </a:gs>
          </a:gsLst>
          <a:path path="circle">
            <a:fillToRect l="50000" t="50000" r="50000" b="50000"/>
          </a:path>
          <a:tileRect/>
        </a:gradFill>
        <a:effectLst/>
      </p:bgPr>
    </p:bg>
    <p:spTree>
      <p:nvGrpSpPr>
        <p:cNvPr id="1" name="Shape 497"/>
        <p:cNvGrpSpPr/>
        <p:nvPr/>
      </p:nvGrpSpPr>
      <p:grpSpPr>
        <a:xfrm>
          <a:off x="0" y="0"/>
          <a:ext cx="0" cy="0"/>
          <a:chOff x="0" y="0"/>
          <a:chExt cx="0" cy="0"/>
        </a:xfrm>
      </p:grpSpPr>
      <p:sp>
        <p:nvSpPr>
          <p:cNvPr id="498" name="Google Shape;498;p20"/>
          <p:cNvSpPr/>
          <p:nvPr/>
        </p:nvSpPr>
        <p:spPr>
          <a:xfrm rot="5400000" flipH="1">
            <a:off x="-1501646" y="1496902"/>
            <a:ext cx="5148249" cy="2144958"/>
          </a:xfrm>
          <a:custGeom>
            <a:avLst/>
            <a:gdLst/>
            <a:ahLst/>
            <a:cxnLst/>
            <a:rect l="l" t="t" r="r" b="b"/>
            <a:pathLst>
              <a:path w="129532" h="53968" extrusionOk="0">
                <a:moveTo>
                  <a:pt x="129531" y="0"/>
                </a:moveTo>
                <a:cubicBezTo>
                  <a:pt x="125172" y="1142"/>
                  <a:pt x="121190" y="3730"/>
                  <a:pt x="117752" y="7781"/>
                </a:cubicBezTo>
                <a:cubicBezTo>
                  <a:pt x="112212" y="14311"/>
                  <a:pt x="109698" y="22513"/>
                  <a:pt x="104274" y="29110"/>
                </a:cubicBezTo>
                <a:cubicBezTo>
                  <a:pt x="99214" y="35269"/>
                  <a:pt x="92607" y="39492"/>
                  <a:pt x="84750" y="41071"/>
                </a:cubicBezTo>
                <a:cubicBezTo>
                  <a:pt x="82020" y="41620"/>
                  <a:pt x="79350" y="41852"/>
                  <a:pt x="76723" y="41852"/>
                </a:cubicBezTo>
                <a:cubicBezTo>
                  <a:pt x="63243" y="41852"/>
                  <a:pt x="50885" y="35718"/>
                  <a:pt x="37282" y="34649"/>
                </a:cubicBezTo>
                <a:cubicBezTo>
                  <a:pt x="35371" y="34499"/>
                  <a:pt x="33400" y="34417"/>
                  <a:pt x="31397" y="34417"/>
                </a:cubicBezTo>
                <a:cubicBezTo>
                  <a:pt x="20214" y="34417"/>
                  <a:pt x="8061" y="36954"/>
                  <a:pt x="1" y="44236"/>
                </a:cubicBezTo>
                <a:lnTo>
                  <a:pt x="862" y="53967"/>
                </a:lnTo>
                <a:lnTo>
                  <a:pt x="129531" y="53967"/>
                </a:lnTo>
                <a:lnTo>
                  <a:pt x="129531" y="0"/>
                </a:lnTo>
                <a:close/>
              </a:path>
            </a:pathLst>
          </a:custGeom>
          <a:solidFill>
            <a:srgbClr val="FFAD2C">
              <a:alpha val="60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rot="10800000" flipH="1">
            <a:off x="58" y="-4749"/>
            <a:ext cx="1933598" cy="1262955"/>
          </a:xfrm>
          <a:custGeom>
            <a:avLst/>
            <a:gdLst/>
            <a:ahLst/>
            <a:cxnLst/>
            <a:rect l="l" t="t" r="r" b="b"/>
            <a:pathLst>
              <a:path w="22019" h="14382" extrusionOk="0">
                <a:moveTo>
                  <a:pt x="2802" y="1"/>
                </a:moveTo>
                <a:cubicBezTo>
                  <a:pt x="1853" y="1"/>
                  <a:pt x="914" y="67"/>
                  <a:pt x="0" y="201"/>
                </a:cubicBezTo>
                <a:lnTo>
                  <a:pt x="0" y="14382"/>
                </a:lnTo>
                <a:lnTo>
                  <a:pt x="22018" y="14382"/>
                </a:lnTo>
                <a:cubicBezTo>
                  <a:pt x="19585" y="6072"/>
                  <a:pt x="11902" y="1"/>
                  <a:pt x="2802" y="1"/>
                </a:cubicBezTo>
                <a:close/>
              </a:path>
            </a:pathLst>
          </a:custGeom>
          <a:gradFill>
            <a:gsLst>
              <a:gs pos="0">
                <a:srgbClr val="FFC002"/>
              </a:gs>
              <a:gs pos="100000">
                <a:srgbClr val="E69138"/>
              </a:gs>
            </a:gsLst>
            <a:path path="circle">
              <a:fillToRect t="100000" r="100000"/>
            </a:path>
            <a:tileRect l="-100000" b="-100000"/>
          </a:gradFill>
          <a:ln>
            <a:noFill/>
          </a:ln>
          <a:effectLst>
            <a:outerShdw blurRad="57150" dist="19050" dir="41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20"/>
          <p:cNvGrpSpPr/>
          <p:nvPr/>
        </p:nvGrpSpPr>
        <p:grpSpPr>
          <a:xfrm>
            <a:off x="614500" y="260050"/>
            <a:ext cx="7746075" cy="4329925"/>
            <a:chOff x="614500" y="260050"/>
            <a:chExt cx="7746075" cy="4329925"/>
          </a:xfrm>
        </p:grpSpPr>
        <p:grpSp>
          <p:nvGrpSpPr>
            <p:cNvPr id="501" name="Google Shape;501;p20"/>
            <p:cNvGrpSpPr/>
            <p:nvPr/>
          </p:nvGrpSpPr>
          <p:grpSpPr>
            <a:xfrm>
              <a:off x="1466426" y="1540126"/>
              <a:ext cx="433199" cy="89400"/>
              <a:chOff x="1466426" y="1540126"/>
              <a:chExt cx="433199" cy="89400"/>
            </a:xfrm>
          </p:grpSpPr>
          <p:sp>
            <p:nvSpPr>
              <p:cNvPr id="502" name="Google Shape;502;p20"/>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0"/>
            <p:cNvGrpSpPr/>
            <p:nvPr/>
          </p:nvGrpSpPr>
          <p:grpSpPr>
            <a:xfrm>
              <a:off x="614500" y="260050"/>
              <a:ext cx="7746075" cy="4329925"/>
              <a:chOff x="614500" y="260050"/>
              <a:chExt cx="7746075" cy="4329925"/>
            </a:xfrm>
          </p:grpSpPr>
          <p:sp>
            <p:nvSpPr>
              <p:cNvPr id="505" name="Google Shape;505;p20"/>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20"/>
              <p:cNvGrpSpPr/>
              <p:nvPr/>
            </p:nvGrpSpPr>
            <p:grpSpPr>
              <a:xfrm>
                <a:off x="7773925" y="2086963"/>
                <a:ext cx="281610" cy="89409"/>
                <a:chOff x="2979400" y="3139200"/>
                <a:chExt cx="281610" cy="89409"/>
              </a:xfrm>
            </p:grpSpPr>
            <p:sp>
              <p:nvSpPr>
                <p:cNvPr id="513" name="Google Shape;513;p20"/>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20"/>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9" name="Google Shape;519;p20"/>
          <p:cNvSpPr txBox="1">
            <a:spLocks noGrp="1"/>
          </p:cNvSpPr>
          <p:nvPr>
            <p:ph type="title"/>
          </p:nvPr>
        </p:nvSpPr>
        <p:spPr>
          <a:xfrm>
            <a:off x="1463925" y="548600"/>
            <a:ext cx="6216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2">
    <p:bg>
      <p:bgPr>
        <a:gradFill>
          <a:gsLst>
            <a:gs pos="0">
              <a:srgbClr val="434343"/>
            </a:gs>
            <a:gs pos="100000">
              <a:srgbClr val="000000"/>
            </a:gs>
          </a:gsLst>
          <a:path path="circle">
            <a:fillToRect l="50000" t="50000" r="50000" b="50000"/>
          </a:path>
          <a:tileRect/>
        </a:gradFill>
        <a:effectLst/>
      </p:bgPr>
    </p:bg>
    <p:spTree>
      <p:nvGrpSpPr>
        <p:cNvPr id="1" name="Shape 551"/>
        <p:cNvGrpSpPr/>
        <p:nvPr/>
      </p:nvGrpSpPr>
      <p:grpSpPr>
        <a:xfrm>
          <a:off x="0" y="0"/>
          <a:ext cx="0" cy="0"/>
          <a:chOff x="0" y="0"/>
          <a:chExt cx="0" cy="0"/>
        </a:xfrm>
      </p:grpSpPr>
      <p:grpSp>
        <p:nvGrpSpPr>
          <p:cNvPr id="552" name="Google Shape;552;p23"/>
          <p:cNvGrpSpPr/>
          <p:nvPr/>
        </p:nvGrpSpPr>
        <p:grpSpPr>
          <a:xfrm>
            <a:off x="614500" y="260050"/>
            <a:ext cx="7746075" cy="4329925"/>
            <a:chOff x="614500" y="260050"/>
            <a:chExt cx="7746075" cy="4329925"/>
          </a:xfrm>
        </p:grpSpPr>
        <p:grpSp>
          <p:nvGrpSpPr>
            <p:cNvPr id="553" name="Google Shape;553;p23"/>
            <p:cNvGrpSpPr/>
            <p:nvPr/>
          </p:nvGrpSpPr>
          <p:grpSpPr>
            <a:xfrm>
              <a:off x="1466426" y="1540126"/>
              <a:ext cx="433199" cy="89400"/>
              <a:chOff x="1466426" y="1540126"/>
              <a:chExt cx="433199" cy="89400"/>
            </a:xfrm>
          </p:grpSpPr>
          <p:sp>
            <p:nvSpPr>
              <p:cNvPr id="554" name="Google Shape;554;p23"/>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23"/>
            <p:cNvGrpSpPr/>
            <p:nvPr/>
          </p:nvGrpSpPr>
          <p:grpSpPr>
            <a:xfrm>
              <a:off x="614500" y="260050"/>
              <a:ext cx="7746075" cy="4329925"/>
              <a:chOff x="614500" y="260050"/>
              <a:chExt cx="7746075" cy="4329925"/>
            </a:xfrm>
          </p:grpSpPr>
          <p:sp>
            <p:nvSpPr>
              <p:cNvPr id="557" name="Google Shape;557;p23"/>
              <p:cNvSpPr/>
              <p:nvPr/>
            </p:nvSpPr>
            <p:spPr>
              <a:xfrm>
                <a:off x="1228975" y="762900"/>
                <a:ext cx="178500" cy="1785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14500" y="229532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8322175" y="2667050"/>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802925" y="4093275"/>
                <a:ext cx="38400" cy="3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997400" y="990475"/>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1139575" y="3369900"/>
                <a:ext cx="89400" cy="89400"/>
              </a:xfrm>
              <a:prstGeom prst="ellipse">
                <a:avLst/>
              </a:prstGeom>
              <a:noFill/>
              <a:ln w="19050" cap="flat" cmpd="sng">
                <a:solidFill>
                  <a:srgbClr val="DE4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5022100" y="260050"/>
                <a:ext cx="89400" cy="894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3"/>
              <p:cNvGrpSpPr/>
              <p:nvPr/>
            </p:nvGrpSpPr>
            <p:grpSpPr>
              <a:xfrm>
                <a:off x="7773925" y="2086963"/>
                <a:ext cx="281610" cy="89409"/>
                <a:chOff x="2979400" y="3139200"/>
                <a:chExt cx="281610" cy="89409"/>
              </a:xfrm>
            </p:grpSpPr>
            <p:sp>
              <p:nvSpPr>
                <p:cNvPr id="565" name="Google Shape;565;p2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3"/>
              <p:cNvGrpSpPr/>
              <p:nvPr/>
            </p:nvGrpSpPr>
            <p:grpSpPr>
              <a:xfrm>
                <a:off x="3351475" y="673487"/>
                <a:ext cx="281610" cy="89409"/>
                <a:chOff x="2979400" y="3139200"/>
                <a:chExt cx="281610" cy="89409"/>
              </a:xfrm>
            </p:grpSpPr>
            <p:sp>
              <p:nvSpPr>
                <p:cNvPr id="570" name="Google Shape;570;p23"/>
                <p:cNvSpPr/>
                <p:nvPr/>
              </p:nvSpPr>
              <p:spPr>
                <a:xfrm>
                  <a:off x="2979400"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3053469" y="3139200"/>
                  <a:ext cx="59454" cy="89409"/>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3127488" y="3139200"/>
                  <a:ext cx="59475" cy="89409"/>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3201535" y="3139200"/>
                  <a:ext cx="59475" cy="89409"/>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23"/>
              <p:cNvSpPr/>
              <p:nvPr/>
            </p:nvSpPr>
            <p:spPr>
              <a:xfrm>
                <a:off x="8129025" y="3773000"/>
                <a:ext cx="38400" cy="38400"/>
              </a:xfrm>
              <a:prstGeom prst="ellipse">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6418000" y="4500575"/>
                <a:ext cx="89400" cy="89400"/>
              </a:xfrm>
              <a:prstGeom prst="mathPlus">
                <a:avLst>
                  <a:gd name="adj1" fmla="val 23520"/>
                </a:avLst>
              </a:prstGeom>
              <a:solidFill>
                <a:srgbClr val="DE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34343"/>
            </a:gs>
            <a:gs pos="100000">
              <a:srgbClr val="00000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Anton"/>
              <a:buNone/>
              <a:defRPr sz="3300" i="0" u="none" strike="noStrike" cap="none">
                <a:solidFill>
                  <a:srgbClr val="FFFFFF"/>
                </a:solidFill>
                <a:latin typeface="Anton"/>
                <a:ea typeface="Anton"/>
                <a:cs typeface="Anton"/>
                <a:sym typeface="Anton"/>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1pPr>
            <a:lvl2pPr marL="914400" marR="0" lvl="1"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2pPr>
            <a:lvl3pPr marL="1371600" marR="0" lvl="2"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3pPr>
            <a:lvl4pPr marL="1828800" marR="0" lvl="3"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4pPr>
            <a:lvl5pPr marL="2286000" marR="0" lvl="4"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5pPr>
            <a:lvl6pPr marL="2743200" marR="0" lvl="5"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6pPr>
            <a:lvl7pPr marL="3200400" marR="0" lvl="6"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7pPr>
            <a:lvl8pPr marL="3657600" marR="0" lvl="7"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8pPr>
            <a:lvl9pPr marL="4114800" marR="0" lvl="8" indent="-228600" algn="l" rtl="0">
              <a:spcBef>
                <a:spcPts val="0"/>
              </a:spcBef>
              <a:spcAft>
                <a:spcPts val="0"/>
              </a:spcAft>
              <a:buClr>
                <a:srgbClr val="FFFFFF"/>
              </a:buClr>
              <a:buSzPts val="1100"/>
              <a:buFont typeface="Abel"/>
              <a:buNone/>
              <a:defRPr sz="1100" i="0" u="none" strike="noStrike" cap="none">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7" r:id="rId5"/>
    <p:sldLayoutId id="2147483659" r:id="rId6"/>
    <p:sldLayoutId id="2147483663" r:id="rId7"/>
    <p:sldLayoutId id="2147483666"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78"/>
        <p:cNvGrpSpPr/>
        <p:nvPr/>
      </p:nvGrpSpPr>
      <p:grpSpPr>
        <a:xfrm>
          <a:off x="0" y="0"/>
          <a:ext cx="0" cy="0"/>
          <a:chOff x="0" y="0"/>
          <a:chExt cx="0" cy="0"/>
        </a:xfrm>
      </p:grpSpPr>
      <p:sp>
        <p:nvSpPr>
          <p:cNvPr id="579" name="Google Shape;579;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0" name="Google Shape;580;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fonts.google.com/specimen/Anto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fonts.google.com/specimen/Abe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5"/>
        <p:cNvGrpSpPr/>
        <p:nvPr/>
      </p:nvGrpSpPr>
      <p:grpSpPr>
        <a:xfrm>
          <a:off x="0" y="0"/>
          <a:ext cx="0" cy="0"/>
          <a:chOff x="0" y="0"/>
          <a:chExt cx="0" cy="0"/>
        </a:xfrm>
      </p:grpSpPr>
      <p:sp>
        <p:nvSpPr>
          <p:cNvPr id="586" name="Google Shape;586;p28"/>
          <p:cNvSpPr/>
          <p:nvPr/>
        </p:nvSpPr>
        <p:spPr>
          <a:xfrm rot="2050849">
            <a:off x="3599394" y="1208940"/>
            <a:ext cx="3411413" cy="3257641"/>
          </a:xfrm>
          <a:custGeom>
            <a:avLst/>
            <a:gdLst/>
            <a:ahLst/>
            <a:cxnLst/>
            <a:rect l="l" t="t" r="r" b="b"/>
            <a:pathLst>
              <a:path w="47032" h="44912" extrusionOk="0">
                <a:moveTo>
                  <a:pt x="33589" y="1"/>
                </a:moveTo>
                <a:cubicBezTo>
                  <a:pt x="31733" y="1"/>
                  <a:pt x="29855" y="439"/>
                  <a:pt x="28112" y="1368"/>
                </a:cubicBezTo>
                <a:cubicBezTo>
                  <a:pt x="27779" y="1543"/>
                  <a:pt x="27459" y="1734"/>
                  <a:pt x="27153" y="1935"/>
                </a:cubicBezTo>
                <a:cubicBezTo>
                  <a:pt x="23742" y="4182"/>
                  <a:pt x="19774" y="5411"/>
                  <a:pt x="15697" y="5662"/>
                </a:cubicBezTo>
                <a:cubicBezTo>
                  <a:pt x="13621" y="5791"/>
                  <a:pt x="11542" y="6368"/>
                  <a:pt x="9595" y="7435"/>
                </a:cubicBezTo>
                <a:cubicBezTo>
                  <a:pt x="2595" y="11278"/>
                  <a:pt x="1" y="19961"/>
                  <a:pt x="3742" y="27014"/>
                </a:cubicBezTo>
                <a:cubicBezTo>
                  <a:pt x="6312" y="31858"/>
                  <a:pt x="11226" y="34656"/>
                  <a:pt x="16347" y="34752"/>
                </a:cubicBezTo>
                <a:cubicBezTo>
                  <a:pt x="18667" y="34791"/>
                  <a:pt x="20776" y="36116"/>
                  <a:pt x="21841" y="38176"/>
                </a:cubicBezTo>
                <a:lnTo>
                  <a:pt x="21900" y="38294"/>
                </a:lnTo>
                <a:cubicBezTo>
                  <a:pt x="24137" y="42519"/>
                  <a:pt x="28425" y="44912"/>
                  <a:pt x="32868" y="44912"/>
                </a:cubicBezTo>
                <a:cubicBezTo>
                  <a:pt x="34894" y="44912"/>
                  <a:pt x="36957" y="44411"/>
                  <a:pt x="38871" y="43360"/>
                </a:cubicBezTo>
                <a:cubicBezTo>
                  <a:pt x="44794" y="40098"/>
                  <a:pt x="47031" y="32679"/>
                  <a:pt x="43861" y="26675"/>
                </a:cubicBezTo>
                <a:cubicBezTo>
                  <a:pt x="43848" y="26655"/>
                  <a:pt x="43838" y="26635"/>
                  <a:pt x="43828" y="26615"/>
                </a:cubicBezTo>
                <a:cubicBezTo>
                  <a:pt x="42283" y="23732"/>
                  <a:pt x="42299" y="20271"/>
                  <a:pt x="43881" y="17407"/>
                </a:cubicBezTo>
                <a:cubicBezTo>
                  <a:pt x="45749" y="14026"/>
                  <a:pt x="45911" y="9788"/>
                  <a:pt x="43927" y="6130"/>
                </a:cubicBezTo>
                <a:cubicBezTo>
                  <a:pt x="41811" y="2225"/>
                  <a:pt x="37761" y="1"/>
                  <a:pt x="33589" y="1"/>
                </a:cubicBezTo>
                <a:close/>
              </a:path>
            </a:pathLst>
          </a:custGeom>
          <a:solidFill>
            <a:srgbClr val="FFAD2C">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8"/>
          <p:cNvGrpSpPr/>
          <p:nvPr/>
        </p:nvGrpSpPr>
        <p:grpSpPr>
          <a:xfrm>
            <a:off x="5188891" y="3233791"/>
            <a:ext cx="1227793" cy="1227969"/>
            <a:chOff x="4810900" y="3749900"/>
            <a:chExt cx="699000" cy="699100"/>
          </a:xfrm>
        </p:grpSpPr>
        <p:sp>
          <p:nvSpPr>
            <p:cNvPr id="588" name="Google Shape;588;p28"/>
            <p:cNvSpPr/>
            <p:nvPr/>
          </p:nvSpPr>
          <p:spPr>
            <a:xfrm>
              <a:off x="4867025" y="3760375"/>
              <a:ext cx="208125" cy="148925"/>
            </a:xfrm>
            <a:custGeom>
              <a:avLst/>
              <a:gdLst/>
              <a:ahLst/>
              <a:cxnLst/>
              <a:rect l="l" t="t" r="r" b="b"/>
              <a:pathLst>
                <a:path w="8325" h="5957" extrusionOk="0">
                  <a:moveTo>
                    <a:pt x="8325" y="0"/>
                  </a:moveTo>
                  <a:lnTo>
                    <a:pt x="8325" y="0"/>
                  </a:lnTo>
                  <a:cubicBezTo>
                    <a:pt x="8215" y="27"/>
                    <a:pt x="8107" y="57"/>
                    <a:pt x="8002" y="83"/>
                  </a:cubicBezTo>
                  <a:cubicBezTo>
                    <a:pt x="7886" y="116"/>
                    <a:pt x="7774" y="149"/>
                    <a:pt x="7659" y="185"/>
                  </a:cubicBezTo>
                  <a:lnTo>
                    <a:pt x="392" y="5386"/>
                  </a:lnTo>
                  <a:cubicBezTo>
                    <a:pt x="323" y="5481"/>
                    <a:pt x="254" y="5580"/>
                    <a:pt x="188" y="5679"/>
                  </a:cubicBezTo>
                  <a:cubicBezTo>
                    <a:pt x="122" y="5768"/>
                    <a:pt x="63" y="5864"/>
                    <a:pt x="0" y="5956"/>
                  </a:cubicBezTo>
                  <a:lnTo>
                    <a:pt x="8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4830850" y="3749900"/>
              <a:ext cx="325125" cy="232700"/>
            </a:xfrm>
            <a:custGeom>
              <a:avLst/>
              <a:gdLst/>
              <a:ahLst/>
              <a:cxnLst/>
              <a:rect l="l" t="t" r="r" b="b"/>
              <a:pathLst>
                <a:path w="13005" h="9308" extrusionOk="0">
                  <a:moveTo>
                    <a:pt x="13004" y="1"/>
                  </a:moveTo>
                  <a:cubicBezTo>
                    <a:pt x="12935" y="1"/>
                    <a:pt x="12866" y="4"/>
                    <a:pt x="12794" y="4"/>
                  </a:cubicBezTo>
                  <a:cubicBezTo>
                    <a:pt x="12724" y="8"/>
                    <a:pt x="12652" y="11"/>
                    <a:pt x="12583" y="11"/>
                  </a:cubicBezTo>
                  <a:lnTo>
                    <a:pt x="148" y="8909"/>
                  </a:lnTo>
                  <a:cubicBezTo>
                    <a:pt x="122" y="8975"/>
                    <a:pt x="96" y="9044"/>
                    <a:pt x="73" y="9110"/>
                  </a:cubicBezTo>
                  <a:cubicBezTo>
                    <a:pt x="46" y="9176"/>
                    <a:pt x="23" y="9242"/>
                    <a:pt x="1" y="9308"/>
                  </a:cubicBezTo>
                  <a:lnTo>
                    <a:pt x="13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4815675" y="3753050"/>
              <a:ext cx="400350" cy="287725"/>
            </a:xfrm>
            <a:custGeom>
              <a:avLst/>
              <a:gdLst/>
              <a:ahLst/>
              <a:cxnLst/>
              <a:rect l="l" t="t" r="r" b="b"/>
              <a:pathLst>
                <a:path w="16014" h="11509" extrusionOk="0">
                  <a:moveTo>
                    <a:pt x="15678" y="1"/>
                  </a:moveTo>
                  <a:lnTo>
                    <a:pt x="63" y="11176"/>
                  </a:lnTo>
                  <a:cubicBezTo>
                    <a:pt x="51" y="11232"/>
                    <a:pt x="40" y="11287"/>
                    <a:pt x="31" y="11343"/>
                  </a:cubicBezTo>
                  <a:cubicBezTo>
                    <a:pt x="21" y="11400"/>
                    <a:pt x="11" y="11453"/>
                    <a:pt x="1" y="11509"/>
                  </a:cubicBezTo>
                  <a:lnTo>
                    <a:pt x="16014" y="50"/>
                  </a:lnTo>
                  <a:cubicBezTo>
                    <a:pt x="15961" y="40"/>
                    <a:pt x="15905" y="33"/>
                    <a:pt x="15849" y="24"/>
                  </a:cubicBezTo>
                  <a:cubicBezTo>
                    <a:pt x="15793" y="17"/>
                    <a:pt x="15734" y="7"/>
                    <a:pt x="15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4810900" y="3763925"/>
              <a:ext cx="454975" cy="327675"/>
            </a:xfrm>
            <a:custGeom>
              <a:avLst/>
              <a:gdLst/>
              <a:ahLst/>
              <a:cxnLst/>
              <a:rect l="l" t="t" r="r" b="b"/>
              <a:pathLst>
                <a:path w="18199" h="13107" extrusionOk="0">
                  <a:moveTo>
                    <a:pt x="17912" y="1"/>
                  </a:moveTo>
                  <a:lnTo>
                    <a:pt x="11" y="12810"/>
                  </a:lnTo>
                  <a:cubicBezTo>
                    <a:pt x="8" y="12860"/>
                    <a:pt x="8" y="12909"/>
                    <a:pt x="4" y="12958"/>
                  </a:cubicBezTo>
                  <a:cubicBezTo>
                    <a:pt x="4" y="13008"/>
                    <a:pt x="0" y="13057"/>
                    <a:pt x="0" y="13106"/>
                  </a:cubicBezTo>
                  <a:lnTo>
                    <a:pt x="18199" y="86"/>
                  </a:lnTo>
                  <a:cubicBezTo>
                    <a:pt x="18149" y="73"/>
                    <a:pt x="18103" y="56"/>
                    <a:pt x="18057" y="43"/>
                  </a:cubicBezTo>
                  <a:cubicBezTo>
                    <a:pt x="18007" y="27"/>
                    <a:pt x="17962" y="13"/>
                    <a:pt x="1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4812225" y="3779975"/>
              <a:ext cx="496500" cy="357700"/>
            </a:xfrm>
            <a:custGeom>
              <a:avLst/>
              <a:gdLst/>
              <a:ahLst/>
              <a:cxnLst/>
              <a:rect l="l" t="t" r="r" b="b"/>
              <a:pathLst>
                <a:path w="19860" h="14308" extrusionOk="0">
                  <a:moveTo>
                    <a:pt x="19609" y="1"/>
                  </a:moveTo>
                  <a:lnTo>
                    <a:pt x="0" y="14034"/>
                  </a:lnTo>
                  <a:cubicBezTo>
                    <a:pt x="4" y="14079"/>
                    <a:pt x="7" y="14125"/>
                    <a:pt x="11" y="14169"/>
                  </a:cubicBezTo>
                  <a:cubicBezTo>
                    <a:pt x="17" y="14215"/>
                    <a:pt x="20" y="14261"/>
                    <a:pt x="27" y="14307"/>
                  </a:cubicBezTo>
                  <a:lnTo>
                    <a:pt x="19859" y="113"/>
                  </a:lnTo>
                  <a:cubicBezTo>
                    <a:pt x="19816" y="93"/>
                    <a:pt x="19777" y="77"/>
                    <a:pt x="19734" y="57"/>
                  </a:cubicBezTo>
                  <a:cubicBezTo>
                    <a:pt x="19695" y="37"/>
                    <a:pt x="19652" y="21"/>
                    <a:pt x="19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4818650" y="3800025"/>
              <a:ext cx="527625" cy="379825"/>
            </a:xfrm>
            <a:custGeom>
              <a:avLst/>
              <a:gdLst/>
              <a:ahLst/>
              <a:cxnLst/>
              <a:rect l="l" t="t" r="r" b="b"/>
              <a:pathLst>
                <a:path w="21105" h="15193" extrusionOk="0">
                  <a:moveTo>
                    <a:pt x="20884" y="0"/>
                  </a:moveTo>
                  <a:lnTo>
                    <a:pt x="1" y="14942"/>
                  </a:lnTo>
                  <a:cubicBezTo>
                    <a:pt x="11" y="14984"/>
                    <a:pt x="20" y="15024"/>
                    <a:pt x="31" y="15067"/>
                  </a:cubicBezTo>
                  <a:cubicBezTo>
                    <a:pt x="40" y="15110"/>
                    <a:pt x="46" y="15150"/>
                    <a:pt x="57" y="15192"/>
                  </a:cubicBezTo>
                  <a:lnTo>
                    <a:pt x="21105" y="131"/>
                  </a:lnTo>
                  <a:cubicBezTo>
                    <a:pt x="21069" y="112"/>
                    <a:pt x="21033" y="89"/>
                    <a:pt x="20996" y="66"/>
                  </a:cubicBezTo>
                  <a:cubicBezTo>
                    <a:pt x="20957" y="43"/>
                    <a:pt x="20920" y="20"/>
                    <a:pt x="20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4829675" y="3823150"/>
              <a:ext cx="549725" cy="395750"/>
            </a:xfrm>
            <a:custGeom>
              <a:avLst/>
              <a:gdLst/>
              <a:ahLst/>
              <a:cxnLst/>
              <a:rect l="l" t="t" r="r" b="b"/>
              <a:pathLst>
                <a:path w="21989" h="15830" extrusionOk="0">
                  <a:moveTo>
                    <a:pt x="21798" y="1"/>
                  </a:moveTo>
                  <a:lnTo>
                    <a:pt x="1" y="15598"/>
                  </a:lnTo>
                  <a:cubicBezTo>
                    <a:pt x="14" y="15635"/>
                    <a:pt x="28" y="15674"/>
                    <a:pt x="40" y="15714"/>
                  </a:cubicBezTo>
                  <a:cubicBezTo>
                    <a:pt x="54" y="15753"/>
                    <a:pt x="70" y="15790"/>
                    <a:pt x="84" y="15829"/>
                  </a:cubicBezTo>
                  <a:lnTo>
                    <a:pt x="21989" y="156"/>
                  </a:lnTo>
                  <a:cubicBezTo>
                    <a:pt x="21956" y="129"/>
                    <a:pt x="21926" y="103"/>
                    <a:pt x="21894" y="76"/>
                  </a:cubicBezTo>
                  <a:cubicBezTo>
                    <a:pt x="21860" y="54"/>
                    <a:pt x="21827" y="27"/>
                    <a:pt x="21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4844700" y="3849200"/>
              <a:ext cx="564050" cy="405950"/>
            </a:xfrm>
            <a:custGeom>
              <a:avLst/>
              <a:gdLst/>
              <a:ahLst/>
              <a:cxnLst/>
              <a:rect l="l" t="t" r="r" b="b"/>
              <a:pathLst>
                <a:path w="22562" h="16238" extrusionOk="0">
                  <a:moveTo>
                    <a:pt x="22390" y="0"/>
                  </a:moveTo>
                  <a:lnTo>
                    <a:pt x="0" y="16023"/>
                  </a:lnTo>
                  <a:cubicBezTo>
                    <a:pt x="17" y="16059"/>
                    <a:pt x="33" y="16096"/>
                    <a:pt x="52" y="16132"/>
                  </a:cubicBezTo>
                  <a:cubicBezTo>
                    <a:pt x="69" y="16168"/>
                    <a:pt x="86" y="16201"/>
                    <a:pt x="105" y="16237"/>
                  </a:cubicBezTo>
                  <a:lnTo>
                    <a:pt x="22561" y="169"/>
                  </a:lnTo>
                  <a:cubicBezTo>
                    <a:pt x="22531" y="142"/>
                    <a:pt x="22505" y="113"/>
                    <a:pt x="22475" y="86"/>
                  </a:cubicBezTo>
                  <a:lnTo>
                    <a:pt x="22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4863300" y="3877775"/>
              <a:ext cx="571150" cy="411050"/>
            </a:xfrm>
            <a:custGeom>
              <a:avLst/>
              <a:gdLst/>
              <a:ahLst/>
              <a:cxnLst/>
              <a:rect l="l" t="t" r="r" b="b"/>
              <a:pathLst>
                <a:path w="22846" h="16442" extrusionOk="0">
                  <a:moveTo>
                    <a:pt x="22697" y="1"/>
                  </a:moveTo>
                  <a:lnTo>
                    <a:pt x="0" y="16241"/>
                  </a:lnTo>
                  <a:cubicBezTo>
                    <a:pt x="20" y="16274"/>
                    <a:pt x="44" y="16311"/>
                    <a:pt x="64" y="16343"/>
                  </a:cubicBezTo>
                  <a:cubicBezTo>
                    <a:pt x="87" y="16376"/>
                    <a:pt x="106" y="16409"/>
                    <a:pt x="129" y="16442"/>
                  </a:cubicBezTo>
                  <a:lnTo>
                    <a:pt x="22846" y="185"/>
                  </a:lnTo>
                  <a:cubicBezTo>
                    <a:pt x="22823" y="156"/>
                    <a:pt x="22796" y="126"/>
                    <a:pt x="22773" y="93"/>
                  </a:cubicBezTo>
                  <a:cubicBezTo>
                    <a:pt x="22747" y="63"/>
                    <a:pt x="22720" y="34"/>
                    <a:pt x="22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4885475" y="3908925"/>
              <a:ext cx="571225" cy="411050"/>
            </a:xfrm>
            <a:custGeom>
              <a:avLst/>
              <a:gdLst/>
              <a:ahLst/>
              <a:cxnLst/>
              <a:rect l="l" t="t" r="r" b="b"/>
              <a:pathLst>
                <a:path w="22849" h="16442" extrusionOk="0">
                  <a:moveTo>
                    <a:pt x="22719" y="1"/>
                  </a:moveTo>
                  <a:lnTo>
                    <a:pt x="0" y="16257"/>
                  </a:lnTo>
                  <a:cubicBezTo>
                    <a:pt x="23" y="16291"/>
                    <a:pt x="50" y="16320"/>
                    <a:pt x="73" y="16350"/>
                  </a:cubicBezTo>
                  <a:cubicBezTo>
                    <a:pt x="99" y="16382"/>
                    <a:pt x="122" y="16412"/>
                    <a:pt x="149" y="16442"/>
                  </a:cubicBezTo>
                  <a:lnTo>
                    <a:pt x="22848" y="198"/>
                  </a:lnTo>
                  <a:cubicBezTo>
                    <a:pt x="22829" y="165"/>
                    <a:pt x="22806" y="133"/>
                    <a:pt x="22786" y="99"/>
                  </a:cubicBezTo>
                  <a:cubicBezTo>
                    <a:pt x="22762" y="66"/>
                    <a:pt x="22742" y="34"/>
                    <a:pt x="22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4911000" y="3942475"/>
              <a:ext cx="564475" cy="406275"/>
            </a:xfrm>
            <a:custGeom>
              <a:avLst/>
              <a:gdLst/>
              <a:ahLst/>
              <a:cxnLst/>
              <a:rect l="l" t="t" r="r" b="b"/>
              <a:pathLst>
                <a:path w="22579" h="16251" extrusionOk="0">
                  <a:moveTo>
                    <a:pt x="22473" y="0"/>
                  </a:moveTo>
                  <a:lnTo>
                    <a:pt x="1" y="16079"/>
                  </a:lnTo>
                  <a:cubicBezTo>
                    <a:pt x="30" y="16108"/>
                    <a:pt x="57" y="16138"/>
                    <a:pt x="86" y="16164"/>
                  </a:cubicBezTo>
                  <a:cubicBezTo>
                    <a:pt x="113" y="16194"/>
                    <a:pt x="143" y="16220"/>
                    <a:pt x="173" y="16250"/>
                  </a:cubicBezTo>
                  <a:lnTo>
                    <a:pt x="22579" y="218"/>
                  </a:lnTo>
                  <a:cubicBezTo>
                    <a:pt x="22562" y="181"/>
                    <a:pt x="22542" y="145"/>
                    <a:pt x="22526" y="108"/>
                  </a:cubicBezTo>
                  <a:cubicBezTo>
                    <a:pt x="22509" y="72"/>
                    <a:pt x="22489" y="36"/>
                    <a:pt x="2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4940175" y="3978625"/>
              <a:ext cx="550375" cy="396225"/>
            </a:xfrm>
            <a:custGeom>
              <a:avLst/>
              <a:gdLst/>
              <a:ahLst/>
              <a:cxnLst/>
              <a:rect l="l" t="t" r="r" b="b"/>
              <a:pathLst>
                <a:path w="22015" h="15849" extrusionOk="0">
                  <a:moveTo>
                    <a:pt x="21932" y="1"/>
                  </a:moveTo>
                  <a:lnTo>
                    <a:pt x="1" y="15694"/>
                  </a:lnTo>
                  <a:cubicBezTo>
                    <a:pt x="34" y="15720"/>
                    <a:pt x="66" y="15746"/>
                    <a:pt x="96" y="15773"/>
                  </a:cubicBezTo>
                  <a:cubicBezTo>
                    <a:pt x="129" y="15796"/>
                    <a:pt x="162" y="15822"/>
                    <a:pt x="195" y="15848"/>
                  </a:cubicBezTo>
                  <a:lnTo>
                    <a:pt x="22014" y="235"/>
                  </a:lnTo>
                  <a:cubicBezTo>
                    <a:pt x="22002" y="195"/>
                    <a:pt x="21988" y="156"/>
                    <a:pt x="21975" y="116"/>
                  </a:cubicBezTo>
                  <a:cubicBezTo>
                    <a:pt x="21962" y="80"/>
                    <a:pt x="21949" y="40"/>
                    <a:pt x="2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4973225" y="4017600"/>
              <a:ext cx="528525" cy="380575"/>
            </a:xfrm>
            <a:custGeom>
              <a:avLst/>
              <a:gdLst/>
              <a:ahLst/>
              <a:cxnLst/>
              <a:rect l="l" t="t" r="r" b="b"/>
              <a:pathLst>
                <a:path w="21141" h="15223" extrusionOk="0">
                  <a:moveTo>
                    <a:pt x="21085" y="1"/>
                  </a:moveTo>
                  <a:lnTo>
                    <a:pt x="0" y="15087"/>
                  </a:lnTo>
                  <a:cubicBezTo>
                    <a:pt x="37" y="15110"/>
                    <a:pt x="72" y="15133"/>
                    <a:pt x="109" y="15153"/>
                  </a:cubicBezTo>
                  <a:cubicBezTo>
                    <a:pt x="145" y="15176"/>
                    <a:pt x="181" y="15199"/>
                    <a:pt x="218" y="15223"/>
                  </a:cubicBezTo>
                  <a:lnTo>
                    <a:pt x="21141" y="250"/>
                  </a:lnTo>
                  <a:cubicBezTo>
                    <a:pt x="21131" y="208"/>
                    <a:pt x="21121" y="165"/>
                    <a:pt x="21111" y="126"/>
                  </a:cubicBezTo>
                  <a:cubicBezTo>
                    <a:pt x="21104" y="83"/>
                    <a:pt x="21095" y="43"/>
                    <a:pt x="2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5010600" y="4059700"/>
              <a:ext cx="497825" cy="358575"/>
            </a:xfrm>
            <a:custGeom>
              <a:avLst/>
              <a:gdLst/>
              <a:ahLst/>
              <a:cxnLst/>
              <a:rect l="l" t="t" r="r" b="b"/>
              <a:pathLst>
                <a:path w="19913" h="14343" extrusionOk="0">
                  <a:moveTo>
                    <a:pt x="19883" y="0"/>
                  </a:moveTo>
                  <a:lnTo>
                    <a:pt x="1" y="14227"/>
                  </a:lnTo>
                  <a:cubicBezTo>
                    <a:pt x="40" y="14247"/>
                    <a:pt x="84" y="14266"/>
                    <a:pt x="123" y="14286"/>
                  </a:cubicBezTo>
                  <a:cubicBezTo>
                    <a:pt x="166" y="14306"/>
                    <a:pt x="206" y="14323"/>
                    <a:pt x="248" y="14342"/>
                  </a:cubicBezTo>
                  <a:lnTo>
                    <a:pt x="19912" y="271"/>
                  </a:lnTo>
                  <a:cubicBezTo>
                    <a:pt x="19909" y="224"/>
                    <a:pt x="19903" y="182"/>
                    <a:pt x="19900" y="136"/>
                  </a:cubicBezTo>
                  <a:cubicBezTo>
                    <a:pt x="19893" y="89"/>
                    <a:pt x="19889" y="46"/>
                    <a:pt x="1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5053225" y="4105500"/>
              <a:ext cx="456675" cy="329000"/>
            </a:xfrm>
            <a:custGeom>
              <a:avLst/>
              <a:gdLst/>
              <a:ahLst/>
              <a:cxnLst/>
              <a:rect l="l" t="t" r="r" b="b"/>
              <a:pathLst>
                <a:path w="18267" h="13160" extrusionOk="0">
                  <a:moveTo>
                    <a:pt x="18267" y="1"/>
                  </a:moveTo>
                  <a:lnTo>
                    <a:pt x="0" y="13071"/>
                  </a:lnTo>
                  <a:cubicBezTo>
                    <a:pt x="46" y="13087"/>
                    <a:pt x="95" y="13104"/>
                    <a:pt x="142" y="13117"/>
                  </a:cubicBezTo>
                  <a:cubicBezTo>
                    <a:pt x="188" y="13130"/>
                    <a:pt x="238" y="13146"/>
                    <a:pt x="283" y="13160"/>
                  </a:cubicBezTo>
                  <a:lnTo>
                    <a:pt x="18257" y="298"/>
                  </a:lnTo>
                  <a:cubicBezTo>
                    <a:pt x="18260" y="248"/>
                    <a:pt x="18260" y="199"/>
                    <a:pt x="18264" y="149"/>
                  </a:cubicBezTo>
                  <a:cubicBezTo>
                    <a:pt x="18264" y="100"/>
                    <a:pt x="18267" y="50"/>
                    <a:pt x="18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5102725" y="4156175"/>
              <a:ext cx="402650" cy="289450"/>
            </a:xfrm>
            <a:custGeom>
              <a:avLst/>
              <a:gdLst/>
              <a:ahLst/>
              <a:cxnLst/>
              <a:rect l="l" t="t" r="r" b="b"/>
              <a:pathLst>
                <a:path w="16106" h="11578" extrusionOk="0">
                  <a:moveTo>
                    <a:pt x="16106" y="0"/>
                  </a:moveTo>
                  <a:lnTo>
                    <a:pt x="1" y="11525"/>
                  </a:lnTo>
                  <a:cubicBezTo>
                    <a:pt x="57" y="11534"/>
                    <a:pt x="109" y="11542"/>
                    <a:pt x="165" y="11551"/>
                  </a:cubicBezTo>
                  <a:cubicBezTo>
                    <a:pt x="221" y="11561"/>
                    <a:pt x="278" y="11568"/>
                    <a:pt x="334" y="11578"/>
                  </a:cubicBezTo>
                  <a:lnTo>
                    <a:pt x="16046" y="333"/>
                  </a:lnTo>
                  <a:cubicBezTo>
                    <a:pt x="16057" y="277"/>
                    <a:pt x="16066" y="221"/>
                    <a:pt x="16076" y="165"/>
                  </a:cubicBezTo>
                  <a:cubicBezTo>
                    <a:pt x="16086" y="110"/>
                    <a:pt x="16096" y="57"/>
                    <a:pt x="16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5162375" y="4214000"/>
              <a:ext cx="328350" cy="235000"/>
            </a:xfrm>
            <a:custGeom>
              <a:avLst/>
              <a:gdLst/>
              <a:ahLst/>
              <a:cxnLst/>
              <a:rect l="l" t="t" r="r" b="b"/>
              <a:pathLst>
                <a:path w="13134" h="9400" extrusionOk="0">
                  <a:moveTo>
                    <a:pt x="13133" y="1"/>
                  </a:moveTo>
                  <a:lnTo>
                    <a:pt x="0" y="9399"/>
                  </a:lnTo>
                  <a:lnTo>
                    <a:pt x="205" y="9399"/>
                  </a:lnTo>
                  <a:cubicBezTo>
                    <a:pt x="277" y="9396"/>
                    <a:pt x="347" y="9396"/>
                    <a:pt x="419" y="9393"/>
                  </a:cubicBezTo>
                  <a:lnTo>
                    <a:pt x="12991" y="396"/>
                  </a:lnTo>
                  <a:cubicBezTo>
                    <a:pt x="13018" y="331"/>
                    <a:pt x="13041" y="264"/>
                    <a:pt x="13064" y="199"/>
                  </a:cubicBezTo>
                  <a:cubicBezTo>
                    <a:pt x="13087" y="133"/>
                    <a:pt x="13110" y="66"/>
                    <a:pt x="1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5241950" y="4286425"/>
              <a:ext cx="213825" cy="153025"/>
            </a:xfrm>
            <a:custGeom>
              <a:avLst/>
              <a:gdLst/>
              <a:ahLst/>
              <a:cxnLst/>
              <a:rect l="l" t="t" r="r" b="b"/>
              <a:pathLst>
                <a:path w="8553" h="6121" extrusionOk="0">
                  <a:moveTo>
                    <a:pt x="8553" y="1"/>
                  </a:moveTo>
                  <a:lnTo>
                    <a:pt x="1" y="6120"/>
                  </a:lnTo>
                  <a:cubicBezTo>
                    <a:pt x="107" y="6097"/>
                    <a:pt x="209" y="6071"/>
                    <a:pt x="314" y="6041"/>
                  </a:cubicBezTo>
                  <a:cubicBezTo>
                    <a:pt x="426" y="6012"/>
                    <a:pt x="535" y="5982"/>
                    <a:pt x="647" y="5949"/>
                  </a:cubicBezTo>
                  <a:lnTo>
                    <a:pt x="8180" y="558"/>
                  </a:lnTo>
                  <a:cubicBezTo>
                    <a:pt x="8246" y="465"/>
                    <a:pt x="8312" y="370"/>
                    <a:pt x="8375" y="274"/>
                  </a:cubicBezTo>
                  <a:cubicBezTo>
                    <a:pt x="8434" y="185"/>
                    <a:pt x="8494" y="93"/>
                    <a:pt x="8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8"/>
          <p:cNvSpPr/>
          <p:nvPr/>
        </p:nvSpPr>
        <p:spPr>
          <a:xfrm>
            <a:off x="6195822" y="1549740"/>
            <a:ext cx="681637" cy="681637"/>
          </a:xfrm>
          <a:custGeom>
            <a:avLst/>
            <a:gdLst/>
            <a:ahLst/>
            <a:cxnLst/>
            <a:rect l="l" t="t" r="r" b="b"/>
            <a:pathLst>
              <a:path w="17602" h="17602" extrusionOk="0">
                <a:moveTo>
                  <a:pt x="8801" y="1"/>
                </a:moveTo>
                <a:cubicBezTo>
                  <a:pt x="3941" y="1"/>
                  <a:pt x="1" y="3941"/>
                  <a:pt x="1" y="8801"/>
                </a:cubicBezTo>
                <a:cubicBezTo>
                  <a:pt x="1" y="13661"/>
                  <a:pt x="3941" y="17602"/>
                  <a:pt x="8801" y="17602"/>
                </a:cubicBezTo>
                <a:cubicBezTo>
                  <a:pt x="13661" y="17602"/>
                  <a:pt x="17602" y="13661"/>
                  <a:pt x="17602" y="8801"/>
                </a:cubicBezTo>
                <a:cubicBezTo>
                  <a:pt x="17602" y="3941"/>
                  <a:pt x="13661" y="1"/>
                  <a:pt x="8801" y="1"/>
                </a:cubicBezTo>
                <a:close/>
              </a:path>
            </a:pathLst>
          </a:custGeom>
          <a:gradFill>
            <a:gsLst>
              <a:gs pos="0">
                <a:srgbClr val="FFC002">
                  <a:alpha val="51764"/>
                  <a:alpha val="60270"/>
                </a:srgbClr>
              </a:gs>
              <a:gs pos="100000">
                <a:srgbClr val="E69138">
                  <a:alpha val="52941"/>
                  <a:alpha val="6027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2087559" y="922110"/>
            <a:ext cx="3753769" cy="3753924"/>
          </a:xfrm>
          <a:custGeom>
            <a:avLst/>
            <a:gdLst/>
            <a:ahLst/>
            <a:cxnLst/>
            <a:rect l="l" t="t" r="r" b="b"/>
            <a:pathLst>
              <a:path w="96934" h="96938" extrusionOk="0">
                <a:moveTo>
                  <a:pt x="48467" y="1"/>
                </a:moveTo>
                <a:cubicBezTo>
                  <a:pt x="21697" y="1"/>
                  <a:pt x="1" y="21702"/>
                  <a:pt x="1" y="48471"/>
                </a:cubicBezTo>
                <a:cubicBezTo>
                  <a:pt x="1" y="75235"/>
                  <a:pt x="21697" y="96937"/>
                  <a:pt x="48467" y="96937"/>
                </a:cubicBezTo>
                <a:cubicBezTo>
                  <a:pt x="75237" y="96937"/>
                  <a:pt x="96933" y="75235"/>
                  <a:pt x="96933" y="48471"/>
                </a:cubicBezTo>
                <a:cubicBezTo>
                  <a:pt x="96933" y="21702"/>
                  <a:pt x="75237" y="1"/>
                  <a:pt x="48467" y="1"/>
                </a:cubicBezTo>
                <a:close/>
              </a:path>
            </a:pathLst>
          </a:custGeom>
          <a:gradFill>
            <a:gsLst>
              <a:gs pos="0">
                <a:srgbClr val="FFC002">
                  <a:alpha val="29019"/>
                </a:srgbClr>
              </a:gs>
              <a:gs pos="100000">
                <a:srgbClr val="E69138">
                  <a:alpha val="29019"/>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5196464" y="346062"/>
            <a:ext cx="1465780" cy="1465935"/>
          </a:xfrm>
          <a:custGeom>
            <a:avLst/>
            <a:gdLst/>
            <a:ahLst/>
            <a:cxnLst/>
            <a:rect l="l" t="t" r="r" b="b"/>
            <a:pathLst>
              <a:path w="37851" h="37855" extrusionOk="0">
                <a:moveTo>
                  <a:pt x="18928" y="0"/>
                </a:moveTo>
                <a:cubicBezTo>
                  <a:pt x="8472" y="0"/>
                  <a:pt x="0" y="8477"/>
                  <a:pt x="0" y="18928"/>
                </a:cubicBezTo>
                <a:cubicBezTo>
                  <a:pt x="0" y="29378"/>
                  <a:pt x="8472" y="37855"/>
                  <a:pt x="18928" y="37855"/>
                </a:cubicBezTo>
                <a:cubicBezTo>
                  <a:pt x="29379" y="37855"/>
                  <a:pt x="37851" y="29378"/>
                  <a:pt x="37851" y="18928"/>
                </a:cubicBezTo>
                <a:cubicBezTo>
                  <a:pt x="37851" y="8477"/>
                  <a:pt x="29379" y="0"/>
                  <a:pt x="18928" y="0"/>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2705545" y="3241365"/>
            <a:ext cx="2610336" cy="1259221"/>
          </a:xfrm>
          <a:custGeom>
            <a:avLst/>
            <a:gdLst/>
            <a:ahLst/>
            <a:cxnLst/>
            <a:rect l="l" t="t" r="r" b="b"/>
            <a:pathLst>
              <a:path w="67407" h="32517" extrusionOk="0">
                <a:moveTo>
                  <a:pt x="51014" y="1"/>
                </a:moveTo>
                <a:cubicBezTo>
                  <a:pt x="49989" y="1"/>
                  <a:pt x="48966" y="101"/>
                  <a:pt x="47965" y="307"/>
                </a:cubicBezTo>
                <a:cubicBezTo>
                  <a:pt x="44368" y="1047"/>
                  <a:pt x="41609" y="2901"/>
                  <a:pt x="38734" y="5113"/>
                </a:cubicBezTo>
                <a:cubicBezTo>
                  <a:pt x="35907" y="7292"/>
                  <a:pt x="32974" y="8947"/>
                  <a:pt x="29392" y="9456"/>
                </a:cubicBezTo>
                <a:cubicBezTo>
                  <a:pt x="28753" y="9547"/>
                  <a:pt x="28129" y="9587"/>
                  <a:pt x="27516" y="9587"/>
                </a:cubicBezTo>
                <a:cubicBezTo>
                  <a:pt x="24985" y="9587"/>
                  <a:pt x="22630" y="8908"/>
                  <a:pt x="20078" y="8323"/>
                </a:cubicBezTo>
                <a:cubicBezTo>
                  <a:pt x="18199" y="7891"/>
                  <a:pt x="16505" y="7695"/>
                  <a:pt x="14986" y="7695"/>
                </a:cubicBezTo>
                <a:cubicBezTo>
                  <a:pt x="0" y="7695"/>
                  <a:pt x="2133" y="26842"/>
                  <a:pt x="12745" y="27739"/>
                </a:cubicBezTo>
                <a:cubicBezTo>
                  <a:pt x="12921" y="27754"/>
                  <a:pt x="13096" y="27761"/>
                  <a:pt x="13270" y="27761"/>
                </a:cubicBezTo>
                <a:cubicBezTo>
                  <a:pt x="16272" y="27761"/>
                  <a:pt x="18896" y="25646"/>
                  <a:pt x="21719" y="24689"/>
                </a:cubicBezTo>
                <a:cubicBezTo>
                  <a:pt x="23363" y="24134"/>
                  <a:pt x="25095" y="23872"/>
                  <a:pt x="26828" y="23872"/>
                </a:cubicBezTo>
                <a:cubicBezTo>
                  <a:pt x="28069" y="23872"/>
                  <a:pt x="29312" y="24006"/>
                  <a:pt x="30525" y="24263"/>
                </a:cubicBezTo>
                <a:cubicBezTo>
                  <a:pt x="34063" y="25014"/>
                  <a:pt x="36812" y="27154"/>
                  <a:pt x="39741" y="29138"/>
                </a:cubicBezTo>
                <a:cubicBezTo>
                  <a:pt x="42418" y="30954"/>
                  <a:pt x="45168" y="32241"/>
                  <a:pt x="48450" y="32473"/>
                </a:cubicBezTo>
                <a:cubicBezTo>
                  <a:pt x="48852" y="32502"/>
                  <a:pt x="49255" y="32516"/>
                  <a:pt x="49658" y="32516"/>
                </a:cubicBezTo>
                <a:cubicBezTo>
                  <a:pt x="55454" y="32516"/>
                  <a:pt x="61213" y="29581"/>
                  <a:pt x="64192" y="24524"/>
                </a:cubicBezTo>
                <a:cubicBezTo>
                  <a:pt x="67391" y="19104"/>
                  <a:pt x="67407" y="12108"/>
                  <a:pt x="63989" y="6784"/>
                </a:cubicBezTo>
                <a:cubicBezTo>
                  <a:pt x="61218" y="2463"/>
                  <a:pt x="56088" y="1"/>
                  <a:pt x="51014" y="1"/>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2378893" y="285611"/>
            <a:ext cx="3337669" cy="3692119"/>
          </a:xfrm>
          <a:custGeom>
            <a:avLst/>
            <a:gdLst/>
            <a:ahLst/>
            <a:cxnLst/>
            <a:rect l="l" t="t" r="r" b="b"/>
            <a:pathLst>
              <a:path w="86189" h="95342" extrusionOk="0">
                <a:moveTo>
                  <a:pt x="35217" y="0"/>
                </a:moveTo>
                <a:cubicBezTo>
                  <a:pt x="31181" y="0"/>
                  <a:pt x="27106" y="556"/>
                  <a:pt x="23097" y="1716"/>
                </a:cubicBezTo>
                <a:cubicBezTo>
                  <a:pt x="14557" y="4185"/>
                  <a:pt x="4924" y="9475"/>
                  <a:pt x="3375" y="21128"/>
                </a:cubicBezTo>
                <a:cubicBezTo>
                  <a:pt x="0" y="46561"/>
                  <a:pt x="29094" y="41696"/>
                  <a:pt x="32246" y="53942"/>
                </a:cubicBezTo>
                <a:cubicBezTo>
                  <a:pt x="35396" y="66195"/>
                  <a:pt x="17219" y="74836"/>
                  <a:pt x="33441" y="89731"/>
                </a:cubicBezTo>
                <a:cubicBezTo>
                  <a:pt x="37627" y="93573"/>
                  <a:pt x="43204" y="95341"/>
                  <a:pt x="49137" y="95341"/>
                </a:cubicBezTo>
                <a:cubicBezTo>
                  <a:pt x="66195" y="95341"/>
                  <a:pt x="86189" y="80728"/>
                  <a:pt x="84486" y="58799"/>
                </a:cubicBezTo>
                <a:cubicBezTo>
                  <a:pt x="83340" y="44009"/>
                  <a:pt x="79844" y="31341"/>
                  <a:pt x="73648" y="21428"/>
                </a:cubicBezTo>
                <a:cubicBezTo>
                  <a:pt x="65259" y="8001"/>
                  <a:pt x="50524" y="0"/>
                  <a:pt x="35217" y="0"/>
                </a:cubicBezTo>
                <a:close/>
              </a:path>
            </a:pathLst>
          </a:custGeom>
          <a:solidFill>
            <a:srgbClr val="FFAD2C">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txBox="1"/>
          <p:nvPr/>
        </p:nvSpPr>
        <p:spPr>
          <a:xfrm>
            <a:off x="5517163" y="617925"/>
            <a:ext cx="824400" cy="9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202020"/>
              </a:solidFill>
              <a:latin typeface="Anton"/>
              <a:ea typeface="Anton"/>
              <a:cs typeface="Anton"/>
              <a:sym typeface="Anton"/>
            </a:endParaRPr>
          </a:p>
        </p:txBody>
      </p:sp>
      <p:grpSp>
        <p:nvGrpSpPr>
          <p:cNvPr id="612" name="Google Shape;612;p28"/>
          <p:cNvGrpSpPr/>
          <p:nvPr/>
        </p:nvGrpSpPr>
        <p:grpSpPr>
          <a:xfrm>
            <a:off x="447823" y="4444541"/>
            <a:ext cx="1587098" cy="344234"/>
            <a:chOff x="834898" y="4444541"/>
            <a:chExt cx="1587098" cy="344234"/>
          </a:xfrm>
        </p:grpSpPr>
        <p:sp>
          <p:nvSpPr>
            <p:cNvPr id="613" name="Google Shape;613;p28"/>
            <p:cNvSpPr/>
            <p:nvPr/>
          </p:nvSpPr>
          <p:spPr>
            <a:xfrm>
              <a:off x="834898"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006996"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179093"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351190"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52328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695346"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1867444"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039541" y="4444541"/>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21163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383736" y="4444541"/>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834898" y="4597508"/>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1006996" y="4597508"/>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1179093"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1351190"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1523288"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1695346" y="4597508"/>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1867444" y="4597508"/>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039541" y="4597508"/>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211638"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383736" y="4597508"/>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834898" y="4750475"/>
              <a:ext cx="38299" cy="38299"/>
            </a:xfrm>
            <a:custGeom>
              <a:avLst/>
              <a:gdLst/>
              <a:ahLst/>
              <a:cxnLst/>
              <a:rect l="l" t="t" r="r" b="b"/>
              <a:pathLst>
                <a:path w="989" h="989" extrusionOk="0">
                  <a:moveTo>
                    <a:pt x="495" y="1"/>
                  </a:moveTo>
                  <a:cubicBezTo>
                    <a:pt x="223" y="1"/>
                    <a:pt x="1" y="218"/>
                    <a:pt x="1" y="495"/>
                  </a:cubicBezTo>
                  <a:cubicBezTo>
                    <a:pt x="1" y="765"/>
                    <a:pt x="223" y="989"/>
                    <a:pt x="495" y="989"/>
                  </a:cubicBezTo>
                  <a:cubicBezTo>
                    <a:pt x="770" y="989"/>
                    <a:pt x="988" y="765"/>
                    <a:pt x="988" y="495"/>
                  </a:cubicBezTo>
                  <a:cubicBezTo>
                    <a:pt x="988" y="218"/>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1006996" y="4750475"/>
              <a:ext cx="38299" cy="38299"/>
            </a:xfrm>
            <a:custGeom>
              <a:avLst/>
              <a:gdLst/>
              <a:ahLst/>
              <a:cxnLst/>
              <a:rect l="l" t="t" r="r" b="b"/>
              <a:pathLst>
                <a:path w="989" h="989" extrusionOk="0">
                  <a:moveTo>
                    <a:pt x="494" y="1"/>
                  </a:moveTo>
                  <a:cubicBezTo>
                    <a:pt x="223" y="1"/>
                    <a:pt x="1" y="218"/>
                    <a:pt x="1" y="495"/>
                  </a:cubicBezTo>
                  <a:cubicBezTo>
                    <a:pt x="1" y="765"/>
                    <a:pt x="223" y="989"/>
                    <a:pt x="494" y="989"/>
                  </a:cubicBezTo>
                  <a:cubicBezTo>
                    <a:pt x="770" y="989"/>
                    <a:pt x="988" y="765"/>
                    <a:pt x="988" y="495"/>
                  </a:cubicBezTo>
                  <a:cubicBezTo>
                    <a:pt x="988" y="218"/>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1179093"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70" y="989"/>
                    <a:pt x="988" y="765"/>
                    <a:pt x="988" y="495"/>
                  </a:cubicBezTo>
                  <a:cubicBezTo>
                    <a:pt x="988" y="218"/>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1351190"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9" y="989"/>
                    <a:pt x="988" y="765"/>
                    <a:pt x="988" y="495"/>
                  </a:cubicBezTo>
                  <a:cubicBezTo>
                    <a:pt x="988" y="218"/>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1523288"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1695346" y="4750475"/>
              <a:ext cx="38299" cy="38299"/>
            </a:xfrm>
            <a:custGeom>
              <a:avLst/>
              <a:gdLst/>
              <a:ahLst/>
              <a:cxnLst/>
              <a:rect l="l" t="t" r="r" b="b"/>
              <a:pathLst>
                <a:path w="989" h="989" extrusionOk="0">
                  <a:moveTo>
                    <a:pt x="495" y="1"/>
                  </a:moveTo>
                  <a:cubicBezTo>
                    <a:pt x="223" y="1"/>
                    <a:pt x="1" y="218"/>
                    <a:pt x="1" y="495"/>
                  </a:cubicBezTo>
                  <a:cubicBezTo>
                    <a:pt x="1" y="765"/>
                    <a:pt x="223" y="989"/>
                    <a:pt x="495" y="989"/>
                  </a:cubicBezTo>
                  <a:cubicBezTo>
                    <a:pt x="765" y="989"/>
                    <a:pt x="988" y="765"/>
                    <a:pt x="988" y="495"/>
                  </a:cubicBezTo>
                  <a:cubicBezTo>
                    <a:pt x="988" y="218"/>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1867444" y="4750475"/>
              <a:ext cx="38299" cy="38299"/>
            </a:xfrm>
            <a:custGeom>
              <a:avLst/>
              <a:gdLst/>
              <a:ahLst/>
              <a:cxnLst/>
              <a:rect l="l" t="t" r="r" b="b"/>
              <a:pathLst>
                <a:path w="989" h="989" extrusionOk="0">
                  <a:moveTo>
                    <a:pt x="494" y="1"/>
                  </a:moveTo>
                  <a:cubicBezTo>
                    <a:pt x="223" y="1"/>
                    <a:pt x="1" y="218"/>
                    <a:pt x="1" y="495"/>
                  </a:cubicBezTo>
                  <a:cubicBezTo>
                    <a:pt x="1" y="765"/>
                    <a:pt x="223"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039541" y="4750475"/>
              <a:ext cx="38299" cy="38299"/>
            </a:xfrm>
            <a:custGeom>
              <a:avLst/>
              <a:gdLst/>
              <a:ahLst/>
              <a:cxnLst/>
              <a:rect l="l" t="t" r="r" b="b"/>
              <a:pathLst>
                <a:path w="989" h="989" extrusionOk="0">
                  <a:moveTo>
                    <a:pt x="494" y="1"/>
                  </a:moveTo>
                  <a:cubicBezTo>
                    <a:pt x="222" y="1"/>
                    <a:pt x="1" y="218"/>
                    <a:pt x="1" y="495"/>
                  </a:cubicBezTo>
                  <a:cubicBezTo>
                    <a:pt x="1"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2211638"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2383736" y="4750475"/>
              <a:ext cx="38260" cy="38299"/>
            </a:xfrm>
            <a:custGeom>
              <a:avLst/>
              <a:gdLst/>
              <a:ahLst/>
              <a:cxnLst/>
              <a:rect l="l" t="t" r="r" b="b"/>
              <a:pathLst>
                <a:path w="988" h="989" extrusionOk="0">
                  <a:moveTo>
                    <a:pt x="494" y="1"/>
                  </a:moveTo>
                  <a:cubicBezTo>
                    <a:pt x="217" y="1"/>
                    <a:pt x="0" y="218"/>
                    <a:pt x="0" y="495"/>
                  </a:cubicBezTo>
                  <a:cubicBezTo>
                    <a:pt x="0" y="765"/>
                    <a:pt x="217"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8"/>
          <p:cNvGrpSpPr/>
          <p:nvPr/>
        </p:nvGrpSpPr>
        <p:grpSpPr>
          <a:xfrm rot="9824987">
            <a:off x="4028641" y="767543"/>
            <a:ext cx="433140" cy="433202"/>
            <a:chOff x="4810900" y="3749900"/>
            <a:chExt cx="699000" cy="699100"/>
          </a:xfrm>
        </p:grpSpPr>
        <p:sp>
          <p:nvSpPr>
            <p:cNvPr id="644" name="Google Shape;644;p28"/>
            <p:cNvSpPr/>
            <p:nvPr/>
          </p:nvSpPr>
          <p:spPr>
            <a:xfrm>
              <a:off x="4867025" y="3760375"/>
              <a:ext cx="208125" cy="148925"/>
            </a:xfrm>
            <a:custGeom>
              <a:avLst/>
              <a:gdLst/>
              <a:ahLst/>
              <a:cxnLst/>
              <a:rect l="l" t="t" r="r" b="b"/>
              <a:pathLst>
                <a:path w="8325" h="5957" extrusionOk="0">
                  <a:moveTo>
                    <a:pt x="8325" y="0"/>
                  </a:moveTo>
                  <a:lnTo>
                    <a:pt x="8325" y="0"/>
                  </a:lnTo>
                  <a:cubicBezTo>
                    <a:pt x="8215" y="27"/>
                    <a:pt x="8107" y="57"/>
                    <a:pt x="8002" y="83"/>
                  </a:cubicBezTo>
                  <a:cubicBezTo>
                    <a:pt x="7886" y="116"/>
                    <a:pt x="7774" y="149"/>
                    <a:pt x="7659" y="185"/>
                  </a:cubicBezTo>
                  <a:lnTo>
                    <a:pt x="392" y="5386"/>
                  </a:lnTo>
                  <a:cubicBezTo>
                    <a:pt x="323" y="5481"/>
                    <a:pt x="254" y="5580"/>
                    <a:pt x="188" y="5679"/>
                  </a:cubicBezTo>
                  <a:cubicBezTo>
                    <a:pt x="122" y="5768"/>
                    <a:pt x="63" y="5864"/>
                    <a:pt x="0" y="5956"/>
                  </a:cubicBezTo>
                  <a:lnTo>
                    <a:pt x="8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4830850" y="3749900"/>
              <a:ext cx="325125" cy="232700"/>
            </a:xfrm>
            <a:custGeom>
              <a:avLst/>
              <a:gdLst/>
              <a:ahLst/>
              <a:cxnLst/>
              <a:rect l="l" t="t" r="r" b="b"/>
              <a:pathLst>
                <a:path w="13005" h="9308" extrusionOk="0">
                  <a:moveTo>
                    <a:pt x="13004" y="1"/>
                  </a:moveTo>
                  <a:cubicBezTo>
                    <a:pt x="12935" y="1"/>
                    <a:pt x="12866" y="4"/>
                    <a:pt x="12794" y="4"/>
                  </a:cubicBezTo>
                  <a:cubicBezTo>
                    <a:pt x="12724" y="8"/>
                    <a:pt x="12652" y="11"/>
                    <a:pt x="12583" y="11"/>
                  </a:cubicBezTo>
                  <a:lnTo>
                    <a:pt x="148" y="8909"/>
                  </a:lnTo>
                  <a:cubicBezTo>
                    <a:pt x="122" y="8975"/>
                    <a:pt x="96" y="9044"/>
                    <a:pt x="73" y="9110"/>
                  </a:cubicBezTo>
                  <a:cubicBezTo>
                    <a:pt x="46" y="9176"/>
                    <a:pt x="23" y="9242"/>
                    <a:pt x="1" y="9308"/>
                  </a:cubicBezTo>
                  <a:lnTo>
                    <a:pt x="13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4815675" y="3753050"/>
              <a:ext cx="400350" cy="287725"/>
            </a:xfrm>
            <a:custGeom>
              <a:avLst/>
              <a:gdLst/>
              <a:ahLst/>
              <a:cxnLst/>
              <a:rect l="l" t="t" r="r" b="b"/>
              <a:pathLst>
                <a:path w="16014" h="11509" extrusionOk="0">
                  <a:moveTo>
                    <a:pt x="15678" y="1"/>
                  </a:moveTo>
                  <a:lnTo>
                    <a:pt x="63" y="11176"/>
                  </a:lnTo>
                  <a:cubicBezTo>
                    <a:pt x="51" y="11232"/>
                    <a:pt x="40" y="11287"/>
                    <a:pt x="31" y="11343"/>
                  </a:cubicBezTo>
                  <a:cubicBezTo>
                    <a:pt x="21" y="11400"/>
                    <a:pt x="11" y="11453"/>
                    <a:pt x="1" y="11509"/>
                  </a:cubicBezTo>
                  <a:lnTo>
                    <a:pt x="16014" y="50"/>
                  </a:lnTo>
                  <a:cubicBezTo>
                    <a:pt x="15961" y="40"/>
                    <a:pt x="15905" y="33"/>
                    <a:pt x="15849" y="24"/>
                  </a:cubicBezTo>
                  <a:cubicBezTo>
                    <a:pt x="15793" y="17"/>
                    <a:pt x="15734" y="7"/>
                    <a:pt x="15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4810900" y="3763925"/>
              <a:ext cx="454975" cy="327675"/>
            </a:xfrm>
            <a:custGeom>
              <a:avLst/>
              <a:gdLst/>
              <a:ahLst/>
              <a:cxnLst/>
              <a:rect l="l" t="t" r="r" b="b"/>
              <a:pathLst>
                <a:path w="18199" h="13107" extrusionOk="0">
                  <a:moveTo>
                    <a:pt x="17912" y="1"/>
                  </a:moveTo>
                  <a:lnTo>
                    <a:pt x="11" y="12810"/>
                  </a:lnTo>
                  <a:cubicBezTo>
                    <a:pt x="8" y="12860"/>
                    <a:pt x="8" y="12909"/>
                    <a:pt x="4" y="12958"/>
                  </a:cubicBezTo>
                  <a:cubicBezTo>
                    <a:pt x="4" y="13008"/>
                    <a:pt x="0" y="13057"/>
                    <a:pt x="0" y="13106"/>
                  </a:cubicBezTo>
                  <a:lnTo>
                    <a:pt x="18199" y="86"/>
                  </a:lnTo>
                  <a:cubicBezTo>
                    <a:pt x="18149" y="73"/>
                    <a:pt x="18103" y="56"/>
                    <a:pt x="18057" y="43"/>
                  </a:cubicBezTo>
                  <a:cubicBezTo>
                    <a:pt x="18007" y="27"/>
                    <a:pt x="17962" y="13"/>
                    <a:pt x="1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4812225" y="3779975"/>
              <a:ext cx="496500" cy="357700"/>
            </a:xfrm>
            <a:custGeom>
              <a:avLst/>
              <a:gdLst/>
              <a:ahLst/>
              <a:cxnLst/>
              <a:rect l="l" t="t" r="r" b="b"/>
              <a:pathLst>
                <a:path w="19860" h="14308" extrusionOk="0">
                  <a:moveTo>
                    <a:pt x="19609" y="1"/>
                  </a:moveTo>
                  <a:lnTo>
                    <a:pt x="0" y="14034"/>
                  </a:lnTo>
                  <a:cubicBezTo>
                    <a:pt x="4" y="14079"/>
                    <a:pt x="7" y="14125"/>
                    <a:pt x="11" y="14169"/>
                  </a:cubicBezTo>
                  <a:cubicBezTo>
                    <a:pt x="17" y="14215"/>
                    <a:pt x="20" y="14261"/>
                    <a:pt x="27" y="14307"/>
                  </a:cubicBezTo>
                  <a:lnTo>
                    <a:pt x="19859" y="113"/>
                  </a:lnTo>
                  <a:cubicBezTo>
                    <a:pt x="19816" y="93"/>
                    <a:pt x="19777" y="77"/>
                    <a:pt x="19734" y="57"/>
                  </a:cubicBezTo>
                  <a:cubicBezTo>
                    <a:pt x="19695" y="37"/>
                    <a:pt x="19652" y="21"/>
                    <a:pt x="19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4818650" y="3800025"/>
              <a:ext cx="527625" cy="379825"/>
            </a:xfrm>
            <a:custGeom>
              <a:avLst/>
              <a:gdLst/>
              <a:ahLst/>
              <a:cxnLst/>
              <a:rect l="l" t="t" r="r" b="b"/>
              <a:pathLst>
                <a:path w="21105" h="15193" extrusionOk="0">
                  <a:moveTo>
                    <a:pt x="20884" y="0"/>
                  </a:moveTo>
                  <a:lnTo>
                    <a:pt x="1" y="14942"/>
                  </a:lnTo>
                  <a:cubicBezTo>
                    <a:pt x="11" y="14984"/>
                    <a:pt x="20" y="15024"/>
                    <a:pt x="31" y="15067"/>
                  </a:cubicBezTo>
                  <a:cubicBezTo>
                    <a:pt x="40" y="15110"/>
                    <a:pt x="46" y="15150"/>
                    <a:pt x="57" y="15192"/>
                  </a:cubicBezTo>
                  <a:lnTo>
                    <a:pt x="21105" y="131"/>
                  </a:lnTo>
                  <a:cubicBezTo>
                    <a:pt x="21069" y="112"/>
                    <a:pt x="21033" y="89"/>
                    <a:pt x="20996" y="66"/>
                  </a:cubicBezTo>
                  <a:cubicBezTo>
                    <a:pt x="20957" y="43"/>
                    <a:pt x="20920" y="20"/>
                    <a:pt x="20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4829675" y="3823150"/>
              <a:ext cx="549725" cy="395750"/>
            </a:xfrm>
            <a:custGeom>
              <a:avLst/>
              <a:gdLst/>
              <a:ahLst/>
              <a:cxnLst/>
              <a:rect l="l" t="t" r="r" b="b"/>
              <a:pathLst>
                <a:path w="21989" h="15830" extrusionOk="0">
                  <a:moveTo>
                    <a:pt x="21798" y="1"/>
                  </a:moveTo>
                  <a:lnTo>
                    <a:pt x="1" y="15598"/>
                  </a:lnTo>
                  <a:cubicBezTo>
                    <a:pt x="14" y="15635"/>
                    <a:pt x="28" y="15674"/>
                    <a:pt x="40" y="15714"/>
                  </a:cubicBezTo>
                  <a:cubicBezTo>
                    <a:pt x="54" y="15753"/>
                    <a:pt x="70" y="15790"/>
                    <a:pt x="84" y="15829"/>
                  </a:cubicBezTo>
                  <a:lnTo>
                    <a:pt x="21989" y="156"/>
                  </a:lnTo>
                  <a:cubicBezTo>
                    <a:pt x="21956" y="129"/>
                    <a:pt x="21926" y="103"/>
                    <a:pt x="21894" y="76"/>
                  </a:cubicBezTo>
                  <a:cubicBezTo>
                    <a:pt x="21860" y="54"/>
                    <a:pt x="21827" y="27"/>
                    <a:pt x="21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4844700" y="3849200"/>
              <a:ext cx="564050" cy="405950"/>
            </a:xfrm>
            <a:custGeom>
              <a:avLst/>
              <a:gdLst/>
              <a:ahLst/>
              <a:cxnLst/>
              <a:rect l="l" t="t" r="r" b="b"/>
              <a:pathLst>
                <a:path w="22562" h="16238" extrusionOk="0">
                  <a:moveTo>
                    <a:pt x="22390" y="0"/>
                  </a:moveTo>
                  <a:lnTo>
                    <a:pt x="0" y="16023"/>
                  </a:lnTo>
                  <a:cubicBezTo>
                    <a:pt x="17" y="16059"/>
                    <a:pt x="33" y="16096"/>
                    <a:pt x="52" y="16132"/>
                  </a:cubicBezTo>
                  <a:cubicBezTo>
                    <a:pt x="69" y="16168"/>
                    <a:pt x="86" y="16201"/>
                    <a:pt x="105" y="16237"/>
                  </a:cubicBezTo>
                  <a:lnTo>
                    <a:pt x="22561" y="169"/>
                  </a:lnTo>
                  <a:cubicBezTo>
                    <a:pt x="22531" y="142"/>
                    <a:pt x="22505" y="113"/>
                    <a:pt x="22475" y="86"/>
                  </a:cubicBezTo>
                  <a:lnTo>
                    <a:pt x="22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4863300" y="3877775"/>
              <a:ext cx="571150" cy="411050"/>
            </a:xfrm>
            <a:custGeom>
              <a:avLst/>
              <a:gdLst/>
              <a:ahLst/>
              <a:cxnLst/>
              <a:rect l="l" t="t" r="r" b="b"/>
              <a:pathLst>
                <a:path w="22846" h="16442" extrusionOk="0">
                  <a:moveTo>
                    <a:pt x="22697" y="1"/>
                  </a:moveTo>
                  <a:lnTo>
                    <a:pt x="0" y="16241"/>
                  </a:lnTo>
                  <a:cubicBezTo>
                    <a:pt x="20" y="16274"/>
                    <a:pt x="44" y="16311"/>
                    <a:pt x="64" y="16343"/>
                  </a:cubicBezTo>
                  <a:cubicBezTo>
                    <a:pt x="87" y="16376"/>
                    <a:pt x="106" y="16409"/>
                    <a:pt x="129" y="16442"/>
                  </a:cubicBezTo>
                  <a:lnTo>
                    <a:pt x="22846" y="185"/>
                  </a:lnTo>
                  <a:cubicBezTo>
                    <a:pt x="22823" y="156"/>
                    <a:pt x="22796" y="126"/>
                    <a:pt x="22773" y="93"/>
                  </a:cubicBezTo>
                  <a:cubicBezTo>
                    <a:pt x="22747" y="63"/>
                    <a:pt x="22720" y="34"/>
                    <a:pt x="22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4885475" y="3908925"/>
              <a:ext cx="571225" cy="411050"/>
            </a:xfrm>
            <a:custGeom>
              <a:avLst/>
              <a:gdLst/>
              <a:ahLst/>
              <a:cxnLst/>
              <a:rect l="l" t="t" r="r" b="b"/>
              <a:pathLst>
                <a:path w="22849" h="16442" extrusionOk="0">
                  <a:moveTo>
                    <a:pt x="22719" y="1"/>
                  </a:moveTo>
                  <a:lnTo>
                    <a:pt x="0" y="16257"/>
                  </a:lnTo>
                  <a:cubicBezTo>
                    <a:pt x="23" y="16291"/>
                    <a:pt x="50" y="16320"/>
                    <a:pt x="73" y="16350"/>
                  </a:cubicBezTo>
                  <a:cubicBezTo>
                    <a:pt x="99" y="16382"/>
                    <a:pt x="122" y="16412"/>
                    <a:pt x="149" y="16442"/>
                  </a:cubicBezTo>
                  <a:lnTo>
                    <a:pt x="22848" y="198"/>
                  </a:lnTo>
                  <a:cubicBezTo>
                    <a:pt x="22829" y="165"/>
                    <a:pt x="22806" y="133"/>
                    <a:pt x="22786" y="99"/>
                  </a:cubicBezTo>
                  <a:cubicBezTo>
                    <a:pt x="22762" y="66"/>
                    <a:pt x="22742" y="34"/>
                    <a:pt x="22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4911000" y="3942475"/>
              <a:ext cx="564475" cy="406275"/>
            </a:xfrm>
            <a:custGeom>
              <a:avLst/>
              <a:gdLst/>
              <a:ahLst/>
              <a:cxnLst/>
              <a:rect l="l" t="t" r="r" b="b"/>
              <a:pathLst>
                <a:path w="22579" h="16251" extrusionOk="0">
                  <a:moveTo>
                    <a:pt x="22473" y="0"/>
                  </a:moveTo>
                  <a:lnTo>
                    <a:pt x="1" y="16079"/>
                  </a:lnTo>
                  <a:cubicBezTo>
                    <a:pt x="30" y="16108"/>
                    <a:pt x="57" y="16138"/>
                    <a:pt x="86" y="16164"/>
                  </a:cubicBezTo>
                  <a:cubicBezTo>
                    <a:pt x="113" y="16194"/>
                    <a:pt x="143" y="16220"/>
                    <a:pt x="173" y="16250"/>
                  </a:cubicBezTo>
                  <a:lnTo>
                    <a:pt x="22579" y="218"/>
                  </a:lnTo>
                  <a:cubicBezTo>
                    <a:pt x="22562" y="181"/>
                    <a:pt x="22542" y="145"/>
                    <a:pt x="22526" y="108"/>
                  </a:cubicBezTo>
                  <a:cubicBezTo>
                    <a:pt x="22509" y="72"/>
                    <a:pt x="22489" y="36"/>
                    <a:pt x="2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4940175" y="3978625"/>
              <a:ext cx="550375" cy="396225"/>
            </a:xfrm>
            <a:custGeom>
              <a:avLst/>
              <a:gdLst/>
              <a:ahLst/>
              <a:cxnLst/>
              <a:rect l="l" t="t" r="r" b="b"/>
              <a:pathLst>
                <a:path w="22015" h="15849" extrusionOk="0">
                  <a:moveTo>
                    <a:pt x="21932" y="1"/>
                  </a:moveTo>
                  <a:lnTo>
                    <a:pt x="1" y="15694"/>
                  </a:lnTo>
                  <a:cubicBezTo>
                    <a:pt x="34" y="15720"/>
                    <a:pt x="66" y="15746"/>
                    <a:pt x="96" y="15773"/>
                  </a:cubicBezTo>
                  <a:cubicBezTo>
                    <a:pt x="129" y="15796"/>
                    <a:pt x="162" y="15822"/>
                    <a:pt x="195" y="15848"/>
                  </a:cubicBezTo>
                  <a:lnTo>
                    <a:pt x="22014" y="235"/>
                  </a:lnTo>
                  <a:cubicBezTo>
                    <a:pt x="22002" y="195"/>
                    <a:pt x="21988" y="156"/>
                    <a:pt x="21975" y="116"/>
                  </a:cubicBezTo>
                  <a:cubicBezTo>
                    <a:pt x="21962" y="80"/>
                    <a:pt x="21949" y="40"/>
                    <a:pt x="2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4973225" y="4017600"/>
              <a:ext cx="528525" cy="380575"/>
            </a:xfrm>
            <a:custGeom>
              <a:avLst/>
              <a:gdLst/>
              <a:ahLst/>
              <a:cxnLst/>
              <a:rect l="l" t="t" r="r" b="b"/>
              <a:pathLst>
                <a:path w="21141" h="15223" extrusionOk="0">
                  <a:moveTo>
                    <a:pt x="21085" y="1"/>
                  </a:moveTo>
                  <a:lnTo>
                    <a:pt x="0" y="15087"/>
                  </a:lnTo>
                  <a:cubicBezTo>
                    <a:pt x="37" y="15110"/>
                    <a:pt x="72" y="15133"/>
                    <a:pt x="109" y="15153"/>
                  </a:cubicBezTo>
                  <a:cubicBezTo>
                    <a:pt x="145" y="15176"/>
                    <a:pt x="181" y="15199"/>
                    <a:pt x="218" y="15223"/>
                  </a:cubicBezTo>
                  <a:lnTo>
                    <a:pt x="21141" y="250"/>
                  </a:lnTo>
                  <a:cubicBezTo>
                    <a:pt x="21131" y="208"/>
                    <a:pt x="21121" y="165"/>
                    <a:pt x="21111" y="126"/>
                  </a:cubicBezTo>
                  <a:cubicBezTo>
                    <a:pt x="21104" y="83"/>
                    <a:pt x="21095" y="43"/>
                    <a:pt x="2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5010600" y="4059700"/>
              <a:ext cx="497825" cy="358575"/>
            </a:xfrm>
            <a:custGeom>
              <a:avLst/>
              <a:gdLst/>
              <a:ahLst/>
              <a:cxnLst/>
              <a:rect l="l" t="t" r="r" b="b"/>
              <a:pathLst>
                <a:path w="19913" h="14343" extrusionOk="0">
                  <a:moveTo>
                    <a:pt x="19883" y="0"/>
                  </a:moveTo>
                  <a:lnTo>
                    <a:pt x="1" y="14227"/>
                  </a:lnTo>
                  <a:cubicBezTo>
                    <a:pt x="40" y="14247"/>
                    <a:pt x="84" y="14266"/>
                    <a:pt x="123" y="14286"/>
                  </a:cubicBezTo>
                  <a:cubicBezTo>
                    <a:pt x="166" y="14306"/>
                    <a:pt x="206" y="14323"/>
                    <a:pt x="248" y="14342"/>
                  </a:cubicBezTo>
                  <a:lnTo>
                    <a:pt x="19912" y="271"/>
                  </a:lnTo>
                  <a:cubicBezTo>
                    <a:pt x="19909" y="224"/>
                    <a:pt x="19903" y="182"/>
                    <a:pt x="19900" y="136"/>
                  </a:cubicBezTo>
                  <a:cubicBezTo>
                    <a:pt x="19893" y="89"/>
                    <a:pt x="19889" y="46"/>
                    <a:pt x="1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5053225" y="4105500"/>
              <a:ext cx="456675" cy="329000"/>
            </a:xfrm>
            <a:custGeom>
              <a:avLst/>
              <a:gdLst/>
              <a:ahLst/>
              <a:cxnLst/>
              <a:rect l="l" t="t" r="r" b="b"/>
              <a:pathLst>
                <a:path w="18267" h="13160" extrusionOk="0">
                  <a:moveTo>
                    <a:pt x="18267" y="1"/>
                  </a:moveTo>
                  <a:lnTo>
                    <a:pt x="0" y="13071"/>
                  </a:lnTo>
                  <a:cubicBezTo>
                    <a:pt x="46" y="13087"/>
                    <a:pt x="95" y="13104"/>
                    <a:pt x="142" y="13117"/>
                  </a:cubicBezTo>
                  <a:cubicBezTo>
                    <a:pt x="188" y="13130"/>
                    <a:pt x="238" y="13146"/>
                    <a:pt x="283" y="13160"/>
                  </a:cubicBezTo>
                  <a:lnTo>
                    <a:pt x="18257" y="298"/>
                  </a:lnTo>
                  <a:cubicBezTo>
                    <a:pt x="18260" y="248"/>
                    <a:pt x="18260" y="199"/>
                    <a:pt x="18264" y="149"/>
                  </a:cubicBezTo>
                  <a:cubicBezTo>
                    <a:pt x="18264" y="100"/>
                    <a:pt x="18267" y="50"/>
                    <a:pt x="18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5102725" y="4156175"/>
              <a:ext cx="402650" cy="289450"/>
            </a:xfrm>
            <a:custGeom>
              <a:avLst/>
              <a:gdLst/>
              <a:ahLst/>
              <a:cxnLst/>
              <a:rect l="l" t="t" r="r" b="b"/>
              <a:pathLst>
                <a:path w="16106" h="11578" extrusionOk="0">
                  <a:moveTo>
                    <a:pt x="16106" y="0"/>
                  </a:moveTo>
                  <a:lnTo>
                    <a:pt x="1" y="11525"/>
                  </a:lnTo>
                  <a:cubicBezTo>
                    <a:pt x="57" y="11534"/>
                    <a:pt x="109" y="11542"/>
                    <a:pt x="165" y="11551"/>
                  </a:cubicBezTo>
                  <a:cubicBezTo>
                    <a:pt x="221" y="11561"/>
                    <a:pt x="278" y="11568"/>
                    <a:pt x="334" y="11578"/>
                  </a:cubicBezTo>
                  <a:lnTo>
                    <a:pt x="16046" y="333"/>
                  </a:lnTo>
                  <a:cubicBezTo>
                    <a:pt x="16057" y="277"/>
                    <a:pt x="16066" y="221"/>
                    <a:pt x="16076" y="165"/>
                  </a:cubicBezTo>
                  <a:cubicBezTo>
                    <a:pt x="16086" y="110"/>
                    <a:pt x="16096" y="57"/>
                    <a:pt x="16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5162375" y="4214000"/>
              <a:ext cx="328350" cy="235000"/>
            </a:xfrm>
            <a:custGeom>
              <a:avLst/>
              <a:gdLst/>
              <a:ahLst/>
              <a:cxnLst/>
              <a:rect l="l" t="t" r="r" b="b"/>
              <a:pathLst>
                <a:path w="13134" h="9400" extrusionOk="0">
                  <a:moveTo>
                    <a:pt x="13133" y="1"/>
                  </a:moveTo>
                  <a:lnTo>
                    <a:pt x="0" y="9399"/>
                  </a:lnTo>
                  <a:lnTo>
                    <a:pt x="205" y="9399"/>
                  </a:lnTo>
                  <a:cubicBezTo>
                    <a:pt x="277" y="9396"/>
                    <a:pt x="347" y="9396"/>
                    <a:pt x="419" y="9393"/>
                  </a:cubicBezTo>
                  <a:lnTo>
                    <a:pt x="12991" y="396"/>
                  </a:lnTo>
                  <a:cubicBezTo>
                    <a:pt x="13018" y="331"/>
                    <a:pt x="13041" y="264"/>
                    <a:pt x="13064" y="199"/>
                  </a:cubicBezTo>
                  <a:cubicBezTo>
                    <a:pt x="13087" y="133"/>
                    <a:pt x="13110" y="66"/>
                    <a:pt x="1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5241950" y="4286425"/>
              <a:ext cx="213825" cy="153025"/>
            </a:xfrm>
            <a:custGeom>
              <a:avLst/>
              <a:gdLst/>
              <a:ahLst/>
              <a:cxnLst/>
              <a:rect l="l" t="t" r="r" b="b"/>
              <a:pathLst>
                <a:path w="8553" h="6121" extrusionOk="0">
                  <a:moveTo>
                    <a:pt x="8553" y="1"/>
                  </a:moveTo>
                  <a:lnTo>
                    <a:pt x="1" y="6120"/>
                  </a:lnTo>
                  <a:cubicBezTo>
                    <a:pt x="107" y="6097"/>
                    <a:pt x="209" y="6071"/>
                    <a:pt x="314" y="6041"/>
                  </a:cubicBezTo>
                  <a:cubicBezTo>
                    <a:pt x="426" y="6012"/>
                    <a:pt x="535" y="5982"/>
                    <a:pt x="647" y="5949"/>
                  </a:cubicBezTo>
                  <a:lnTo>
                    <a:pt x="8180" y="558"/>
                  </a:lnTo>
                  <a:cubicBezTo>
                    <a:pt x="8246" y="465"/>
                    <a:pt x="8312" y="370"/>
                    <a:pt x="8375" y="274"/>
                  </a:cubicBezTo>
                  <a:cubicBezTo>
                    <a:pt x="8434" y="185"/>
                    <a:pt x="8494" y="93"/>
                    <a:pt x="8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584706" y="3853806"/>
            <a:ext cx="600470" cy="123922"/>
            <a:chOff x="2584706" y="3853806"/>
            <a:chExt cx="600470" cy="123922"/>
          </a:xfrm>
        </p:grpSpPr>
        <p:sp>
          <p:nvSpPr>
            <p:cNvPr id="663" name="Google Shape;663;p28"/>
            <p:cNvSpPr/>
            <p:nvPr/>
          </p:nvSpPr>
          <p:spPr>
            <a:xfrm>
              <a:off x="2584706" y="3853806"/>
              <a:ext cx="600470" cy="30206"/>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2584706" y="3947329"/>
              <a:ext cx="600470" cy="30399"/>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8"/>
          <p:cNvSpPr/>
          <p:nvPr/>
        </p:nvSpPr>
        <p:spPr>
          <a:xfrm>
            <a:off x="2434929" y="941356"/>
            <a:ext cx="4454459" cy="2757840"/>
          </a:xfrm>
          <a:custGeom>
            <a:avLst/>
            <a:gdLst/>
            <a:ahLst/>
            <a:cxnLst/>
            <a:rect l="l" t="t" r="r" b="b"/>
            <a:pathLst>
              <a:path w="115028" h="71216" extrusionOk="0">
                <a:moveTo>
                  <a:pt x="60590" y="0"/>
                </a:moveTo>
                <a:cubicBezTo>
                  <a:pt x="31853" y="0"/>
                  <a:pt x="16324" y="23751"/>
                  <a:pt x="16324" y="23751"/>
                </a:cubicBezTo>
                <a:cubicBezTo>
                  <a:pt x="16324" y="23751"/>
                  <a:pt x="1" y="48071"/>
                  <a:pt x="18846" y="66616"/>
                </a:cubicBezTo>
                <a:cubicBezTo>
                  <a:pt x="22010" y="69729"/>
                  <a:pt x="26998" y="71215"/>
                  <a:pt x="32805" y="71215"/>
                </a:cubicBezTo>
                <a:cubicBezTo>
                  <a:pt x="41206" y="71215"/>
                  <a:pt x="51321" y="68104"/>
                  <a:pt x="60114" y="62303"/>
                </a:cubicBezTo>
                <a:cubicBezTo>
                  <a:pt x="62430" y="60775"/>
                  <a:pt x="64815" y="60163"/>
                  <a:pt x="67237" y="60163"/>
                </a:cubicBezTo>
                <a:cubicBezTo>
                  <a:pt x="76937" y="60163"/>
                  <a:pt x="87211" y="69972"/>
                  <a:pt x="95871" y="69972"/>
                </a:cubicBezTo>
                <a:cubicBezTo>
                  <a:pt x="99158" y="69972"/>
                  <a:pt x="102213" y="68559"/>
                  <a:pt x="104915" y="64660"/>
                </a:cubicBezTo>
                <a:cubicBezTo>
                  <a:pt x="115028" y="50070"/>
                  <a:pt x="102021" y="3948"/>
                  <a:pt x="66019" y="279"/>
                </a:cubicBezTo>
                <a:cubicBezTo>
                  <a:pt x="64160" y="89"/>
                  <a:pt x="62350" y="0"/>
                  <a:pt x="60590" y="0"/>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rot="10800000" flipH="1">
            <a:off x="2565225" y="3057724"/>
            <a:ext cx="4369700" cy="1193907"/>
          </a:xfrm>
          <a:prstGeom prst="flowChartManualInpu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8"/>
          <p:cNvGrpSpPr/>
          <p:nvPr/>
        </p:nvGrpSpPr>
        <p:grpSpPr>
          <a:xfrm>
            <a:off x="7223048" y="285591"/>
            <a:ext cx="1587098" cy="38299"/>
            <a:chOff x="834898" y="4444541"/>
            <a:chExt cx="1587098" cy="38299"/>
          </a:xfrm>
        </p:grpSpPr>
        <p:sp>
          <p:nvSpPr>
            <p:cNvPr id="668" name="Google Shape;668;p28"/>
            <p:cNvSpPr/>
            <p:nvPr/>
          </p:nvSpPr>
          <p:spPr>
            <a:xfrm>
              <a:off x="834898"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1006996"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1179093"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351190"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52328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1695346"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1867444"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2039541" y="4444541"/>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21163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2383736" y="4444541"/>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8"/>
          <p:cNvSpPr txBox="1">
            <a:spLocks noGrp="1"/>
          </p:cNvSpPr>
          <p:nvPr>
            <p:ph type="title"/>
          </p:nvPr>
        </p:nvSpPr>
        <p:spPr>
          <a:xfrm>
            <a:off x="3135806" y="1553339"/>
            <a:ext cx="3216635" cy="1548991"/>
          </a:xfrm>
          <a:prstGeom prst="rect">
            <a:avLst/>
          </a:prstGeom>
        </p:spPr>
        <p:txBody>
          <a:bodyPr spcFirstLastPara="1" wrap="square" lIns="0" tIns="0" rIns="0" bIns="0" anchor="b" anchorCtr="0">
            <a:noAutofit/>
          </a:bodyPr>
          <a:lstStyle/>
          <a:p>
            <a:pPr lvl="0"/>
            <a:r>
              <a:rPr lang="en-US" sz="4500"/>
              <a:t>QUẢN LÝ QUÁN TRÀ SỮA</a:t>
            </a:r>
          </a:p>
        </p:txBody>
      </p:sp>
      <p:grpSp>
        <p:nvGrpSpPr>
          <p:cNvPr id="680" name="Google Shape;680;p28"/>
          <p:cNvGrpSpPr/>
          <p:nvPr/>
        </p:nvGrpSpPr>
        <p:grpSpPr>
          <a:xfrm>
            <a:off x="1185569" y="2465503"/>
            <a:ext cx="452722" cy="447909"/>
            <a:chOff x="3732525" y="3850525"/>
            <a:chExt cx="420550" cy="476550"/>
          </a:xfrm>
        </p:grpSpPr>
        <p:sp>
          <p:nvSpPr>
            <p:cNvPr id="681" name="Google Shape;681;p28"/>
            <p:cNvSpPr/>
            <p:nvPr/>
          </p:nvSpPr>
          <p:spPr>
            <a:xfrm>
              <a:off x="3847550" y="3965375"/>
              <a:ext cx="18225" cy="16575"/>
            </a:xfrm>
            <a:custGeom>
              <a:avLst/>
              <a:gdLst/>
              <a:ahLst/>
              <a:cxnLst/>
              <a:rect l="l" t="t" r="r" b="b"/>
              <a:pathLst>
                <a:path w="729" h="663" extrusionOk="0">
                  <a:moveTo>
                    <a:pt x="364" y="0"/>
                  </a:moveTo>
                  <a:cubicBezTo>
                    <a:pt x="283" y="0"/>
                    <a:pt x="201" y="34"/>
                    <a:pt x="135" y="102"/>
                  </a:cubicBezTo>
                  <a:cubicBezTo>
                    <a:pt x="1" y="234"/>
                    <a:pt x="1" y="429"/>
                    <a:pt x="132" y="564"/>
                  </a:cubicBezTo>
                  <a:cubicBezTo>
                    <a:pt x="200" y="629"/>
                    <a:pt x="282" y="662"/>
                    <a:pt x="364" y="662"/>
                  </a:cubicBezTo>
                  <a:cubicBezTo>
                    <a:pt x="446" y="662"/>
                    <a:pt x="528" y="629"/>
                    <a:pt x="594" y="564"/>
                  </a:cubicBezTo>
                  <a:cubicBezTo>
                    <a:pt x="728" y="429"/>
                    <a:pt x="728" y="237"/>
                    <a:pt x="594" y="102"/>
                  </a:cubicBezTo>
                  <a:cubicBezTo>
                    <a:pt x="528" y="34"/>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3904975" y="3907950"/>
              <a:ext cx="18325" cy="16525"/>
            </a:xfrm>
            <a:custGeom>
              <a:avLst/>
              <a:gdLst/>
              <a:ahLst/>
              <a:cxnLst/>
              <a:rect l="l" t="t" r="r" b="b"/>
              <a:pathLst>
                <a:path w="733" h="661" extrusionOk="0">
                  <a:moveTo>
                    <a:pt x="364" y="0"/>
                  </a:moveTo>
                  <a:cubicBezTo>
                    <a:pt x="285" y="0"/>
                    <a:pt x="206" y="32"/>
                    <a:pt x="142" y="96"/>
                  </a:cubicBezTo>
                  <a:cubicBezTo>
                    <a:pt x="4" y="227"/>
                    <a:pt x="1" y="422"/>
                    <a:pt x="129" y="557"/>
                  </a:cubicBezTo>
                  <a:cubicBezTo>
                    <a:pt x="196" y="626"/>
                    <a:pt x="281" y="661"/>
                    <a:pt x="365" y="661"/>
                  </a:cubicBezTo>
                  <a:cubicBezTo>
                    <a:pt x="445" y="661"/>
                    <a:pt x="525" y="630"/>
                    <a:pt x="591" y="567"/>
                  </a:cubicBezTo>
                  <a:cubicBezTo>
                    <a:pt x="725" y="435"/>
                    <a:pt x="732" y="240"/>
                    <a:pt x="600" y="105"/>
                  </a:cubicBezTo>
                  <a:cubicBezTo>
                    <a:pt x="532" y="36"/>
                    <a:pt x="448"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3962400" y="3850525"/>
              <a:ext cx="18300" cy="16525"/>
            </a:xfrm>
            <a:custGeom>
              <a:avLst/>
              <a:gdLst/>
              <a:ahLst/>
              <a:cxnLst/>
              <a:rect l="l" t="t" r="r" b="b"/>
              <a:pathLst>
                <a:path w="732" h="661" extrusionOk="0">
                  <a:moveTo>
                    <a:pt x="367" y="0"/>
                  </a:moveTo>
                  <a:cubicBezTo>
                    <a:pt x="287" y="0"/>
                    <a:pt x="206" y="33"/>
                    <a:pt x="139" y="99"/>
                  </a:cubicBezTo>
                  <a:cubicBezTo>
                    <a:pt x="4" y="230"/>
                    <a:pt x="0" y="425"/>
                    <a:pt x="132" y="557"/>
                  </a:cubicBezTo>
                  <a:cubicBezTo>
                    <a:pt x="199" y="626"/>
                    <a:pt x="283" y="660"/>
                    <a:pt x="367" y="660"/>
                  </a:cubicBezTo>
                  <a:cubicBezTo>
                    <a:pt x="448" y="660"/>
                    <a:pt x="529" y="628"/>
                    <a:pt x="594" y="563"/>
                  </a:cubicBezTo>
                  <a:cubicBezTo>
                    <a:pt x="729" y="432"/>
                    <a:pt x="732" y="237"/>
                    <a:pt x="597" y="102"/>
                  </a:cubicBezTo>
                  <a:cubicBezTo>
                    <a:pt x="530" y="34"/>
                    <a:pt x="449"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3732625" y="3965400"/>
              <a:ext cx="18300" cy="16575"/>
            </a:xfrm>
            <a:custGeom>
              <a:avLst/>
              <a:gdLst/>
              <a:ahLst/>
              <a:cxnLst/>
              <a:rect l="l" t="t" r="r" b="b"/>
              <a:pathLst>
                <a:path w="732" h="663" extrusionOk="0">
                  <a:moveTo>
                    <a:pt x="366" y="1"/>
                  </a:moveTo>
                  <a:cubicBezTo>
                    <a:pt x="285" y="1"/>
                    <a:pt x="205" y="33"/>
                    <a:pt x="138" y="98"/>
                  </a:cubicBezTo>
                  <a:cubicBezTo>
                    <a:pt x="3" y="230"/>
                    <a:pt x="0" y="420"/>
                    <a:pt x="132" y="556"/>
                  </a:cubicBezTo>
                  <a:cubicBezTo>
                    <a:pt x="199" y="627"/>
                    <a:pt x="283" y="662"/>
                    <a:pt x="367" y="662"/>
                  </a:cubicBezTo>
                  <a:cubicBezTo>
                    <a:pt x="447" y="662"/>
                    <a:pt x="527" y="630"/>
                    <a:pt x="593" y="566"/>
                  </a:cubicBezTo>
                  <a:cubicBezTo>
                    <a:pt x="728" y="434"/>
                    <a:pt x="732" y="239"/>
                    <a:pt x="600" y="104"/>
                  </a:cubicBezTo>
                  <a:cubicBezTo>
                    <a:pt x="533" y="36"/>
                    <a:pt x="449"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3790125" y="3907950"/>
              <a:ext cx="18225" cy="16550"/>
            </a:xfrm>
            <a:custGeom>
              <a:avLst/>
              <a:gdLst/>
              <a:ahLst/>
              <a:cxnLst/>
              <a:rect l="l" t="t" r="r" b="b"/>
              <a:pathLst>
                <a:path w="729" h="662" extrusionOk="0">
                  <a:moveTo>
                    <a:pt x="365" y="0"/>
                  </a:moveTo>
                  <a:cubicBezTo>
                    <a:pt x="284" y="0"/>
                    <a:pt x="202" y="33"/>
                    <a:pt x="135" y="99"/>
                  </a:cubicBezTo>
                  <a:cubicBezTo>
                    <a:pt x="0" y="231"/>
                    <a:pt x="0" y="425"/>
                    <a:pt x="132" y="560"/>
                  </a:cubicBezTo>
                  <a:cubicBezTo>
                    <a:pt x="199" y="628"/>
                    <a:pt x="281" y="662"/>
                    <a:pt x="363" y="662"/>
                  </a:cubicBezTo>
                  <a:cubicBezTo>
                    <a:pt x="445" y="662"/>
                    <a:pt x="526" y="629"/>
                    <a:pt x="593" y="563"/>
                  </a:cubicBezTo>
                  <a:cubicBezTo>
                    <a:pt x="725" y="432"/>
                    <a:pt x="728" y="237"/>
                    <a:pt x="597" y="102"/>
                  </a:cubicBezTo>
                  <a:cubicBezTo>
                    <a:pt x="529" y="34"/>
                    <a:pt x="447"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3847550" y="3850525"/>
              <a:ext cx="18225" cy="16550"/>
            </a:xfrm>
            <a:custGeom>
              <a:avLst/>
              <a:gdLst/>
              <a:ahLst/>
              <a:cxnLst/>
              <a:rect l="l" t="t" r="r" b="b"/>
              <a:pathLst>
                <a:path w="729" h="662" extrusionOk="0">
                  <a:moveTo>
                    <a:pt x="364" y="0"/>
                  </a:moveTo>
                  <a:cubicBezTo>
                    <a:pt x="282" y="0"/>
                    <a:pt x="200" y="34"/>
                    <a:pt x="132" y="102"/>
                  </a:cubicBezTo>
                  <a:cubicBezTo>
                    <a:pt x="1" y="234"/>
                    <a:pt x="1" y="428"/>
                    <a:pt x="135" y="560"/>
                  </a:cubicBezTo>
                  <a:cubicBezTo>
                    <a:pt x="201" y="628"/>
                    <a:pt x="283" y="662"/>
                    <a:pt x="365" y="662"/>
                  </a:cubicBezTo>
                  <a:cubicBezTo>
                    <a:pt x="447" y="662"/>
                    <a:pt x="529" y="628"/>
                    <a:pt x="597" y="560"/>
                  </a:cubicBezTo>
                  <a:cubicBezTo>
                    <a:pt x="728" y="425"/>
                    <a:pt x="728" y="234"/>
                    <a:pt x="594" y="99"/>
                  </a:cubicBezTo>
                  <a:cubicBezTo>
                    <a:pt x="527" y="33"/>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3732625" y="4022850"/>
              <a:ext cx="18300" cy="16550"/>
            </a:xfrm>
            <a:custGeom>
              <a:avLst/>
              <a:gdLst/>
              <a:ahLst/>
              <a:cxnLst/>
              <a:rect l="l" t="t" r="r" b="b"/>
              <a:pathLst>
                <a:path w="732" h="662" extrusionOk="0">
                  <a:moveTo>
                    <a:pt x="364" y="0"/>
                  </a:moveTo>
                  <a:cubicBezTo>
                    <a:pt x="285" y="0"/>
                    <a:pt x="205" y="32"/>
                    <a:pt x="138" y="97"/>
                  </a:cubicBezTo>
                  <a:cubicBezTo>
                    <a:pt x="3" y="232"/>
                    <a:pt x="0" y="426"/>
                    <a:pt x="132" y="559"/>
                  </a:cubicBezTo>
                  <a:cubicBezTo>
                    <a:pt x="201" y="627"/>
                    <a:pt x="285" y="662"/>
                    <a:pt x="369" y="662"/>
                  </a:cubicBezTo>
                  <a:cubicBezTo>
                    <a:pt x="449" y="662"/>
                    <a:pt x="528" y="630"/>
                    <a:pt x="593" y="565"/>
                  </a:cubicBezTo>
                  <a:cubicBezTo>
                    <a:pt x="728" y="430"/>
                    <a:pt x="732" y="238"/>
                    <a:pt x="596" y="104"/>
                  </a:cubicBezTo>
                  <a:cubicBezTo>
                    <a:pt x="529" y="35"/>
                    <a:pt x="447"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3790025" y="3965400"/>
              <a:ext cx="18400" cy="16550"/>
            </a:xfrm>
            <a:custGeom>
              <a:avLst/>
              <a:gdLst/>
              <a:ahLst/>
              <a:cxnLst/>
              <a:rect l="l" t="t" r="r" b="b"/>
              <a:pathLst>
                <a:path w="736" h="662" extrusionOk="0">
                  <a:moveTo>
                    <a:pt x="366" y="1"/>
                  </a:moveTo>
                  <a:cubicBezTo>
                    <a:pt x="289" y="1"/>
                    <a:pt x="212" y="31"/>
                    <a:pt x="146" y="91"/>
                  </a:cubicBezTo>
                  <a:cubicBezTo>
                    <a:pt x="8" y="220"/>
                    <a:pt x="1" y="417"/>
                    <a:pt x="127" y="553"/>
                  </a:cubicBezTo>
                  <a:cubicBezTo>
                    <a:pt x="196" y="625"/>
                    <a:pt x="282" y="661"/>
                    <a:pt x="368" y="661"/>
                  </a:cubicBezTo>
                  <a:cubicBezTo>
                    <a:pt x="446" y="661"/>
                    <a:pt x="523" y="632"/>
                    <a:pt x="588" y="572"/>
                  </a:cubicBezTo>
                  <a:cubicBezTo>
                    <a:pt x="726" y="440"/>
                    <a:pt x="736" y="246"/>
                    <a:pt x="607" y="111"/>
                  </a:cubicBezTo>
                  <a:cubicBezTo>
                    <a:pt x="538" y="38"/>
                    <a:pt x="452"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3847550" y="3907950"/>
              <a:ext cx="18225" cy="16550"/>
            </a:xfrm>
            <a:custGeom>
              <a:avLst/>
              <a:gdLst/>
              <a:ahLst/>
              <a:cxnLst/>
              <a:rect l="l" t="t" r="r" b="b"/>
              <a:pathLst>
                <a:path w="729" h="662" extrusionOk="0">
                  <a:moveTo>
                    <a:pt x="363" y="0"/>
                  </a:moveTo>
                  <a:cubicBezTo>
                    <a:pt x="282" y="0"/>
                    <a:pt x="201" y="33"/>
                    <a:pt x="135" y="99"/>
                  </a:cubicBezTo>
                  <a:cubicBezTo>
                    <a:pt x="1" y="234"/>
                    <a:pt x="1" y="429"/>
                    <a:pt x="132" y="560"/>
                  </a:cubicBezTo>
                  <a:cubicBezTo>
                    <a:pt x="200" y="628"/>
                    <a:pt x="283" y="662"/>
                    <a:pt x="366" y="662"/>
                  </a:cubicBezTo>
                  <a:cubicBezTo>
                    <a:pt x="447" y="662"/>
                    <a:pt x="528" y="629"/>
                    <a:pt x="594" y="563"/>
                  </a:cubicBezTo>
                  <a:cubicBezTo>
                    <a:pt x="728" y="429"/>
                    <a:pt x="728" y="237"/>
                    <a:pt x="594" y="102"/>
                  </a:cubicBezTo>
                  <a:cubicBezTo>
                    <a:pt x="527" y="34"/>
                    <a:pt x="445" y="0"/>
                    <a:pt x="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3904975" y="3850525"/>
              <a:ext cx="18225" cy="16525"/>
            </a:xfrm>
            <a:custGeom>
              <a:avLst/>
              <a:gdLst/>
              <a:ahLst/>
              <a:cxnLst/>
              <a:rect l="l" t="t" r="r" b="b"/>
              <a:pathLst>
                <a:path w="729" h="661" extrusionOk="0">
                  <a:moveTo>
                    <a:pt x="366" y="0"/>
                  </a:moveTo>
                  <a:cubicBezTo>
                    <a:pt x="285" y="0"/>
                    <a:pt x="204" y="33"/>
                    <a:pt x="139" y="99"/>
                  </a:cubicBezTo>
                  <a:cubicBezTo>
                    <a:pt x="4" y="230"/>
                    <a:pt x="1" y="425"/>
                    <a:pt x="132" y="560"/>
                  </a:cubicBezTo>
                  <a:cubicBezTo>
                    <a:pt x="199" y="627"/>
                    <a:pt x="282" y="661"/>
                    <a:pt x="366" y="661"/>
                  </a:cubicBezTo>
                  <a:cubicBezTo>
                    <a:pt x="447" y="661"/>
                    <a:pt x="528" y="629"/>
                    <a:pt x="594" y="563"/>
                  </a:cubicBezTo>
                  <a:cubicBezTo>
                    <a:pt x="729" y="432"/>
                    <a:pt x="729" y="237"/>
                    <a:pt x="597" y="102"/>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3732525" y="4080300"/>
              <a:ext cx="18400" cy="16525"/>
            </a:xfrm>
            <a:custGeom>
              <a:avLst/>
              <a:gdLst/>
              <a:ahLst/>
              <a:cxnLst/>
              <a:rect l="l" t="t" r="r" b="b"/>
              <a:pathLst>
                <a:path w="736" h="661" extrusionOk="0">
                  <a:moveTo>
                    <a:pt x="369" y="0"/>
                  </a:moveTo>
                  <a:cubicBezTo>
                    <a:pt x="291" y="0"/>
                    <a:pt x="213" y="30"/>
                    <a:pt x="149" y="89"/>
                  </a:cubicBezTo>
                  <a:cubicBezTo>
                    <a:pt x="10" y="221"/>
                    <a:pt x="1" y="416"/>
                    <a:pt x="129" y="550"/>
                  </a:cubicBezTo>
                  <a:cubicBezTo>
                    <a:pt x="197" y="623"/>
                    <a:pt x="284" y="661"/>
                    <a:pt x="371" y="661"/>
                  </a:cubicBezTo>
                  <a:cubicBezTo>
                    <a:pt x="449" y="661"/>
                    <a:pt x="527" y="631"/>
                    <a:pt x="591" y="570"/>
                  </a:cubicBezTo>
                  <a:cubicBezTo>
                    <a:pt x="729" y="442"/>
                    <a:pt x="736" y="247"/>
                    <a:pt x="611" y="109"/>
                  </a:cubicBezTo>
                  <a:cubicBezTo>
                    <a:pt x="541" y="36"/>
                    <a:pt x="455"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3790025" y="4022850"/>
              <a:ext cx="18325" cy="16550"/>
            </a:xfrm>
            <a:custGeom>
              <a:avLst/>
              <a:gdLst/>
              <a:ahLst/>
              <a:cxnLst/>
              <a:rect l="l" t="t" r="r" b="b"/>
              <a:pathLst>
                <a:path w="733" h="662" extrusionOk="0">
                  <a:moveTo>
                    <a:pt x="367" y="0"/>
                  </a:moveTo>
                  <a:cubicBezTo>
                    <a:pt x="286" y="0"/>
                    <a:pt x="206" y="32"/>
                    <a:pt x="139" y="97"/>
                  </a:cubicBezTo>
                  <a:cubicBezTo>
                    <a:pt x="4" y="229"/>
                    <a:pt x="1" y="423"/>
                    <a:pt x="133" y="559"/>
                  </a:cubicBezTo>
                  <a:cubicBezTo>
                    <a:pt x="200" y="627"/>
                    <a:pt x="285" y="662"/>
                    <a:pt x="369" y="662"/>
                  </a:cubicBezTo>
                  <a:cubicBezTo>
                    <a:pt x="449" y="662"/>
                    <a:pt x="530" y="630"/>
                    <a:pt x="594" y="565"/>
                  </a:cubicBezTo>
                  <a:cubicBezTo>
                    <a:pt x="729" y="433"/>
                    <a:pt x="732" y="238"/>
                    <a:pt x="601" y="104"/>
                  </a:cubicBezTo>
                  <a:cubicBezTo>
                    <a:pt x="534" y="35"/>
                    <a:pt x="450"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3962400" y="4137725"/>
              <a:ext cx="18225" cy="16575"/>
            </a:xfrm>
            <a:custGeom>
              <a:avLst/>
              <a:gdLst/>
              <a:ahLst/>
              <a:cxnLst/>
              <a:rect l="l" t="t" r="r" b="b"/>
              <a:pathLst>
                <a:path w="729" h="663" extrusionOk="0">
                  <a:moveTo>
                    <a:pt x="363" y="1"/>
                  </a:moveTo>
                  <a:cubicBezTo>
                    <a:pt x="282" y="1"/>
                    <a:pt x="201" y="34"/>
                    <a:pt x="136" y="99"/>
                  </a:cubicBezTo>
                  <a:cubicBezTo>
                    <a:pt x="0" y="235"/>
                    <a:pt x="0" y="425"/>
                    <a:pt x="136" y="560"/>
                  </a:cubicBezTo>
                  <a:cubicBezTo>
                    <a:pt x="202" y="628"/>
                    <a:pt x="284" y="662"/>
                    <a:pt x="366" y="662"/>
                  </a:cubicBezTo>
                  <a:cubicBezTo>
                    <a:pt x="447" y="662"/>
                    <a:pt x="528" y="629"/>
                    <a:pt x="594" y="564"/>
                  </a:cubicBezTo>
                  <a:cubicBezTo>
                    <a:pt x="729" y="428"/>
                    <a:pt x="729" y="235"/>
                    <a:pt x="597" y="102"/>
                  </a:cubicBezTo>
                  <a:cubicBezTo>
                    <a:pt x="529" y="34"/>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3962400" y="4080300"/>
              <a:ext cx="18300" cy="16575"/>
            </a:xfrm>
            <a:custGeom>
              <a:avLst/>
              <a:gdLst/>
              <a:ahLst/>
              <a:cxnLst/>
              <a:rect l="l" t="t" r="r" b="b"/>
              <a:pathLst>
                <a:path w="732" h="663" extrusionOk="0">
                  <a:moveTo>
                    <a:pt x="364" y="1"/>
                  </a:moveTo>
                  <a:cubicBezTo>
                    <a:pt x="284" y="1"/>
                    <a:pt x="204" y="32"/>
                    <a:pt x="139" y="95"/>
                  </a:cubicBezTo>
                  <a:cubicBezTo>
                    <a:pt x="4" y="228"/>
                    <a:pt x="0" y="422"/>
                    <a:pt x="128" y="554"/>
                  </a:cubicBezTo>
                  <a:cubicBezTo>
                    <a:pt x="197" y="626"/>
                    <a:pt x="282" y="662"/>
                    <a:pt x="367" y="662"/>
                  </a:cubicBezTo>
                  <a:cubicBezTo>
                    <a:pt x="446" y="662"/>
                    <a:pt x="525" y="631"/>
                    <a:pt x="590" y="567"/>
                  </a:cubicBezTo>
                  <a:cubicBezTo>
                    <a:pt x="726" y="436"/>
                    <a:pt x="732" y="241"/>
                    <a:pt x="600" y="106"/>
                  </a:cubicBezTo>
                  <a:cubicBezTo>
                    <a:pt x="534" y="36"/>
                    <a:pt x="449"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3904975" y="4137725"/>
              <a:ext cx="18225" cy="16575"/>
            </a:xfrm>
            <a:custGeom>
              <a:avLst/>
              <a:gdLst/>
              <a:ahLst/>
              <a:cxnLst/>
              <a:rect l="l" t="t" r="r" b="b"/>
              <a:pathLst>
                <a:path w="729" h="663" extrusionOk="0">
                  <a:moveTo>
                    <a:pt x="363" y="1"/>
                  </a:moveTo>
                  <a:cubicBezTo>
                    <a:pt x="282" y="1"/>
                    <a:pt x="201" y="34"/>
                    <a:pt x="136" y="99"/>
                  </a:cubicBezTo>
                  <a:cubicBezTo>
                    <a:pt x="1" y="235"/>
                    <a:pt x="1" y="425"/>
                    <a:pt x="132" y="560"/>
                  </a:cubicBezTo>
                  <a:cubicBezTo>
                    <a:pt x="200" y="628"/>
                    <a:pt x="282" y="662"/>
                    <a:pt x="364" y="662"/>
                  </a:cubicBezTo>
                  <a:cubicBezTo>
                    <a:pt x="445" y="662"/>
                    <a:pt x="526" y="629"/>
                    <a:pt x="594" y="564"/>
                  </a:cubicBezTo>
                  <a:cubicBezTo>
                    <a:pt x="729" y="428"/>
                    <a:pt x="729" y="235"/>
                    <a:pt x="597" y="102"/>
                  </a:cubicBezTo>
                  <a:cubicBezTo>
                    <a:pt x="529" y="34"/>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3962400" y="4022875"/>
              <a:ext cx="18225" cy="16575"/>
            </a:xfrm>
            <a:custGeom>
              <a:avLst/>
              <a:gdLst/>
              <a:ahLst/>
              <a:cxnLst/>
              <a:rect l="l" t="t" r="r" b="b"/>
              <a:pathLst>
                <a:path w="729" h="663" extrusionOk="0">
                  <a:moveTo>
                    <a:pt x="364" y="0"/>
                  </a:moveTo>
                  <a:cubicBezTo>
                    <a:pt x="282" y="0"/>
                    <a:pt x="200" y="33"/>
                    <a:pt x="132" y="99"/>
                  </a:cubicBezTo>
                  <a:cubicBezTo>
                    <a:pt x="0" y="234"/>
                    <a:pt x="0" y="429"/>
                    <a:pt x="136" y="561"/>
                  </a:cubicBezTo>
                  <a:cubicBezTo>
                    <a:pt x="203" y="628"/>
                    <a:pt x="285" y="662"/>
                    <a:pt x="366" y="662"/>
                  </a:cubicBezTo>
                  <a:cubicBezTo>
                    <a:pt x="448" y="662"/>
                    <a:pt x="529" y="628"/>
                    <a:pt x="597" y="561"/>
                  </a:cubicBezTo>
                  <a:cubicBezTo>
                    <a:pt x="729" y="425"/>
                    <a:pt x="729" y="231"/>
                    <a:pt x="594" y="99"/>
                  </a:cubicBezTo>
                  <a:cubicBezTo>
                    <a:pt x="527" y="33"/>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3904800" y="4080325"/>
              <a:ext cx="18575" cy="16525"/>
            </a:xfrm>
            <a:custGeom>
              <a:avLst/>
              <a:gdLst/>
              <a:ahLst/>
              <a:cxnLst/>
              <a:rect l="l" t="t" r="r" b="b"/>
              <a:pathLst>
                <a:path w="743" h="661" extrusionOk="0">
                  <a:moveTo>
                    <a:pt x="368" y="1"/>
                  </a:moveTo>
                  <a:cubicBezTo>
                    <a:pt x="293" y="1"/>
                    <a:pt x="218" y="28"/>
                    <a:pt x="155" y="85"/>
                  </a:cubicBezTo>
                  <a:cubicBezTo>
                    <a:pt x="14" y="210"/>
                    <a:pt x="0" y="408"/>
                    <a:pt x="126" y="543"/>
                  </a:cubicBezTo>
                  <a:cubicBezTo>
                    <a:pt x="196" y="620"/>
                    <a:pt x="285" y="660"/>
                    <a:pt x="374" y="660"/>
                  </a:cubicBezTo>
                  <a:cubicBezTo>
                    <a:pt x="448" y="660"/>
                    <a:pt x="521" y="633"/>
                    <a:pt x="584" y="576"/>
                  </a:cubicBezTo>
                  <a:cubicBezTo>
                    <a:pt x="726" y="450"/>
                    <a:pt x="742" y="253"/>
                    <a:pt x="617" y="118"/>
                  </a:cubicBezTo>
                  <a:cubicBezTo>
                    <a:pt x="549" y="41"/>
                    <a:pt x="459" y="1"/>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3847450" y="4137750"/>
              <a:ext cx="18325" cy="16550"/>
            </a:xfrm>
            <a:custGeom>
              <a:avLst/>
              <a:gdLst/>
              <a:ahLst/>
              <a:cxnLst/>
              <a:rect l="l" t="t" r="r" b="b"/>
              <a:pathLst>
                <a:path w="733" h="662" extrusionOk="0">
                  <a:moveTo>
                    <a:pt x="365" y="1"/>
                  </a:moveTo>
                  <a:cubicBezTo>
                    <a:pt x="285" y="1"/>
                    <a:pt x="205" y="32"/>
                    <a:pt x="139" y="95"/>
                  </a:cubicBezTo>
                  <a:cubicBezTo>
                    <a:pt x="5" y="230"/>
                    <a:pt x="1" y="421"/>
                    <a:pt x="133" y="556"/>
                  </a:cubicBezTo>
                  <a:cubicBezTo>
                    <a:pt x="202" y="626"/>
                    <a:pt x="287" y="661"/>
                    <a:pt x="371" y="661"/>
                  </a:cubicBezTo>
                  <a:cubicBezTo>
                    <a:pt x="450" y="661"/>
                    <a:pt x="529" y="630"/>
                    <a:pt x="594" y="566"/>
                  </a:cubicBezTo>
                  <a:cubicBezTo>
                    <a:pt x="729" y="434"/>
                    <a:pt x="732" y="240"/>
                    <a:pt x="601" y="105"/>
                  </a:cubicBezTo>
                  <a:cubicBezTo>
                    <a:pt x="533" y="35"/>
                    <a:pt x="449"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3962400" y="3965400"/>
              <a:ext cx="18300" cy="16575"/>
            </a:xfrm>
            <a:custGeom>
              <a:avLst/>
              <a:gdLst/>
              <a:ahLst/>
              <a:cxnLst/>
              <a:rect l="l" t="t" r="r" b="b"/>
              <a:pathLst>
                <a:path w="732" h="663" extrusionOk="0">
                  <a:moveTo>
                    <a:pt x="363" y="1"/>
                  </a:moveTo>
                  <a:cubicBezTo>
                    <a:pt x="279" y="1"/>
                    <a:pt x="196" y="36"/>
                    <a:pt x="128" y="104"/>
                  </a:cubicBezTo>
                  <a:cubicBezTo>
                    <a:pt x="0" y="239"/>
                    <a:pt x="4" y="434"/>
                    <a:pt x="139" y="566"/>
                  </a:cubicBezTo>
                  <a:cubicBezTo>
                    <a:pt x="205" y="630"/>
                    <a:pt x="286" y="662"/>
                    <a:pt x="366" y="662"/>
                  </a:cubicBezTo>
                  <a:cubicBezTo>
                    <a:pt x="450" y="662"/>
                    <a:pt x="533" y="628"/>
                    <a:pt x="600" y="559"/>
                  </a:cubicBezTo>
                  <a:cubicBezTo>
                    <a:pt x="732" y="424"/>
                    <a:pt x="729" y="230"/>
                    <a:pt x="590" y="98"/>
                  </a:cubicBezTo>
                  <a:cubicBezTo>
                    <a:pt x="524" y="33"/>
                    <a:pt x="443"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3904975" y="4022850"/>
              <a:ext cx="18225" cy="16550"/>
            </a:xfrm>
            <a:custGeom>
              <a:avLst/>
              <a:gdLst/>
              <a:ahLst/>
              <a:cxnLst/>
              <a:rect l="l" t="t" r="r" b="b"/>
              <a:pathLst>
                <a:path w="729" h="662" extrusionOk="0">
                  <a:moveTo>
                    <a:pt x="361" y="1"/>
                  </a:moveTo>
                  <a:cubicBezTo>
                    <a:pt x="282" y="1"/>
                    <a:pt x="203" y="33"/>
                    <a:pt x="139" y="97"/>
                  </a:cubicBezTo>
                  <a:cubicBezTo>
                    <a:pt x="4" y="229"/>
                    <a:pt x="1" y="423"/>
                    <a:pt x="132" y="559"/>
                  </a:cubicBezTo>
                  <a:cubicBezTo>
                    <a:pt x="199" y="627"/>
                    <a:pt x="282" y="662"/>
                    <a:pt x="365" y="662"/>
                  </a:cubicBezTo>
                  <a:cubicBezTo>
                    <a:pt x="444" y="662"/>
                    <a:pt x="524" y="630"/>
                    <a:pt x="591" y="565"/>
                  </a:cubicBezTo>
                  <a:cubicBezTo>
                    <a:pt x="725" y="433"/>
                    <a:pt x="729" y="238"/>
                    <a:pt x="597" y="107"/>
                  </a:cubicBezTo>
                  <a:cubicBezTo>
                    <a:pt x="529" y="36"/>
                    <a:pt x="445"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3847550" y="4080300"/>
              <a:ext cx="18225" cy="16550"/>
            </a:xfrm>
            <a:custGeom>
              <a:avLst/>
              <a:gdLst/>
              <a:ahLst/>
              <a:cxnLst/>
              <a:rect l="l" t="t" r="r" b="b"/>
              <a:pathLst>
                <a:path w="729" h="662" extrusionOk="0">
                  <a:moveTo>
                    <a:pt x="363" y="1"/>
                  </a:moveTo>
                  <a:cubicBezTo>
                    <a:pt x="282" y="1"/>
                    <a:pt x="201" y="34"/>
                    <a:pt x="135" y="99"/>
                  </a:cubicBezTo>
                  <a:cubicBezTo>
                    <a:pt x="1" y="231"/>
                    <a:pt x="1" y="425"/>
                    <a:pt x="132" y="557"/>
                  </a:cubicBezTo>
                  <a:cubicBezTo>
                    <a:pt x="199" y="627"/>
                    <a:pt x="282" y="662"/>
                    <a:pt x="364" y="662"/>
                  </a:cubicBezTo>
                  <a:cubicBezTo>
                    <a:pt x="445" y="662"/>
                    <a:pt x="525" y="629"/>
                    <a:pt x="590" y="564"/>
                  </a:cubicBezTo>
                  <a:cubicBezTo>
                    <a:pt x="725" y="432"/>
                    <a:pt x="728" y="238"/>
                    <a:pt x="597" y="103"/>
                  </a:cubicBezTo>
                  <a:cubicBezTo>
                    <a:pt x="529" y="35"/>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3790025" y="4137750"/>
              <a:ext cx="18250" cy="16550"/>
            </a:xfrm>
            <a:custGeom>
              <a:avLst/>
              <a:gdLst/>
              <a:ahLst/>
              <a:cxnLst/>
              <a:rect l="l" t="t" r="r" b="b"/>
              <a:pathLst>
                <a:path w="730" h="662" extrusionOk="0">
                  <a:moveTo>
                    <a:pt x="366" y="0"/>
                  </a:moveTo>
                  <a:cubicBezTo>
                    <a:pt x="284" y="0"/>
                    <a:pt x="202" y="34"/>
                    <a:pt x="136" y="101"/>
                  </a:cubicBezTo>
                  <a:cubicBezTo>
                    <a:pt x="1" y="237"/>
                    <a:pt x="4" y="427"/>
                    <a:pt x="136" y="563"/>
                  </a:cubicBezTo>
                  <a:cubicBezTo>
                    <a:pt x="203" y="628"/>
                    <a:pt x="285" y="661"/>
                    <a:pt x="367" y="661"/>
                  </a:cubicBezTo>
                  <a:cubicBezTo>
                    <a:pt x="449" y="661"/>
                    <a:pt x="531" y="627"/>
                    <a:pt x="597" y="559"/>
                  </a:cubicBezTo>
                  <a:cubicBezTo>
                    <a:pt x="729" y="427"/>
                    <a:pt x="729" y="234"/>
                    <a:pt x="597" y="101"/>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962400" y="3907975"/>
              <a:ext cx="18225" cy="16525"/>
            </a:xfrm>
            <a:custGeom>
              <a:avLst/>
              <a:gdLst/>
              <a:ahLst/>
              <a:cxnLst/>
              <a:rect l="l" t="t" r="r" b="b"/>
              <a:pathLst>
                <a:path w="729" h="661" extrusionOk="0">
                  <a:moveTo>
                    <a:pt x="364" y="0"/>
                  </a:moveTo>
                  <a:cubicBezTo>
                    <a:pt x="284" y="0"/>
                    <a:pt x="202" y="33"/>
                    <a:pt x="136" y="98"/>
                  </a:cubicBezTo>
                  <a:cubicBezTo>
                    <a:pt x="4" y="230"/>
                    <a:pt x="0" y="424"/>
                    <a:pt x="132" y="559"/>
                  </a:cubicBezTo>
                  <a:cubicBezTo>
                    <a:pt x="200" y="627"/>
                    <a:pt x="282" y="661"/>
                    <a:pt x="364" y="661"/>
                  </a:cubicBezTo>
                  <a:cubicBezTo>
                    <a:pt x="445" y="661"/>
                    <a:pt x="526" y="628"/>
                    <a:pt x="594" y="562"/>
                  </a:cubicBezTo>
                  <a:cubicBezTo>
                    <a:pt x="729" y="431"/>
                    <a:pt x="729" y="236"/>
                    <a:pt x="597" y="101"/>
                  </a:cubicBezTo>
                  <a:cubicBezTo>
                    <a:pt x="530" y="34"/>
                    <a:pt x="447"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904975" y="3965400"/>
              <a:ext cx="18225" cy="16575"/>
            </a:xfrm>
            <a:custGeom>
              <a:avLst/>
              <a:gdLst/>
              <a:ahLst/>
              <a:cxnLst/>
              <a:rect l="l" t="t" r="r" b="b"/>
              <a:pathLst>
                <a:path w="729" h="663" extrusionOk="0">
                  <a:moveTo>
                    <a:pt x="362" y="1"/>
                  </a:moveTo>
                  <a:cubicBezTo>
                    <a:pt x="282" y="1"/>
                    <a:pt x="202" y="33"/>
                    <a:pt x="136" y="98"/>
                  </a:cubicBezTo>
                  <a:cubicBezTo>
                    <a:pt x="1" y="233"/>
                    <a:pt x="1" y="424"/>
                    <a:pt x="132" y="559"/>
                  </a:cubicBezTo>
                  <a:cubicBezTo>
                    <a:pt x="199" y="628"/>
                    <a:pt x="283" y="662"/>
                    <a:pt x="366" y="662"/>
                  </a:cubicBezTo>
                  <a:cubicBezTo>
                    <a:pt x="447" y="662"/>
                    <a:pt x="527" y="630"/>
                    <a:pt x="594" y="566"/>
                  </a:cubicBezTo>
                  <a:cubicBezTo>
                    <a:pt x="725" y="431"/>
                    <a:pt x="729" y="236"/>
                    <a:pt x="597" y="104"/>
                  </a:cubicBezTo>
                  <a:cubicBezTo>
                    <a:pt x="530" y="36"/>
                    <a:pt x="446"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47450" y="4022875"/>
              <a:ext cx="18425" cy="16525"/>
            </a:xfrm>
            <a:custGeom>
              <a:avLst/>
              <a:gdLst/>
              <a:ahLst/>
              <a:cxnLst/>
              <a:rect l="l" t="t" r="r" b="b"/>
              <a:pathLst>
                <a:path w="737" h="661" extrusionOk="0">
                  <a:moveTo>
                    <a:pt x="367" y="0"/>
                  </a:moveTo>
                  <a:cubicBezTo>
                    <a:pt x="289" y="0"/>
                    <a:pt x="211" y="30"/>
                    <a:pt x="146" y="89"/>
                  </a:cubicBezTo>
                  <a:cubicBezTo>
                    <a:pt x="8" y="221"/>
                    <a:pt x="1" y="415"/>
                    <a:pt x="130" y="550"/>
                  </a:cubicBezTo>
                  <a:cubicBezTo>
                    <a:pt x="197" y="623"/>
                    <a:pt x="283" y="661"/>
                    <a:pt x="370" y="661"/>
                  </a:cubicBezTo>
                  <a:cubicBezTo>
                    <a:pt x="447" y="661"/>
                    <a:pt x="524" y="631"/>
                    <a:pt x="588" y="570"/>
                  </a:cubicBezTo>
                  <a:cubicBezTo>
                    <a:pt x="726" y="439"/>
                    <a:pt x="736" y="244"/>
                    <a:pt x="607" y="109"/>
                  </a:cubicBezTo>
                  <a:cubicBezTo>
                    <a:pt x="540" y="36"/>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3790125" y="4080300"/>
              <a:ext cx="18150" cy="16575"/>
            </a:xfrm>
            <a:custGeom>
              <a:avLst/>
              <a:gdLst/>
              <a:ahLst/>
              <a:cxnLst/>
              <a:rect l="l" t="t" r="r" b="b"/>
              <a:pathLst>
                <a:path w="726" h="663" extrusionOk="0">
                  <a:moveTo>
                    <a:pt x="363" y="1"/>
                  </a:moveTo>
                  <a:cubicBezTo>
                    <a:pt x="281" y="1"/>
                    <a:pt x="199" y="34"/>
                    <a:pt x="132" y="99"/>
                  </a:cubicBezTo>
                  <a:cubicBezTo>
                    <a:pt x="0" y="234"/>
                    <a:pt x="0" y="425"/>
                    <a:pt x="132" y="561"/>
                  </a:cubicBezTo>
                  <a:cubicBezTo>
                    <a:pt x="200" y="629"/>
                    <a:pt x="282" y="662"/>
                    <a:pt x="364" y="662"/>
                  </a:cubicBezTo>
                  <a:cubicBezTo>
                    <a:pt x="445" y="662"/>
                    <a:pt x="526" y="629"/>
                    <a:pt x="593" y="564"/>
                  </a:cubicBezTo>
                  <a:cubicBezTo>
                    <a:pt x="725" y="428"/>
                    <a:pt x="725" y="234"/>
                    <a:pt x="593" y="103"/>
                  </a:cubicBezTo>
                  <a:cubicBezTo>
                    <a:pt x="527" y="35"/>
                    <a:pt x="445"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3732625" y="4137750"/>
              <a:ext cx="18225" cy="16550"/>
            </a:xfrm>
            <a:custGeom>
              <a:avLst/>
              <a:gdLst/>
              <a:ahLst/>
              <a:cxnLst/>
              <a:rect l="l" t="t" r="r" b="b"/>
              <a:pathLst>
                <a:path w="729" h="662" extrusionOk="0">
                  <a:moveTo>
                    <a:pt x="364" y="1"/>
                  </a:moveTo>
                  <a:cubicBezTo>
                    <a:pt x="283" y="1"/>
                    <a:pt x="202" y="33"/>
                    <a:pt x="135" y="98"/>
                  </a:cubicBezTo>
                  <a:cubicBezTo>
                    <a:pt x="3" y="230"/>
                    <a:pt x="0" y="424"/>
                    <a:pt x="132" y="559"/>
                  </a:cubicBezTo>
                  <a:cubicBezTo>
                    <a:pt x="200" y="627"/>
                    <a:pt x="282" y="661"/>
                    <a:pt x="364" y="661"/>
                  </a:cubicBezTo>
                  <a:cubicBezTo>
                    <a:pt x="445" y="661"/>
                    <a:pt x="526" y="628"/>
                    <a:pt x="593" y="563"/>
                  </a:cubicBezTo>
                  <a:cubicBezTo>
                    <a:pt x="728" y="431"/>
                    <a:pt x="728" y="237"/>
                    <a:pt x="596" y="101"/>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4134850" y="3965375"/>
              <a:ext cx="18125" cy="16575"/>
            </a:xfrm>
            <a:custGeom>
              <a:avLst/>
              <a:gdLst/>
              <a:ahLst/>
              <a:cxnLst/>
              <a:rect l="l" t="t" r="r" b="b"/>
              <a:pathLst>
                <a:path w="725" h="663" extrusionOk="0">
                  <a:moveTo>
                    <a:pt x="362" y="0"/>
                  </a:moveTo>
                  <a:cubicBezTo>
                    <a:pt x="281" y="0"/>
                    <a:pt x="199" y="34"/>
                    <a:pt x="131" y="102"/>
                  </a:cubicBezTo>
                  <a:cubicBezTo>
                    <a:pt x="0" y="234"/>
                    <a:pt x="0" y="429"/>
                    <a:pt x="131" y="564"/>
                  </a:cubicBezTo>
                  <a:cubicBezTo>
                    <a:pt x="197" y="629"/>
                    <a:pt x="280" y="662"/>
                    <a:pt x="362" y="662"/>
                  </a:cubicBezTo>
                  <a:cubicBezTo>
                    <a:pt x="445" y="662"/>
                    <a:pt x="527" y="629"/>
                    <a:pt x="593" y="564"/>
                  </a:cubicBezTo>
                  <a:cubicBezTo>
                    <a:pt x="724" y="429"/>
                    <a:pt x="724" y="237"/>
                    <a:pt x="593" y="102"/>
                  </a:cubicBezTo>
                  <a:cubicBezTo>
                    <a:pt x="526" y="34"/>
                    <a:pt x="444"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019900" y="3850525"/>
              <a:ext cx="18225" cy="16525"/>
            </a:xfrm>
            <a:custGeom>
              <a:avLst/>
              <a:gdLst/>
              <a:ahLst/>
              <a:cxnLst/>
              <a:rect l="l" t="t" r="r" b="b"/>
              <a:pathLst>
                <a:path w="729" h="661" extrusionOk="0">
                  <a:moveTo>
                    <a:pt x="365" y="0"/>
                  </a:moveTo>
                  <a:cubicBezTo>
                    <a:pt x="284" y="0"/>
                    <a:pt x="203" y="33"/>
                    <a:pt x="136" y="99"/>
                  </a:cubicBezTo>
                  <a:cubicBezTo>
                    <a:pt x="0" y="230"/>
                    <a:pt x="0" y="428"/>
                    <a:pt x="132" y="560"/>
                  </a:cubicBezTo>
                  <a:cubicBezTo>
                    <a:pt x="201" y="627"/>
                    <a:pt x="284" y="661"/>
                    <a:pt x="367" y="661"/>
                  </a:cubicBezTo>
                  <a:cubicBezTo>
                    <a:pt x="448" y="661"/>
                    <a:pt x="529" y="629"/>
                    <a:pt x="594" y="563"/>
                  </a:cubicBezTo>
                  <a:cubicBezTo>
                    <a:pt x="729" y="428"/>
                    <a:pt x="729" y="237"/>
                    <a:pt x="597" y="102"/>
                  </a:cubicBezTo>
                  <a:cubicBezTo>
                    <a:pt x="529" y="34"/>
                    <a:pt x="447"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019750" y="3907975"/>
              <a:ext cx="18550" cy="16525"/>
            </a:xfrm>
            <a:custGeom>
              <a:avLst/>
              <a:gdLst/>
              <a:ahLst/>
              <a:cxnLst/>
              <a:rect l="l" t="t" r="r" b="b"/>
              <a:pathLst>
                <a:path w="742" h="661" extrusionOk="0">
                  <a:moveTo>
                    <a:pt x="367" y="0"/>
                  </a:moveTo>
                  <a:cubicBezTo>
                    <a:pt x="293" y="0"/>
                    <a:pt x="220" y="28"/>
                    <a:pt x="158" y="84"/>
                  </a:cubicBezTo>
                  <a:cubicBezTo>
                    <a:pt x="17" y="210"/>
                    <a:pt x="0" y="408"/>
                    <a:pt x="125" y="542"/>
                  </a:cubicBezTo>
                  <a:cubicBezTo>
                    <a:pt x="194" y="620"/>
                    <a:pt x="284" y="660"/>
                    <a:pt x="373" y="660"/>
                  </a:cubicBezTo>
                  <a:cubicBezTo>
                    <a:pt x="448" y="660"/>
                    <a:pt x="522" y="632"/>
                    <a:pt x="583" y="576"/>
                  </a:cubicBezTo>
                  <a:cubicBezTo>
                    <a:pt x="725" y="451"/>
                    <a:pt x="741" y="253"/>
                    <a:pt x="616" y="118"/>
                  </a:cubicBezTo>
                  <a:cubicBezTo>
                    <a:pt x="546" y="40"/>
                    <a:pt x="456"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4019900" y="3965400"/>
              <a:ext cx="18225" cy="16575"/>
            </a:xfrm>
            <a:custGeom>
              <a:avLst/>
              <a:gdLst/>
              <a:ahLst/>
              <a:cxnLst/>
              <a:rect l="l" t="t" r="r" b="b"/>
              <a:pathLst>
                <a:path w="729" h="663" extrusionOk="0">
                  <a:moveTo>
                    <a:pt x="365" y="1"/>
                  </a:moveTo>
                  <a:cubicBezTo>
                    <a:pt x="285" y="1"/>
                    <a:pt x="205" y="33"/>
                    <a:pt x="139" y="98"/>
                  </a:cubicBezTo>
                  <a:cubicBezTo>
                    <a:pt x="4" y="230"/>
                    <a:pt x="0" y="420"/>
                    <a:pt x="129" y="556"/>
                  </a:cubicBezTo>
                  <a:cubicBezTo>
                    <a:pt x="199" y="627"/>
                    <a:pt x="283" y="662"/>
                    <a:pt x="367" y="662"/>
                  </a:cubicBezTo>
                  <a:cubicBezTo>
                    <a:pt x="447" y="662"/>
                    <a:pt x="526" y="630"/>
                    <a:pt x="590" y="566"/>
                  </a:cubicBezTo>
                  <a:cubicBezTo>
                    <a:pt x="726" y="434"/>
                    <a:pt x="729" y="239"/>
                    <a:pt x="597" y="104"/>
                  </a:cubicBezTo>
                  <a:cubicBezTo>
                    <a:pt x="530" y="36"/>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4077325" y="3907950"/>
              <a:ext cx="18225" cy="16550"/>
            </a:xfrm>
            <a:custGeom>
              <a:avLst/>
              <a:gdLst/>
              <a:ahLst/>
              <a:cxnLst/>
              <a:rect l="l" t="t" r="r" b="b"/>
              <a:pathLst>
                <a:path w="729" h="662" extrusionOk="0">
                  <a:moveTo>
                    <a:pt x="367" y="0"/>
                  </a:moveTo>
                  <a:cubicBezTo>
                    <a:pt x="285" y="0"/>
                    <a:pt x="204" y="33"/>
                    <a:pt x="139" y="99"/>
                  </a:cubicBezTo>
                  <a:cubicBezTo>
                    <a:pt x="4" y="231"/>
                    <a:pt x="0" y="425"/>
                    <a:pt x="132" y="560"/>
                  </a:cubicBezTo>
                  <a:cubicBezTo>
                    <a:pt x="200" y="628"/>
                    <a:pt x="283" y="662"/>
                    <a:pt x="366" y="662"/>
                  </a:cubicBezTo>
                  <a:cubicBezTo>
                    <a:pt x="447" y="662"/>
                    <a:pt x="528" y="629"/>
                    <a:pt x="593" y="563"/>
                  </a:cubicBezTo>
                  <a:cubicBezTo>
                    <a:pt x="729" y="432"/>
                    <a:pt x="729" y="237"/>
                    <a:pt x="597" y="102"/>
                  </a:cubicBezTo>
                  <a:cubicBezTo>
                    <a:pt x="531" y="34"/>
                    <a:pt x="449"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019900" y="4022850"/>
              <a:ext cx="18225" cy="16550"/>
            </a:xfrm>
            <a:custGeom>
              <a:avLst/>
              <a:gdLst/>
              <a:ahLst/>
              <a:cxnLst/>
              <a:rect l="l" t="t" r="r" b="b"/>
              <a:pathLst>
                <a:path w="729" h="662" extrusionOk="0">
                  <a:moveTo>
                    <a:pt x="362" y="0"/>
                  </a:moveTo>
                  <a:cubicBezTo>
                    <a:pt x="282" y="0"/>
                    <a:pt x="202" y="32"/>
                    <a:pt x="136" y="97"/>
                  </a:cubicBezTo>
                  <a:cubicBezTo>
                    <a:pt x="4" y="232"/>
                    <a:pt x="0" y="426"/>
                    <a:pt x="132" y="559"/>
                  </a:cubicBezTo>
                  <a:cubicBezTo>
                    <a:pt x="200" y="627"/>
                    <a:pt x="283" y="662"/>
                    <a:pt x="367" y="662"/>
                  </a:cubicBezTo>
                  <a:cubicBezTo>
                    <a:pt x="447" y="662"/>
                    <a:pt x="527" y="630"/>
                    <a:pt x="594" y="565"/>
                  </a:cubicBezTo>
                  <a:cubicBezTo>
                    <a:pt x="729" y="430"/>
                    <a:pt x="729" y="238"/>
                    <a:pt x="597" y="104"/>
                  </a:cubicBezTo>
                  <a:cubicBezTo>
                    <a:pt x="528" y="35"/>
                    <a:pt x="44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077250" y="3965400"/>
              <a:ext cx="18375" cy="16550"/>
            </a:xfrm>
            <a:custGeom>
              <a:avLst/>
              <a:gdLst/>
              <a:ahLst/>
              <a:cxnLst/>
              <a:rect l="l" t="t" r="r" b="b"/>
              <a:pathLst>
                <a:path w="735" h="662" extrusionOk="0">
                  <a:moveTo>
                    <a:pt x="366" y="1"/>
                  </a:moveTo>
                  <a:cubicBezTo>
                    <a:pt x="289" y="1"/>
                    <a:pt x="213" y="31"/>
                    <a:pt x="149" y="91"/>
                  </a:cubicBezTo>
                  <a:cubicBezTo>
                    <a:pt x="10" y="220"/>
                    <a:pt x="0" y="417"/>
                    <a:pt x="129" y="553"/>
                  </a:cubicBezTo>
                  <a:cubicBezTo>
                    <a:pt x="196" y="625"/>
                    <a:pt x="283" y="661"/>
                    <a:pt x="369" y="661"/>
                  </a:cubicBezTo>
                  <a:cubicBezTo>
                    <a:pt x="447" y="661"/>
                    <a:pt x="526" y="632"/>
                    <a:pt x="590" y="572"/>
                  </a:cubicBezTo>
                  <a:cubicBezTo>
                    <a:pt x="728" y="440"/>
                    <a:pt x="735" y="246"/>
                    <a:pt x="607" y="111"/>
                  </a:cubicBezTo>
                  <a:cubicBezTo>
                    <a:pt x="539" y="38"/>
                    <a:pt x="452"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019825" y="4080300"/>
              <a:ext cx="18375" cy="16525"/>
            </a:xfrm>
            <a:custGeom>
              <a:avLst/>
              <a:gdLst/>
              <a:ahLst/>
              <a:cxnLst/>
              <a:rect l="l" t="t" r="r" b="b"/>
              <a:pathLst>
                <a:path w="735" h="661" extrusionOk="0">
                  <a:moveTo>
                    <a:pt x="367" y="0"/>
                  </a:moveTo>
                  <a:cubicBezTo>
                    <a:pt x="290" y="0"/>
                    <a:pt x="213" y="30"/>
                    <a:pt x="149" y="89"/>
                  </a:cubicBezTo>
                  <a:cubicBezTo>
                    <a:pt x="7" y="221"/>
                    <a:pt x="0" y="416"/>
                    <a:pt x="129" y="550"/>
                  </a:cubicBezTo>
                  <a:cubicBezTo>
                    <a:pt x="197" y="623"/>
                    <a:pt x="284" y="661"/>
                    <a:pt x="371" y="661"/>
                  </a:cubicBezTo>
                  <a:cubicBezTo>
                    <a:pt x="449" y="661"/>
                    <a:pt x="526" y="631"/>
                    <a:pt x="590" y="570"/>
                  </a:cubicBezTo>
                  <a:cubicBezTo>
                    <a:pt x="729" y="442"/>
                    <a:pt x="735" y="247"/>
                    <a:pt x="607" y="109"/>
                  </a:cubicBezTo>
                  <a:cubicBezTo>
                    <a:pt x="538" y="36"/>
                    <a:pt x="452"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077325" y="4022850"/>
              <a:ext cx="18225" cy="16550"/>
            </a:xfrm>
            <a:custGeom>
              <a:avLst/>
              <a:gdLst/>
              <a:ahLst/>
              <a:cxnLst/>
              <a:rect l="l" t="t" r="r" b="b"/>
              <a:pathLst>
                <a:path w="729" h="662" extrusionOk="0">
                  <a:moveTo>
                    <a:pt x="365" y="0"/>
                  </a:moveTo>
                  <a:cubicBezTo>
                    <a:pt x="285" y="0"/>
                    <a:pt x="205" y="32"/>
                    <a:pt x="139" y="97"/>
                  </a:cubicBezTo>
                  <a:cubicBezTo>
                    <a:pt x="4" y="229"/>
                    <a:pt x="0" y="423"/>
                    <a:pt x="132" y="559"/>
                  </a:cubicBezTo>
                  <a:cubicBezTo>
                    <a:pt x="200" y="627"/>
                    <a:pt x="283" y="662"/>
                    <a:pt x="367" y="662"/>
                  </a:cubicBezTo>
                  <a:cubicBezTo>
                    <a:pt x="447" y="662"/>
                    <a:pt x="527" y="630"/>
                    <a:pt x="593" y="565"/>
                  </a:cubicBezTo>
                  <a:cubicBezTo>
                    <a:pt x="729" y="433"/>
                    <a:pt x="729" y="238"/>
                    <a:pt x="601" y="104"/>
                  </a:cubicBezTo>
                  <a:cubicBezTo>
                    <a:pt x="532" y="35"/>
                    <a:pt x="44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134750" y="4137750"/>
              <a:ext cx="18325" cy="16550"/>
            </a:xfrm>
            <a:custGeom>
              <a:avLst/>
              <a:gdLst/>
              <a:ahLst/>
              <a:cxnLst/>
              <a:rect l="l" t="t" r="r" b="b"/>
              <a:pathLst>
                <a:path w="733" h="662" extrusionOk="0">
                  <a:moveTo>
                    <a:pt x="364" y="1"/>
                  </a:moveTo>
                  <a:cubicBezTo>
                    <a:pt x="283" y="1"/>
                    <a:pt x="203" y="32"/>
                    <a:pt x="139" y="95"/>
                  </a:cubicBezTo>
                  <a:cubicBezTo>
                    <a:pt x="4" y="230"/>
                    <a:pt x="1" y="421"/>
                    <a:pt x="132" y="556"/>
                  </a:cubicBezTo>
                  <a:cubicBezTo>
                    <a:pt x="200" y="626"/>
                    <a:pt x="285" y="661"/>
                    <a:pt x="369" y="661"/>
                  </a:cubicBezTo>
                  <a:cubicBezTo>
                    <a:pt x="448" y="661"/>
                    <a:pt x="526" y="630"/>
                    <a:pt x="590" y="566"/>
                  </a:cubicBezTo>
                  <a:cubicBezTo>
                    <a:pt x="728" y="434"/>
                    <a:pt x="732" y="240"/>
                    <a:pt x="600" y="105"/>
                  </a:cubicBezTo>
                  <a:cubicBezTo>
                    <a:pt x="533" y="35"/>
                    <a:pt x="448"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134750" y="4080300"/>
              <a:ext cx="18225" cy="16550"/>
            </a:xfrm>
            <a:custGeom>
              <a:avLst/>
              <a:gdLst/>
              <a:ahLst/>
              <a:cxnLst/>
              <a:rect l="l" t="t" r="r" b="b"/>
              <a:pathLst>
                <a:path w="729" h="662" extrusionOk="0">
                  <a:moveTo>
                    <a:pt x="366" y="1"/>
                  </a:moveTo>
                  <a:cubicBezTo>
                    <a:pt x="284" y="1"/>
                    <a:pt x="203" y="34"/>
                    <a:pt x="135" y="99"/>
                  </a:cubicBezTo>
                  <a:cubicBezTo>
                    <a:pt x="4" y="231"/>
                    <a:pt x="1" y="425"/>
                    <a:pt x="132" y="557"/>
                  </a:cubicBezTo>
                  <a:cubicBezTo>
                    <a:pt x="201" y="627"/>
                    <a:pt x="283" y="662"/>
                    <a:pt x="366" y="662"/>
                  </a:cubicBezTo>
                  <a:cubicBezTo>
                    <a:pt x="447" y="662"/>
                    <a:pt x="527" y="629"/>
                    <a:pt x="594" y="564"/>
                  </a:cubicBezTo>
                  <a:cubicBezTo>
                    <a:pt x="728" y="432"/>
                    <a:pt x="728" y="238"/>
                    <a:pt x="597" y="103"/>
                  </a:cubicBezTo>
                  <a:cubicBezTo>
                    <a:pt x="531" y="35"/>
                    <a:pt x="449"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4077325" y="4137750"/>
              <a:ext cx="18225" cy="16550"/>
            </a:xfrm>
            <a:custGeom>
              <a:avLst/>
              <a:gdLst/>
              <a:ahLst/>
              <a:cxnLst/>
              <a:rect l="l" t="t" r="r" b="b"/>
              <a:pathLst>
                <a:path w="729" h="662" extrusionOk="0">
                  <a:moveTo>
                    <a:pt x="364" y="0"/>
                  </a:moveTo>
                  <a:cubicBezTo>
                    <a:pt x="282" y="0"/>
                    <a:pt x="200" y="34"/>
                    <a:pt x="132" y="101"/>
                  </a:cubicBezTo>
                  <a:cubicBezTo>
                    <a:pt x="0" y="237"/>
                    <a:pt x="0" y="427"/>
                    <a:pt x="135" y="563"/>
                  </a:cubicBezTo>
                  <a:cubicBezTo>
                    <a:pt x="203" y="628"/>
                    <a:pt x="284" y="661"/>
                    <a:pt x="365" y="661"/>
                  </a:cubicBezTo>
                  <a:cubicBezTo>
                    <a:pt x="447" y="661"/>
                    <a:pt x="529" y="627"/>
                    <a:pt x="597" y="559"/>
                  </a:cubicBezTo>
                  <a:cubicBezTo>
                    <a:pt x="729" y="427"/>
                    <a:pt x="729" y="234"/>
                    <a:pt x="593" y="101"/>
                  </a:cubicBezTo>
                  <a:cubicBezTo>
                    <a:pt x="528" y="34"/>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134650" y="4022875"/>
              <a:ext cx="18425" cy="16525"/>
            </a:xfrm>
            <a:custGeom>
              <a:avLst/>
              <a:gdLst/>
              <a:ahLst/>
              <a:cxnLst/>
              <a:rect l="l" t="t" r="r" b="b"/>
              <a:pathLst>
                <a:path w="737" h="661" extrusionOk="0">
                  <a:moveTo>
                    <a:pt x="369" y="0"/>
                  </a:moveTo>
                  <a:cubicBezTo>
                    <a:pt x="292" y="0"/>
                    <a:pt x="214" y="30"/>
                    <a:pt x="150" y="89"/>
                  </a:cubicBezTo>
                  <a:cubicBezTo>
                    <a:pt x="11" y="221"/>
                    <a:pt x="1" y="415"/>
                    <a:pt x="130" y="550"/>
                  </a:cubicBezTo>
                  <a:cubicBezTo>
                    <a:pt x="200" y="623"/>
                    <a:pt x="286" y="661"/>
                    <a:pt x="372" y="661"/>
                  </a:cubicBezTo>
                  <a:cubicBezTo>
                    <a:pt x="449" y="661"/>
                    <a:pt x="526" y="631"/>
                    <a:pt x="591" y="570"/>
                  </a:cubicBezTo>
                  <a:cubicBezTo>
                    <a:pt x="729" y="439"/>
                    <a:pt x="736" y="244"/>
                    <a:pt x="611" y="109"/>
                  </a:cubicBezTo>
                  <a:cubicBezTo>
                    <a:pt x="542" y="36"/>
                    <a:pt x="455"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077325" y="4080300"/>
              <a:ext cx="18225" cy="16575"/>
            </a:xfrm>
            <a:custGeom>
              <a:avLst/>
              <a:gdLst/>
              <a:ahLst/>
              <a:cxnLst/>
              <a:rect l="l" t="t" r="r" b="b"/>
              <a:pathLst>
                <a:path w="729" h="663" extrusionOk="0">
                  <a:moveTo>
                    <a:pt x="364" y="1"/>
                  </a:moveTo>
                  <a:cubicBezTo>
                    <a:pt x="282" y="1"/>
                    <a:pt x="201" y="34"/>
                    <a:pt x="135" y="99"/>
                  </a:cubicBezTo>
                  <a:cubicBezTo>
                    <a:pt x="0" y="234"/>
                    <a:pt x="0" y="425"/>
                    <a:pt x="135" y="561"/>
                  </a:cubicBezTo>
                  <a:cubicBezTo>
                    <a:pt x="202" y="629"/>
                    <a:pt x="284" y="662"/>
                    <a:pt x="366" y="662"/>
                  </a:cubicBezTo>
                  <a:cubicBezTo>
                    <a:pt x="447" y="662"/>
                    <a:pt x="528" y="629"/>
                    <a:pt x="593" y="564"/>
                  </a:cubicBezTo>
                  <a:cubicBezTo>
                    <a:pt x="729" y="428"/>
                    <a:pt x="729" y="234"/>
                    <a:pt x="597" y="103"/>
                  </a:cubicBezTo>
                  <a:cubicBezTo>
                    <a:pt x="529" y="35"/>
                    <a:pt x="446"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4019900" y="4137750"/>
              <a:ext cx="18225" cy="16550"/>
            </a:xfrm>
            <a:custGeom>
              <a:avLst/>
              <a:gdLst/>
              <a:ahLst/>
              <a:cxnLst/>
              <a:rect l="l" t="t" r="r" b="b"/>
              <a:pathLst>
                <a:path w="729" h="662" extrusionOk="0">
                  <a:moveTo>
                    <a:pt x="363" y="1"/>
                  </a:moveTo>
                  <a:cubicBezTo>
                    <a:pt x="282" y="1"/>
                    <a:pt x="201" y="33"/>
                    <a:pt x="136" y="98"/>
                  </a:cubicBezTo>
                  <a:cubicBezTo>
                    <a:pt x="0" y="230"/>
                    <a:pt x="0" y="424"/>
                    <a:pt x="132" y="559"/>
                  </a:cubicBezTo>
                  <a:cubicBezTo>
                    <a:pt x="199" y="627"/>
                    <a:pt x="281" y="661"/>
                    <a:pt x="363" y="661"/>
                  </a:cubicBezTo>
                  <a:cubicBezTo>
                    <a:pt x="444" y="661"/>
                    <a:pt x="525" y="628"/>
                    <a:pt x="590" y="563"/>
                  </a:cubicBezTo>
                  <a:cubicBezTo>
                    <a:pt x="726" y="431"/>
                    <a:pt x="729" y="237"/>
                    <a:pt x="597" y="101"/>
                  </a:cubicBezTo>
                  <a:cubicBezTo>
                    <a:pt x="530" y="35"/>
                    <a:pt x="447"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47550" y="4253075"/>
              <a:ext cx="18225" cy="16525"/>
            </a:xfrm>
            <a:custGeom>
              <a:avLst/>
              <a:gdLst/>
              <a:ahLst/>
              <a:cxnLst/>
              <a:rect l="l" t="t" r="r" b="b"/>
              <a:pathLst>
                <a:path w="729" h="661" extrusionOk="0">
                  <a:moveTo>
                    <a:pt x="363" y="0"/>
                  </a:moveTo>
                  <a:cubicBezTo>
                    <a:pt x="282" y="0"/>
                    <a:pt x="201" y="33"/>
                    <a:pt x="135" y="99"/>
                  </a:cubicBezTo>
                  <a:cubicBezTo>
                    <a:pt x="1" y="234"/>
                    <a:pt x="1" y="429"/>
                    <a:pt x="132" y="560"/>
                  </a:cubicBezTo>
                  <a:cubicBezTo>
                    <a:pt x="200" y="626"/>
                    <a:pt x="283" y="660"/>
                    <a:pt x="366" y="660"/>
                  </a:cubicBezTo>
                  <a:cubicBezTo>
                    <a:pt x="447" y="660"/>
                    <a:pt x="528" y="627"/>
                    <a:pt x="594" y="560"/>
                  </a:cubicBezTo>
                  <a:cubicBezTo>
                    <a:pt x="728" y="429"/>
                    <a:pt x="728" y="234"/>
                    <a:pt x="594" y="102"/>
                  </a:cubicBezTo>
                  <a:cubicBezTo>
                    <a:pt x="527" y="34"/>
                    <a:pt x="445" y="0"/>
                    <a:pt x="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3904975" y="4195600"/>
              <a:ext cx="18325" cy="16550"/>
            </a:xfrm>
            <a:custGeom>
              <a:avLst/>
              <a:gdLst/>
              <a:ahLst/>
              <a:cxnLst/>
              <a:rect l="l" t="t" r="r" b="b"/>
              <a:pathLst>
                <a:path w="733" h="662" extrusionOk="0">
                  <a:moveTo>
                    <a:pt x="364" y="1"/>
                  </a:moveTo>
                  <a:cubicBezTo>
                    <a:pt x="285" y="1"/>
                    <a:pt x="206" y="32"/>
                    <a:pt x="142" y="95"/>
                  </a:cubicBezTo>
                  <a:cubicBezTo>
                    <a:pt x="4" y="226"/>
                    <a:pt x="1" y="420"/>
                    <a:pt x="129" y="556"/>
                  </a:cubicBezTo>
                  <a:cubicBezTo>
                    <a:pt x="197" y="626"/>
                    <a:pt x="282" y="661"/>
                    <a:pt x="368" y="661"/>
                  </a:cubicBezTo>
                  <a:cubicBezTo>
                    <a:pt x="447" y="661"/>
                    <a:pt x="525" y="631"/>
                    <a:pt x="591" y="569"/>
                  </a:cubicBezTo>
                  <a:cubicBezTo>
                    <a:pt x="725" y="437"/>
                    <a:pt x="732" y="242"/>
                    <a:pt x="600" y="107"/>
                  </a:cubicBezTo>
                  <a:cubicBezTo>
                    <a:pt x="532" y="36"/>
                    <a:pt x="448"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3732525" y="4195625"/>
              <a:ext cx="18475" cy="16525"/>
            </a:xfrm>
            <a:custGeom>
              <a:avLst/>
              <a:gdLst/>
              <a:ahLst/>
              <a:cxnLst/>
              <a:rect l="l" t="t" r="r" b="b"/>
              <a:pathLst>
                <a:path w="739" h="661" extrusionOk="0">
                  <a:moveTo>
                    <a:pt x="369" y="0"/>
                  </a:moveTo>
                  <a:cubicBezTo>
                    <a:pt x="294" y="0"/>
                    <a:pt x="219" y="28"/>
                    <a:pt x="156" y="83"/>
                  </a:cubicBezTo>
                  <a:cubicBezTo>
                    <a:pt x="14" y="212"/>
                    <a:pt x="1" y="406"/>
                    <a:pt x="123" y="544"/>
                  </a:cubicBezTo>
                  <a:cubicBezTo>
                    <a:pt x="193" y="622"/>
                    <a:pt x="282" y="661"/>
                    <a:pt x="371" y="661"/>
                  </a:cubicBezTo>
                  <a:cubicBezTo>
                    <a:pt x="446" y="661"/>
                    <a:pt x="521" y="633"/>
                    <a:pt x="584" y="578"/>
                  </a:cubicBezTo>
                  <a:cubicBezTo>
                    <a:pt x="726" y="450"/>
                    <a:pt x="739" y="255"/>
                    <a:pt x="617" y="117"/>
                  </a:cubicBezTo>
                  <a:cubicBezTo>
                    <a:pt x="547" y="39"/>
                    <a:pt x="458"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790125" y="4195600"/>
              <a:ext cx="18225" cy="16575"/>
            </a:xfrm>
            <a:custGeom>
              <a:avLst/>
              <a:gdLst/>
              <a:ahLst/>
              <a:cxnLst/>
              <a:rect l="l" t="t" r="r" b="b"/>
              <a:pathLst>
                <a:path w="729" h="663" extrusionOk="0">
                  <a:moveTo>
                    <a:pt x="362" y="1"/>
                  </a:moveTo>
                  <a:cubicBezTo>
                    <a:pt x="282" y="1"/>
                    <a:pt x="202" y="33"/>
                    <a:pt x="135" y="98"/>
                  </a:cubicBezTo>
                  <a:cubicBezTo>
                    <a:pt x="0" y="233"/>
                    <a:pt x="0" y="424"/>
                    <a:pt x="132" y="559"/>
                  </a:cubicBezTo>
                  <a:cubicBezTo>
                    <a:pt x="199" y="628"/>
                    <a:pt x="283" y="662"/>
                    <a:pt x="366" y="662"/>
                  </a:cubicBezTo>
                  <a:cubicBezTo>
                    <a:pt x="447" y="662"/>
                    <a:pt x="527" y="630"/>
                    <a:pt x="593" y="565"/>
                  </a:cubicBezTo>
                  <a:cubicBezTo>
                    <a:pt x="725" y="431"/>
                    <a:pt x="728" y="239"/>
                    <a:pt x="597" y="104"/>
                  </a:cubicBezTo>
                  <a:cubicBezTo>
                    <a:pt x="528" y="35"/>
                    <a:pt x="445"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790025" y="4253050"/>
              <a:ext cx="18400" cy="16550"/>
            </a:xfrm>
            <a:custGeom>
              <a:avLst/>
              <a:gdLst/>
              <a:ahLst/>
              <a:cxnLst/>
              <a:rect l="l" t="t" r="r" b="b"/>
              <a:pathLst>
                <a:path w="736" h="662" extrusionOk="0">
                  <a:moveTo>
                    <a:pt x="367" y="1"/>
                  </a:moveTo>
                  <a:cubicBezTo>
                    <a:pt x="290" y="1"/>
                    <a:pt x="212" y="31"/>
                    <a:pt x="146" y="90"/>
                  </a:cubicBezTo>
                  <a:cubicBezTo>
                    <a:pt x="8" y="222"/>
                    <a:pt x="1" y="416"/>
                    <a:pt x="127" y="551"/>
                  </a:cubicBezTo>
                  <a:cubicBezTo>
                    <a:pt x="196" y="624"/>
                    <a:pt x="283" y="662"/>
                    <a:pt x="369" y="662"/>
                  </a:cubicBezTo>
                  <a:cubicBezTo>
                    <a:pt x="447" y="662"/>
                    <a:pt x="524" y="632"/>
                    <a:pt x="588" y="571"/>
                  </a:cubicBezTo>
                  <a:cubicBezTo>
                    <a:pt x="726" y="442"/>
                    <a:pt x="736" y="245"/>
                    <a:pt x="607" y="110"/>
                  </a:cubicBezTo>
                  <a:cubicBezTo>
                    <a:pt x="538" y="37"/>
                    <a:pt x="453"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3847550" y="4195600"/>
              <a:ext cx="18225" cy="16550"/>
            </a:xfrm>
            <a:custGeom>
              <a:avLst/>
              <a:gdLst/>
              <a:ahLst/>
              <a:cxnLst/>
              <a:rect l="l" t="t" r="r" b="b"/>
              <a:pathLst>
                <a:path w="729" h="662" extrusionOk="0">
                  <a:moveTo>
                    <a:pt x="363" y="1"/>
                  </a:moveTo>
                  <a:cubicBezTo>
                    <a:pt x="282" y="1"/>
                    <a:pt x="201" y="34"/>
                    <a:pt x="135" y="101"/>
                  </a:cubicBezTo>
                  <a:cubicBezTo>
                    <a:pt x="1" y="233"/>
                    <a:pt x="1" y="427"/>
                    <a:pt x="132" y="562"/>
                  </a:cubicBezTo>
                  <a:cubicBezTo>
                    <a:pt x="200" y="628"/>
                    <a:pt x="282" y="661"/>
                    <a:pt x="364" y="661"/>
                  </a:cubicBezTo>
                  <a:cubicBezTo>
                    <a:pt x="446" y="661"/>
                    <a:pt x="528" y="628"/>
                    <a:pt x="594" y="562"/>
                  </a:cubicBezTo>
                  <a:cubicBezTo>
                    <a:pt x="728" y="431"/>
                    <a:pt x="728" y="236"/>
                    <a:pt x="594" y="101"/>
                  </a:cubicBezTo>
                  <a:cubicBezTo>
                    <a:pt x="527" y="34"/>
                    <a:pt x="445"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3962400" y="4310500"/>
              <a:ext cx="18225" cy="16550"/>
            </a:xfrm>
            <a:custGeom>
              <a:avLst/>
              <a:gdLst/>
              <a:ahLst/>
              <a:cxnLst/>
              <a:rect l="l" t="t" r="r" b="b"/>
              <a:pathLst>
                <a:path w="729" h="662" extrusionOk="0">
                  <a:moveTo>
                    <a:pt x="365" y="1"/>
                  </a:moveTo>
                  <a:cubicBezTo>
                    <a:pt x="283" y="1"/>
                    <a:pt x="200" y="34"/>
                    <a:pt x="132" y="102"/>
                  </a:cubicBezTo>
                  <a:cubicBezTo>
                    <a:pt x="0" y="237"/>
                    <a:pt x="0" y="428"/>
                    <a:pt x="136" y="564"/>
                  </a:cubicBezTo>
                  <a:cubicBezTo>
                    <a:pt x="203" y="629"/>
                    <a:pt x="284" y="662"/>
                    <a:pt x="365" y="662"/>
                  </a:cubicBezTo>
                  <a:cubicBezTo>
                    <a:pt x="447" y="662"/>
                    <a:pt x="529" y="628"/>
                    <a:pt x="597" y="561"/>
                  </a:cubicBezTo>
                  <a:cubicBezTo>
                    <a:pt x="729" y="428"/>
                    <a:pt x="729" y="234"/>
                    <a:pt x="594" y="99"/>
                  </a:cubicBezTo>
                  <a:cubicBezTo>
                    <a:pt x="528" y="33"/>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3962400" y="4253100"/>
              <a:ext cx="18300" cy="16500"/>
            </a:xfrm>
            <a:custGeom>
              <a:avLst/>
              <a:gdLst/>
              <a:ahLst/>
              <a:cxnLst/>
              <a:rect l="l" t="t" r="r" b="b"/>
              <a:pathLst>
                <a:path w="732" h="660" extrusionOk="0">
                  <a:moveTo>
                    <a:pt x="365" y="1"/>
                  </a:moveTo>
                  <a:cubicBezTo>
                    <a:pt x="280" y="1"/>
                    <a:pt x="196" y="35"/>
                    <a:pt x="128" y="104"/>
                  </a:cubicBezTo>
                  <a:cubicBezTo>
                    <a:pt x="0" y="239"/>
                    <a:pt x="4" y="431"/>
                    <a:pt x="139" y="563"/>
                  </a:cubicBezTo>
                  <a:cubicBezTo>
                    <a:pt x="205" y="627"/>
                    <a:pt x="286" y="659"/>
                    <a:pt x="366" y="659"/>
                  </a:cubicBezTo>
                  <a:cubicBezTo>
                    <a:pt x="450" y="659"/>
                    <a:pt x="533" y="625"/>
                    <a:pt x="600" y="556"/>
                  </a:cubicBezTo>
                  <a:cubicBezTo>
                    <a:pt x="732" y="420"/>
                    <a:pt x="729" y="227"/>
                    <a:pt x="590" y="95"/>
                  </a:cubicBezTo>
                  <a:cubicBezTo>
                    <a:pt x="524" y="32"/>
                    <a:pt x="444"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904975" y="4310525"/>
              <a:ext cx="18225" cy="16550"/>
            </a:xfrm>
            <a:custGeom>
              <a:avLst/>
              <a:gdLst/>
              <a:ahLst/>
              <a:cxnLst/>
              <a:rect l="l" t="t" r="r" b="b"/>
              <a:pathLst>
                <a:path w="729" h="662" extrusionOk="0">
                  <a:moveTo>
                    <a:pt x="361" y="1"/>
                  </a:moveTo>
                  <a:cubicBezTo>
                    <a:pt x="282" y="1"/>
                    <a:pt x="203" y="32"/>
                    <a:pt x="139" y="94"/>
                  </a:cubicBezTo>
                  <a:cubicBezTo>
                    <a:pt x="4" y="227"/>
                    <a:pt x="1" y="421"/>
                    <a:pt x="132" y="556"/>
                  </a:cubicBezTo>
                  <a:cubicBezTo>
                    <a:pt x="200" y="625"/>
                    <a:pt x="284" y="661"/>
                    <a:pt x="368" y="661"/>
                  </a:cubicBezTo>
                  <a:cubicBezTo>
                    <a:pt x="447" y="661"/>
                    <a:pt x="525" y="630"/>
                    <a:pt x="591" y="566"/>
                  </a:cubicBezTo>
                  <a:cubicBezTo>
                    <a:pt x="725" y="434"/>
                    <a:pt x="729" y="239"/>
                    <a:pt x="597" y="105"/>
                  </a:cubicBezTo>
                  <a:cubicBezTo>
                    <a:pt x="529" y="35"/>
                    <a:pt x="445"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962400" y="4195625"/>
              <a:ext cx="18225" cy="16550"/>
            </a:xfrm>
            <a:custGeom>
              <a:avLst/>
              <a:gdLst/>
              <a:ahLst/>
              <a:cxnLst/>
              <a:rect l="l" t="t" r="r" b="b"/>
              <a:pathLst>
                <a:path w="729" h="662" extrusionOk="0">
                  <a:moveTo>
                    <a:pt x="364" y="1"/>
                  </a:moveTo>
                  <a:cubicBezTo>
                    <a:pt x="284" y="1"/>
                    <a:pt x="202" y="33"/>
                    <a:pt x="136" y="97"/>
                  </a:cubicBezTo>
                  <a:cubicBezTo>
                    <a:pt x="4" y="232"/>
                    <a:pt x="0" y="423"/>
                    <a:pt x="132" y="558"/>
                  </a:cubicBezTo>
                  <a:cubicBezTo>
                    <a:pt x="201" y="627"/>
                    <a:pt x="284" y="661"/>
                    <a:pt x="367" y="661"/>
                  </a:cubicBezTo>
                  <a:cubicBezTo>
                    <a:pt x="447" y="661"/>
                    <a:pt x="527" y="629"/>
                    <a:pt x="594" y="564"/>
                  </a:cubicBezTo>
                  <a:cubicBezTo>
                    <a:pt x="729" y="430"/>
                    <a:pt x="729" y="235"/>
                    <a:pt x="597" y="103"/>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904975" y="4253075"/>
              <a:ext cx="18225" cy="16525"/>
            </a:xfrm>
            <a:custGeom>
              <a:avLst/>
              <a:gdLst/>
              <a:ahLst/>
              <a:cxnLst/>
              <a:rect l="l" t="t" r="r" b="b"/>
              <a:pathLst>
                <a:path w="729" h="661" extrusionOk="0">
                  <a:moveTo>
                    <a:pt x="366" y="0"/>
                  </a:moveTo>
                  <a:cubicBezTo>
                    <a:pt x="284" y="0"/>
                    <a:pt x="203" y="33"/>
                    <a:pt x="136" y="99"/>
                  </a:cubicBezTo>
                  <a:cubicBezTo>
                    <a:pt x="1" y="231"/>
                    <a:pt x="1" y="425"/>
                    <a:pt x="132" y="557"/>
                  </a:cubicBezTo>
                  <a:cubicBezTo>
                    <a:pt x="199" y="626"/>
                    <a:pt x="283" y="660"/>
                    <a:pt x="366" y="660"/>
                  </a:cubicBezTo>
                  <a:cubicBezTo>
                    <a:pt x="447" y="660"/>
                    <a:pt x="527" y="628"/>
                    <a:pt x="594" y="564"/>
                  </a:cubicBezTo>
                  <a:cubicBezTo>
                    <a:pt x="725" y="432"/>
                    <a:pt x="729" y="237"/>
                    <a:pt x="597" y="102"/>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847450" y="4310525"/>
              <a:ext cx="18425" cy="16525"/>
            </a:xfrm>
            <a:custGeom>
              <a:avLst/>
              <a:gdLst/>
              <a:ahLst/>
              <a:cxnLst/>
              <a:rect l="l" t="t" r="r" b="b"/>
              <a:pathLst>
                <a:path w="737" h="661" extrusionOk="0">
                  <a:moveTo>
                    <a:pt x="367" y="0"/>
                  </a:moveTo>
                  <a:cubicBezTo>
                    <a:pt x="289" y="0"/>
                    <a:pt x="210" y="30"/>
                    <a:pt x="146" y="91"/>
                  </a:cubicBezTo>
                  <a:cubicBezTo>
                    <a:pt x="8" y="219"/>
                    <a:pt x="1" y="414"/>
                    <a:pt x="130" y="549"/>
                  </a:cubicBezTo>
                  <a:cubicBezTo>
                    <a:pt x="197" y="624"/>
                    <a:pt x="282" y="661"/>
                    <a:pt x="368" y="661"/>
                  </a:cubicBezTo>
                  <a:cubicBezTo>
                    <a:pt x="446" y="661"/>
                    <a:pt x="523" y="630"/>
                    <a:pt x="588" y="569"/>
                  </a:cubicBezTo>
                  <a:cubicBezTo>
                    <a:pt x="726" y="441"/>
                    <a:pt x="736" y="246"/>
                    <a:pt x="607" y="108"/>
                  </a:cubicBezTo>
                  <a:cubicBezTo>
                    <a:pt x="540" y="37"/>
                    <a:pt x="453"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4019750" y="4195625"/>
              <a:ext cx="18550" cy="16525"/>
            </a:xfrm>
            <a:custGeom>
              <a:avLst/>
              <a:gdLst/>
              <a:ahLst/>
              <a:cxnLst/>
              <a:rect l="l" t="t" r="r" b="b"/>
              <a:pathLst>
                <a:path w="742" h="661" extrusionOk="0">
                  <a:moveTo>
                    <a:pt x="368" y="0"/>
                  </a:moveTo>
                  <a:cubicBezTo>
                    <a:pt x="294" y="0"/>
                    <a:pt x="220" y="28"/>
                    <a:pt x="158" y="83"/>
                  </a:cubicBezTo>
                  <a:cubicBezTo>
                    <a:pt x="17" y="212"/>
                    <a:pt x="0" y="406"/>
                    <a:pt x="125" y="544"/>
                  </a:cubicBezTo>
                  <a:cubicBezTo>
                    <a:pt x="193" y="622"/>
                    <a:pt x="283" y="661"/>
                    <a:pt x="372" y="661"/>
                  </a:cubicBezTo>
                  <a:cubicBezTo>
                    <a:pt x="447" y="661"/>
                    <a:pt x="522" y="633"/>
                    <a:pt x="583" y="578"/>
                  </a:cubicBezTo>
                  <a:cubicBezTo>
                    <a:pt x="725" y="450"/>
                    <a:pt x="741" y="255"/>
                    <a:pt x="616" y="117"/>
                  </a:cubicBezTo>
                  <a:cubicBezTo>
                    <a:pt x="546" y="39"/>
                    <a:pt x="457"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4019900" y="4253025"/>
              <a:ext cx="18225" cy="16575"/>
            </a:xfrm>
            <a:custGeom>
              <a:avLst/>
              <a:gdLst/>
              <a:ahLst/>
              <a:cxnLst/>
              <a:rect l="l" t="t" r="r" b="b"/>
              <a:pathLst>
                <a:path w="729" h="663" extrusionOk="0">
                  <a:moveTo>
                    <a:pt x="364" y="1"/>
                  </a:moveTo>
                  <a:cubicBezTo>
                    <a:pt x="284" y="1"/>
                    <a:pt x="205" y="33"/>
                    <a:pt x="139" y="98"/>
                  </a:cubicBezTo>
                  <a:cubicBezTo>
                    <a:pt x="4" y="230"/>
                    <a:pt x="0" y="423"/>
                    <a:pt x="129" y="559"/>
                  </a:cubicBezTo>
                  <a:cubicBezTo>
                    <a:pt x="198" y="628"/>
                    <a:pt x="282" y="662"/>
                    <a:pt x="366" y="662"/>
                  </a:cubicBezTo>
                  <a:cubicBezTo>
                    <a:pt x="446" y="662"/>
                    <a:pt x="526" y="630"/>
                    <a:pt x="590" y="566"/>
                  </a:cubicBezTo>
                  <a:cubicBezTo>
                    <a:pt x="726" y="434"/>
                    <a:pt x="729" y="239"/>
                    <a:pt x="597" y="107"/>
                  </a:cubicBezTo>
                  <a:cubicBezTo>
                    <a:pt x="530" y="36"/>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077325" y="4195600"/>
              <a:ext cx="18225" cy="16575"/>
            </a:xfrm>
            <a:custGeom>
              <a:avLst/>
              <a:gdLst/>
              <a:ahLst/>
              <a:cxnLst/>
              <a:rect l="l" t="t" r="r" b="b"/>
              <a:pathLst>
                <a:path w="729" h="663" extrusionOk="0">
                  <a:moveTo>
                    <a:pt x="364" y="1"/>
                  </a:moveTo>
                  <a:cubicBezTo>
                    <a:pt x="283" y="1"/>
                    <a:pt x="203" y="33"/>
                    <a:pt x="139" y="98"/>
                  </a:cubicBezTo>
                  <a:cubicBezTo>
                    <a:pt x="4" y="233"/>
                    <a:pt x="0" y="424"/>
                    <a:pt x="132" y="559"/>
                  </a:cubicBezTo>
                  <a:cubicBezTo>
                    <a:pt x="201" y="628"/>
                    <a:pt x="285" y="662"/>
                    <a:pt x="369" y="662"/>
                  </a:cubicBezTo>
                  <a:cubicBezTo>
                    <a:pt x="449" y="662"/>
                    <a:pt x="529" y="630"/>
                    <a:pt x="593" y="565"/>
                  </a:cubicBezTo>
                  <a:cubicBezTo>
                    <a:pt x="729" y="431"/>
                    <a:pt x="729" y="239"/>
                    <a:pt x="597" y="104"/>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4019900" y="4310500"/>
              <a:ext cx="18225" cy="16525"/>
            </a:xfrm>
            <a:custGeom>
              <a:avLst/>
              <a:gdLst/>
              <a:ahLst/>
              <a:cxnLst/>
              <a:rect l="l" t="t" r="r" b="b"/>
              <a:pathLst>
                <a:path w="729" h="661" extrusionOk="0">
                  <a:moveTo>
                    <a:pt x="365" y="1"/>
                  </a:moveTo>
                  <a:cubicBezTo>
                    <a:pt x="284" y="1"/>
                    <a:pt x="203" y="33"/>
                    <a:pt x="136" y="99"/>
                  </a:cubicBezTo>
                  <a:cubicBezTo>
                    <a:pt x="4" y="231"/>
                    <a:pt x="0" y="425"/>
                    <a:pt x="132" y="561"/>
                  </a:cubicBezTo>
                  <a:cubicBezTo>
                    <a:pt x="199" y="627"/>
                    <a:pt x="282" y="661"/>
                    <a:pt x="365" y="661"/>
                  </a:cubicBezTo>
                  <a:cubicBezTo>
                    <a:pt x="446" y="661"/>
                    <a:pt x="527" y="629"/>
                    <a:pt x="594" y="564"/>
                  </a:cubicBezTo>
                  <a:cubicBezTo>
                    <a:pt x="729" y="432"/>
                    <a:pt x="729" y="237"/>
                    <a:pt x="597" y="102"/>
                  </a:cubicBezTo>
                  <a:cubicBezTo>
                    <a:pt x="529" y="34"/>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077250" y="4253050"/>
              <a:ext cx="18375" cy="16550"/>
            </a:xfrm>
            <a:custGeom>
              <a:avLst/>
              <a:gdLst/>
              <a:ahLst/>
              <a:cxnLst/>
              <a:rect l="l" t="t" r="r" b="b"/>
              <a:pathLst>
                <a:path w="735" h="662" extrusionOk="0">
                  <a:moveTo>
                    <a:pt x="368" y="1"/>
                  </a:moveTo>
                  <a:cubicBezTo>
                    <a:pt x="290" y="1"/>
                    <a:pt x="213" y="31"/>
                    <a:pt x="149" y="90"/>
                  </a:cubicBezTo>
                  <a:cubicBezTo>
                    <a:pt x="10" y="222"/>
                    <a:pt x="0" y="416"/>
                    <a:pt x="129" y="551"/>
                  </a:cubicBezTo>
                  <a:cubicBezTo>
                    <a:pt x="197" y="624"/>
                    <a:pt x="283" y="662"/>
                    <a:pt x="370" y="662"/>
                  </a:cubicBezTo>
                  <a:cubicBezTo>
                    <a:pt x="448" y="662"/>
                    <a:pt x="526" y="632"/>
                    <a:pt x="590" y="571"/>
                  </a:cubicBezTo>
                  <a:cubicBezTo>
                    <a:pt x="728" y="442"/>
                    <a:pt x="735" y="245"/>
                    <a:pt x="607" y="110"/>
                  </a:cubicBezTo>
                  <a:cubicBezTo>
                    <a:pt x="539" y="37"/>
                    <a:pt x="453" y="1"/>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4134850" y="4195600"/>
              <a:ext cx="18125" cy="16550"/>
            </a:xfrm>
            <a:custGeom>
              <a:avLst/>
              <a:gdLst/>
              <a:ahLst/>
              <a:cxnLst/>
              <a:rect l="l" t="t" r="r" b="b"/>
              <a:pathLst>
                <a:path w="725" h="662" extrusionOk="0">
                  <a:moveTo>
                    <a:pt x="361" y="1"/>
                  </a:moveTo>
                  <a:cubicBezTo>
                    <a:pt x="280" y="1"/>
                    <a:pt x="199" y="34"/>
                    <a:pt x="131" y="101"/>
                  </a:cubicBezTo>
                  <a:cubicBezTo>
                    <a:pt x="0" y="233"/>
                    <a:pt x="0" y="427"/>
                    <a:pt x="131" y="562"/>
                  </a:cubicBezTo>
                  <a:cubicBezTo>
                    <a:pt x="197" y="628"/>
                    <a:pt x="279" y="661"/>
                    <a:pt x="361" y="661"/>
                  </a:cubicBezTo>
                  <a:cubicBezTo>
                    <a:pt x="443" y="661"/>
                    <a:pt x="526" y="628"/>
                    <a:pt x="593" y="562"/>
                  </a:cubicBezTo>
                  <a:cubicBezTo>
                    <a:pt x="724" y="431"/>
                    <a:pt x="724" y="236"/>
                    <a:pt x="593" y="101"/>
                  </a:cubicBezTo>
                  <a:cubicBezTo>
                    <a:pt x="525" y="34"/>
                    <a:pt x="443"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game&#10;&#10;Description automatically generated">
            <a:extLst>
              <a:ext uri="{FF2B5EF4-FFF2-40B4-BE49-F238E27FC236}">
                <a16:creationId xmlns:a16="http://schemas.microsoft.com/office/drawing/2014/main" id="{08D2F63D-B5F0-44E3-BA2F-34066FA477ED}"/>
              </a:ext>
            </a:extLst>
          </p:cNvPr>
          <p:cNvPicPr>
            <a:picLocks noChangeAspect="1"/>
          </p:cNvPicPr>
          <p:nvPr/>
        </p:nvPicPr>
        <p:blipFill>
          <a:blip r:embed="rId4"/>
          <a:stretch>
            <a:fillRect/>
          </a:stretch>
        </p:blipFill>
        <p:spPr>
          <a:xfrm>
            <a:off x="5556952" y="630688"/>
            <a:ext cx="927352" cy="766611"/>
          </a:xfrm>
          <a:prstGeom prst="rect">
            <a:avLst/>
          </a:prstGeom>
        </p:spPr>
      </p:pic>
      <p:graphicFrame>
        <p:nvGraphicFramePr>
          <p:cNvPr id="5" name="Table 4">
            <a:extLst>
              <a:ext uri="{FF2B5EF4-FFF2-40B4-BE49-F238E27FC236}">
                <a16:creationId xmlns:a16="http://schemas.microsoft.com/office/drawing/2014/main" id="{D23D5C21-0AFE-4160-945F-12E6C5167A24}"/>
              </a:ext>
            </a:extLst>
          </p:cNvPr>
          <p:cNvGraphicFramePr>
            <a:graphicFrameLocks noGrp="1"/>
          </p:cNvGraphicFramePr>
          <p:nvPr>
            <p:extLst>
              <p:ext uri="{D42A27DB-BD31-4B8C-83A1-F6EECF244321}">
                <p14:modId xmlns:p14="http://schemas.microsoft.com/office/powerpoint/2010/main" val="3205060291"/>
              </p:ext>
            </p:extLst>
          </p:nvPr>
        </p:nvGraphicFramePr>
        <p:xfrm>
          <a:off x="2946322" y="3188512"/>
          <a:ext cx="3839026" cy="771176"/>
        </p:xfrm>
        <a:graphic>
          <a:graphicData uri="http://schemas.openxmlformats.org/drawingml/2006/table">
            <a:tbl>
              <a:tblPr firstRow="1" firstCol="1" bandRow="1">
                <a:tableStyleId>{73D851C8-2653-4A49-9E00-BB400BE55470}</a:tableStyleId>
              </a:tblPr>
              <a:tblGrid>
                <a:gridCol w="1240301">
                  <a:extLst>
                    <a:ext uri="{9D8B030D-6E8A-4147-A177-3AD203B41FA5}">
                      <a16:colId xmlns:a16="http://schemas.microsoft.com/office/drawing/2014/main" val="1807835340"/>
                    </a:ext>
                  </a:extLst>
                </a:gridCol>
                <a:gridCol w="2598725">
                  <a:extLst>
                    <a:ext uri="{9D8B030D-6E8A-4147-A177-3AD203B41FA5}">
                      <a16:colId xmlns:a16="http://schemas.microsoft.com/office/drawing/2014/main" val="3919530253"/>
                    </a:ext>
                  </a:extLst>
                </a:gridCol>
              </a:tblGrid>
              <a:tr h="192794">
                <a:tc>
                  <a:txBody>
                    <a:bodyPr/>
                    <a:lstStyle/>
                    <a:p>
                      <a:pPr marL="0" marR="0">
                        <a:lnSpc>
                          <a:spcPts val="1200"/>
                        </a:lnSpc>
                        <a:spcBef>
                          <a:spcPts val="0"/>
                        </a:spcBef>
                        <a:spcAft>
                          <a:spcPts val="0"/>
                        </a:spcAft>
                      </a:pPr>
                      <a:r>
                        <a:rPr lang="en-US" sz="1500">
                          <a:solidFill>
                            <a:schemeClr val="tx1">
                              <a:lumMod val="10000"/>
                              <a:lumOff val="90000"/>
                            </a:schemeClr>
                          </a:solidFill>
                          <a:effectLst/>
                        </a:rPr>
                        <a:t>17520834</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ts val="1200"/>
                        </a:lnSpc>
                        <a:spcBef>
                          <a:spcPts val="0"/>
                        </a:spcBef>
                        <a:spcAft>
                          <a:spcPts val="0"/>
                        </a:spcAft>
                      </a:pPr>
                      <a:r>
                        <a:rPr lang="en-US" sz="1500">
                          <a:solidFill>
                            <a:schemeClr val="tx1">
                              <a:lumMod val="10000"/>
                              <a:lumOff val="90000"/>
                            </a:schemeClr>
                          </a:solidFill>
                          <a:effectLst/>
                        </a:rPr>
                        <a:t>Bùi Xuân Nhã</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90217381"/>
                  </a:ext>
                </a:extLst>
              </a:tr>
              <a:tr h="192794">
                <a:tc>
                  <a:txBody>
                    <a:bodyPr/>
                    <a:lstStyle/>
                    <a:p>
                      <a:pPr marL="0" marR="0">
                        <a:lnSpc>
                          <a:spcPts val="1200"/>
                        </a:lnSpc>
                        <a:spcBef>
                          <a:spcPts val="0"/>
                        </a:spcBef>
                        <a:spcAft>
                          <a:spcPts val="0"/>
                        </a:spcAft>
                      </a:pPr>
                      <a:r>
                        <a:rPr lang="en-US" sz="1500">
                          <a:solidFill>
                            <a:schemeClr val="tx1">
                              <a:lumMod val="10000"/>
                              <a:lumOff val="90000"/>
                            </a:schemeClr>
                          </a:solidFill>
                          <a:effectLst/>
                        </a:rPr>
                        <a:t>17520927</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ts val="1200"/>
                        </a:lnSpc>
                        <a:spcBef>
                          <a:spcPts val="0"/>
                        </a:spcBef>
                        <a:spcAft>
                          <a:spcPts val="0"/>
                        </a:spcAft>
                      </a:pPr>
                      <a:r>
                        <a:rPr lang="en-US" sz="1500">
                          <a:solidFill>
                            <a:schemeClr val="tx1">
                              <a:lumMod val="10000"/>
                              <a:lumOff val="90000"/>
                            </a:schemeClr>
                          </a:solidFill>
                          <a:effectLst/>
                        </a:rPr>
                        <a:t>Nguyễn Thị Kim Phương</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9041719"/>
                  </a:ext>
                </a:extLst>
              </a:tr>
              <a:tr h="192794">
                <a:tc>
                  <a:txBody>
                    <a:bodyPr/>
                    <a:lstStyle/>
                    <a:p>
                      <a:pPr marL="0" marR="0">
                        <a:lnSpc>
                          <a:spcPts val="1200"/>
                        </a:lnSpc>
                        <a:spcBef>
                          <a:spcPts val="0"/>
                        </a:spcBef>
                        <a:spcAft>
                          <a:spcPts val="0"/>
                        </a:spcAft>
                      </a:pPr>
                      <a:r>
                        <a:rPr lang="en-US" sz="1500">
                          <a:solidFill>
                            <a:schemeClr val="tx1">
                              <a:lumMod val="10000"/>
                              <a:lumOff val="90000"/>
                            </a:schemeClr>
                          </a:solidFill>
                          <a:effectLst/>
                        </a:rPr>
                        <a:t>17520284</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ts val="1200"/>
                        </a:lnSpc>
                        <a:spcBef>
                          <a:spcPts val="0"/>
                        </a:spcBef>
                        <a:spcAft>
                          <a:spcPts val="0"/>
                        </a:spcAft>
                      </a:pPr>
                      <a:r>
                        <a:rPr lang="en-US" sz="1500">
                          <a:solidFill>
                            <a:schemeClr val="tx1">
                              <a:lumMod val="10000"/>
                              <a:lumOff val="90000"/>
                            </a:schemeClr>
                          </a:solidFill>
                          <a:effectLst/>
                        </a:rPr>
                        <a:t>Nguyễn Tài Bồi</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68022738"/>
                  </a:ext>
                </a:extLst>
              </a:tr>
              <a:tr h="192794">
                <a:tc>
                  <a:txBody>
                    <a:bodyPr/>
                    <a:lstStyle/>
                    <a:p>
                      <a:pPr marL="0" marR="0">
                        <a:lnSpc>
                          <a:spcPts val="1200"/>
                        </a:lnSpc>
                        <a:spcBef>
                          <a:spcPts val="0"/>
                        </a:spcBef>
                        <a:spcAft>
                          <a:spcPts val="0"/>
                        </a:spcAft>
                      </a:pPr>
                      <a:r>
                        <a:rPr lang="en-US" sz="1500">
                          <a:solidFill>
                            <a:schemeClr val="tx1">
                              <a:lumMod val="10000"/>
                              <a:lumOff val="90000"/>
                            </a:schemeClr>
                          </a:solidFill>
                          <a:effectLst/>
                        </a:rPr>
                        <a:t>17521093</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ts val="1200"/>
                        </a:lnSpc>
                        <a:spcBef>
                          <a:spcPts val="0"/>
                        </a:spcBef>
                        <a:spcAft>
                          <a:spcPts val="0"/>
                        </a:spcAft>
                      </a:pPr>
                      <a:r>
                        <a:rPr lang="en-US" sz="1500">
                          <a:solidFill>
                            <a:schemeClr val="tx1">
                              <a:lumMod val="10000"/>
                              <a:lumOff val="90000"/>
                            </a:schemeClr>
                          </a:solidFill>
                          <a:effectLst/>
                        </a:rPr>
                        <a:t>Nguyễn Thanh Thọ</a:t>
                      </a:r>
                      <a:endParaRPr lang="en-US" sz="1200">
                        <a:solidFill>
                          <a:schemeClr val="tx1">
                            <a:lumMod val="10000"/>
                            <a:lumOff val="90000"/>
                          </a:schemeClr>
                        </a:solidFill>
                        <a:effectLst/>
                        <a:latin typeface="Times New Roman" panose="02020603050405020304" pitchFamily="18"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5875814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3" y="1635750"/>
            <a:ext cx="2102236"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PHÂN QUYỀN</a:t>
            </a:r>
            <a:endParaRPr lang="vi-VN" sz="1600">
              <a:latin typeface="Calibri" panose="020F0502020204030204" pitchFamily="34" charset="0"/>
              <a:cs typeface="Calibri" panose="020F0502020204030204" pitchFamily="34" charset="0"/>
            </a:endParaRPr>
          </a:p>
        </p:txBody>
      </p:sp>
      <p:pic>
        <p:nvPicPr>
          <p:cNvPr id="5122" name="Picture 2" descr="Untitled Diagram(3)">
            <a:extLst>
              <a:ext uri="{FF2B5EF4-FFF2-40B4-BE49-F238E27FC236}">
                <a16:creationId xmlns:a16="http://schemas.microsoft.com/office/drawing/2014/main" id="{B852DFD0-F04D-4B17-9A06-9B094B9CC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340" y="0"/>
            <a:ext cx="642366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30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3" y="1635750"/>
            <a:ext cx="2102236"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PHÂN QUYỀN</a:t>
            </a:r>
            <a:endParaRPr lang="vi-VN" sz="1600">
              <a:latin typeface="Calibri" panose="020F0502020204030204" pitchFamily="34" charset="0"/>
              <a:cs typeface="Calibri" panose="020F0502020204030204" pitchFamily="34" charset="0"/>
            </a:endParaRPr>
          </a:p>
        </p:txBody>
      </p:sp>
      <p:pic>
        <p:nvPicPr>
          <p:cNvPr id="5122" name="Picture 2" descr="Untitled Diagram(3)">
            <a:extLst>
              <a:ext uri="{FF2B5EF4-FFF2-40B4-BE49-F238E27FC236}">
                <a16:creationId xmlns:a16="http://schemas.microsoft.com/office/drawing/2014/main" id="{B852DFD0-F04D-4B17-9A06-9B094B9CC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340" y="0"/>
            <a:ext cx="642366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07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5" y="1635750"/>
            <a:ext cx="2502287"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TIẾP NHẬN ORDER</a:t>
            </a:r>
            <a:endParaRPr lang="vi-VN" sz="1600">
              <a:latin typeface="Calibri" panose="020F0502020204030204" pitchFamily="34" charset="0"/>
              <a:cs typeface="Calibri" panose="020F0502020204030204" pitchFamily="34" charset="0"/>
            </a:endParaRPr>
          </a:p>
        </p:txBody>
      </p:sp>
      <p:pic>
        <p:nvPicPr>
          <p:cNvPr id="6146" name="Picture 2" descr="Untitled Diagram(2)">
            <a:extLst>
              <a:ext uri="{FF2B5EF4-FFF2-40B4-BE49-F238E27FC236}">
                <a16:creationId xmlns:a16="http://schemas.microsoft.com/office/drawing/2014/main" id="{1ACB47E5-1245-4391-A86C-6339F4522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696" y="0"/>
            <a:ext cx="6154304"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36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5" y="1635750"/>
            <a:ext cx="2502287"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SET KHUYẾN MÃI</a:t>
            </a:r>
            <a:endParaRPr lang="vi-VN" sz="1600">
              <a:latin typeface="Calibri" panose="020F0502020204030204" pitchFamily="34" charset="0"/>
              <a:cs typeface="Calibri" panose="020F0502020204030204" pitchFamily="34" charset="0"/>
            </a:endParaRPr>
          </a:p>
        </p:txBody>
      </p:sp>
      <p:pic>
        <p:nvPicPr>
          <p:cNvPr id="7170" name="Picture 2" descr="Untitled Diagram(1)">
            <a:extLst>
              <a:ext uri="{FF2B5EF4-FFF2-40B4-BE49-F238E27FC236}">
                <a16:creationId xmlns:a16="http://schemas.microsoft.com/office/drawing/2014/main" id="{C9E029F2-DC27-4F15-86BD-8B34D1824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700" y="0"/>
            <a:ext cx="6216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4" y="1635750"/>
            <a:ext cx="2376555"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QUẢN LÝ MENU</a:t>
            </a:r>
            <a:endParaRPr lang="vi-VN" sz="1600">
              <a:latin typeface="Calibri" panose="020F0502020204030204" pitchFamily="34" charset="0"/>
              <a:cs typeface="Calibri" panose="020F0502020204030204" pitchFamily="34" charset="0"/>
            </a:endParaRPr>
          </a:p>
        </p:txBody>
      </p:sp>
      <p:pic>
        <p:nvPicPr>
          <p:cNvPr id="8194" name="Picture 2" descr="Untitled Diagram">
            <a:extLst>
              <a:ext uri="{FF2B5EF4-FFF2-40B4-BE49-F238E27FC236}">
                <a16:creationId xmlns:a16="http://schemas.microsoft.com/office/drawing/2014/main" id="{67C7BCC4-92AF-44AB-8BF8-19BCC64E7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964" y="0"/>
            <a:ext cx="62800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9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E964C4-1934-40F1-88BC-43DCA4CF3327}"/>
              </a:ext>
            </a:extLst>
          </p:cNvPr>
          <p:cNvSpPr>
            <a:spLocks noGrp="1"/>
          </p:cNvSpPr>
          <p:nvPr>
            <p:ph type="title"/>
          </p:nvPr>
        </p:nvSpPr>
        <p:spPr/>
        <p:txBody>
          <a:bodyPr/>
          <a:lstStyle/>
          <a:p>
            <a:r>
              <a:rPr lang="en-US"/>
              <a:t>03.PHÂN TÍCH &amp; </a:t>
            </a:r>
            <a:r>
              <a:rPr lang="en-US">
                <a:solidFill>
                  <a:srgbClr val="FFC000"/>
                </a:solidFill>
              </a:rPr>
              <a:t>THIẾT KẾ DỮ LIỆU</a:t>
            </a:r>
          </a:p>
        </p:txBody>
      </p:sp>
    </p:spTree>
    <p:extLst>
      <p:ext uri="{BB962C8B-B14F-4D97-AF65-F5344CB8AC3E}">
        <p14:creationId xmlns:p14="http://schemas.microsoft.com/office/powerpoint/2010/main" val="300744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F0DD69-B9E5-437E-89D6-EB24D565FBFC}"/>
              </a:ext>
            </a:extLst>
          </p:cNvPr>
          <p:cNvSpPr>
            <a:spLocks noGrp="1"/>
          </p:cNvSpPr>
          <p:nvPr>
            <p:ph type="title"/>
          </p:nvPr>
        </p:nvSpPr>
        <p:spPr>
          <a:xfrm>
            <a:off x="4170975" y="269974"/>
            <a:ext cx="4783559" cy="771458"/>
          </a:xfrm>
        </p:spPr>
        <p:txBody>
          <a:bodyPr/>
          <a:lstStyle/>
          <a:p>
            <a:pPr algn="r"/>
            <a:r>
              <a:rPr lang="en-US" sz="3600"/>
              <a:t>PHÂN TÍCH </a:t>
            </a:r>
            <a:br>
              <a:rPr lang="en-US" sz="3600"/>
            </a:br>
            <a:r>
              <a:rPr lang="en-US" sz="3600">
                <a:solidFill>
                  <a:srgbClr val="FFC000"/>
                </a:solidFill>
              </a:rPr>
              <a:t>DỮ LIỆU</a:t>
            </a:r>
          </a:p>
        </p:txBody>
      </p:sp>
      <p:grpSp>
        <p:nvGrpSpPr>
          <p:cNvPr id="7" name="Group 6">
            <a:extLst>
              <a:ext uri="{FF2B5EF4-FFF2-40B4-BE49-F238E27FC236}">
                <a16:creationId xmlns:a16="http://schemas.microsoft.com/office/drawing/2014/main" id="{C268EEF4-C162-4AF0-9ED4-FBE610D2D004}"/>
              </a:ext>
            </a:extLst>
          </p:cNvPr>
          <p:cNvGrpSpPr/>
          <p:nvPr/>
        </p:nvGrpSpPr>
        <p:grpSpPr>
          <a:xfrm>
            <a:off x="6415515" y="1495465"/>
            <a:ext cx="3331766" cy="633157"/>
            <a:chOff x="3567874" y="1455847"/>
            <a:chExt cx="3399583" cy="633157"/>
          </a:xfrm>
        </p:grpSpPr>
        <p:sp>
          <p:nvSpPr>
            <p:cNvPr id="5" name="Google Shape;828;p33">
              <a:extLst>
                <a:ext uri="{FF2B5EF4-FFF2-40B4-BE49-F238E27FC236}">
                  <a16:creationId xmlns:a16="http://schemas.microsoft.com/office/drawing/2014/main" id="{9F152AD7-D8A7-4398-9376-CD80A60D3885}"/>
                </a:ext>
              </a:extLst>
            </p:cNvPr>
            <p:cNvSpPr/>
            <p:nvPr/>
          </p:nvSpPr>
          <p:spPr>
            <a:xfrm flipH="1">
              <a:off x="3567874" y="1455847"/>
              <a:ext cx="2593727"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 name="Google Shape;829;p33">
              <a:extLst>
                <a:ext uri="{FF2B5EF4-FFF2-40B4-BE49-F238E27FC236}">
                  <a16:creationId xmlns:a16="http://schemas.microsoft.com/office/drawing/2014/main" id="{ECAE1D7C-EC92-4A29-A170-8FBE6444C1D5}"/>
                </a:ext>
              </a:extLst>
            </p:cNvPr>
            <p:cNvSpPr txBox="1">
              <a:spLocks/>
            </p:cNvSpPr>
            <p:nvPr/>
          </p:nvSpPr>
          <p:spPr>
            <a:xfrm>
              <a:off x="3698928" y="1585029"/>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latin typeface="Calibri" panose="020F0502020204030204" pitchFamily="34" charset="0"/>
                  <a:cs typeface="Calibri" panose="020F0502020204030204" pitchFamily="34" charset="0"/>
                </a:rPr>
                <a:t>S</a:t>
              </a:r>
              <a:r>
                <a:rPr lang="vi-VN" sz="1600">
                  <a:latin typeface="Calibri" panose="020F0502020204030204" pitchFamily="34" charset="0"/>
                  <a:cs typeface="Calibri" panose="020F0502020204030204" pitchFamily="34" charset="0"/>
                </a:rPr>
                <a:t>Ơ</a:t>
              </a:r>
              <a:r>
                <a:rPr lang="en-US" sz="1600">
                  <a:latin typeface="Calibri" panose="020F0502020204030204" pitchFamily="34" charset="0"/>
                  <a:cs typeface="Calibri" panose="020F0502020204030204" pitchFamily="34" charset="0"/>
                </a:rPr>
                <a:t> ĐỒ LỚP MỨC PHÂN TÍCH</a:t>
              </a:r>
              <a:endParaRPr lang="vi-VN" sz="1600">
                <a:latin typeface="Calibri" panose="020F0502020204030204" pitchFamily="34" charset="0"/>
                <a:cs typeface="Calibri" panose="020F0502020204030204" pitchFamily="34" charset="0"/>
              </a:endParaRPr>
            </a:p>
          </p:txBody>
        </p:sp>
      </p:grpSp>
      <p:pic>
        <p:nvPicPr>
          <p:cNvPr id="1026" name="Picture 2" descr="sodolop">
            <a:extLst>
              <a:ext uri="{FF2B5EF4-FFF2-40B4-BE49-F238E27FC236}">
                <a16:creationId xmlns:a16="http://schemas.microsoft.com/office/drawing/2014/main" id="{11EA4736-9DF5-4620-8643-AB454773B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09" y="134987"/>
            <a:ext cx="5875421" cy="487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5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F0DD69-B9E5-437E-89D6-EB24D565FBFC}"/>
              </a:ext>
            </a:extLst>
          </p:cNvPr>
          <p:cNvSpPr>
            <a:spLocks noGrp="1"/>
          </p:cNvSpPr>
          <p:nvPr>
            <p:ph type="title"/>
          </p:nvPr>
        </p:nvSpPr>
        <p:spPr>
          <a:xfrm>
            <a:off x="2469765" y="422870"/>
            <a:ext cx="6216300" cy="1223050"/>
          </a:xfrm>
        </p:spPr>
        <p:txBody>
          <a:bodyPr/>
          <a:lstStyle/>
          <a:p>
            <a:pPr algn="r"/>
            <a:r>
              <a:rPr lang="en-US" sz="3600"/>
              <a:t>THIẾT KẾ </a:t>
            </a:r>
            <a:br>
              <a:rPr lang="en-US" sz="3600"/>
            </a:br>
            <a:r>
              <a:rPr lang="en-US" sz="3600">
                <a:solidFill>
                  <a:srgbClr val="FFC000"/>
                </a:solidFill>
              </a:rPr>
              <a:t>DỮ LIỆU</a:t>
            </a:r>
          </a:p>
        </p:txBody>
      </p:sp>
      <p:grpSp>
        <p:nvGrpSpPr>
          <p:cNvPr id="7" name="Group 6">
            <a:extLst>
              <a:ext uri="{FF2B5EF4-FFF2-40B4-BE49-F238E27FC236}">
                <a16:creationId xmlns:a16="http://schemas.microsoft.com/office/drawing/2014/main" id="{C268EEF4-C162-4AF0-9ED4-FBE610D2D004}"/>
              </a:ext>
            </a:extLst>
          </p:cNvPr>
          <p:cNvGrpSpPr/>
          <p:nvPr/>
        </p:nvGrpSpPr>
        <p:grpSpPr>
          <a:xfrm>
            <a:off x="7437251" y="1527053"/>
            <a:ext cx="1920029" cy="622842"/>
            <a:chOff x="6466534" y="1449673"/>
            <a:chExt cx="3544243" cy="622842"/>
          </a:xfrm>
        </p:grpSpPr>
        <p:sp>
          <p:nvSpPr>
            <p:cNvPr id="5" name="Google Shape;828;p33">
              <a:extLst>
                <a:ext uri="{FF2B5EF4-FFF2-40B4-BE49-F238E27FC236}">
                  <a16:creationId xmlns:a16="http://schemas.microsoft.com/office/drawing/2014/main" id="{9F152AD7-D8A7-4398-9376-CD80A60D3885}"/>
                </a:ext>
              </a:extLst>
            </p:cNvPr>
            <p:cNvSpPr/>
            <p:nvPr/>
          </p:nvSpPr>
          <p:spPr>
            <a:xfrm flipH="1">
              <a:off x="6466534" y="1449673"/>
              <a:ext cx="2593726"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 name="Google Shape;829;p33">
              <a:extLst>
                <a:ext uri="{FF2B5EF4-FFF2-40B4-BE49-F238E27FC236}">
                  <a16:creationId xmlns:a16="http://schemas.microsoft.com/office/drawing/2014/main" id="{ECAE1D7C-EC92-4A29-A170-8FBE6444C1D5}"/>
                </a:ext>
              </a:extLst>
            </p:cNvPr>
            <p:cNvSpPr txBox="1">
              <a:spLocks/>
            </p:cNvSpPr>
            <p:nvPr/>
          </p:nvSpPr>
          <p:spPr>
            <a:xfrm>
              <a:off x="6742248" y="15685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latin typeface="Calibri" panose="020F0502020204030204" pitchFamily="34" charset="0"/>
                  <a:cs typeface="Calibri" panose="020F0502020204030204" pitchFamily="34" charset="0"/>
                </a:rPr>
                <a:t>S</a:t>
              </a:r>
              <a:r>
                <a:rPr lang="vi-VN" sz="1600">
                  <a:latin typeface="Calibri" panose="020F0502020204030204" pitchFamily="34" charset="0"/>
                  <a:cs typeface="Calibri" panose="020F0502020204030204" pitchFamily="34" charset="0"/>
                </a:rPr>
                <a:t>Ơ</a:t>
              </a:r>
              <a:r>
                <a:rPr lang="en-US" sz="1600">
                  <a:latin typeface="Calibri" panose="020F0502020204030204" pitchFamily="34" charset="0"/>
                  <a:cs typeface="Calibri" panose="020F0502020204030204" pitchFamily="34" charset="0"/>
                </a:rPr>
                <a:t> ĐỒ LOGIC</a:t>
              </a:r>
              <a:endParaRPr lang="vi-VN" sz="1600">
                <a:latin typeface="Calibri" panose="020F0502020204030204" pitchFamily="34" charset="0"/>
                <a:cs typeface="Calibri" panose="020F0502020204030204" pitchFamily="34" charset="0"/>
              </a:endParaRPr>
            </a:p>
          </p:txBody>
        </p:sp>
      </p:grpSp>
      <p:pic>
        <p:nvPicPr>
          <p:cNvPr id="2050" name="Picture 2" descr="sodologic">
            <a:extLst>
              <a:ext uri="{FF2B5EF4-FFF2-40B4-BE49-F238E27FC236}">
                <a16:creationId xmlns:a16="http://schemas.microsoft.com/office/drawing/2014/main" id="{24E6497B-1DBE-4E4F-89D2-C24B3FF2E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335" y="1796366"/>
            <a:ext cx="5976558" cy="152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65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34343"/>
            </a:gs>
            <a:gs pos="100000">
              <a:srgbClr val="000000"/>
            </a:gs>
          </a:gsLst>
          <a:path path="circle">
            <a:fillToRect l="50000" t="50000" r="50000" b="50000"/>
          </a:path>
          <a:tileRect/>
        </a:gradFill>
        <a:effectLst/>
      </p:bgPr>
    </p:bg>
    <p:spTree>
      <p:nvGrpSpPr>
        <p:cNvPr id="1" name="Shape 942"/>
        <p:cNvGrpSpPr/>
        <p:nvPr/>
      </p:nvGrpSpPr>
      <p:grpSpPr>
        <a:xfrm>
          <a:off x="0" y="0"/>
          <a:ext cx="0" cy="0"/>
          <a:chOff x="0" y="0"/>
          <a:chExt cx="0" cy="0"/>
        </a:xfrm>
      </p:grpSpPr>
      <p:sp>
        <p:nvSpPr>
          <p:cNvPr id="943" name="Google Shape;943;p37"/>
          <p:cNvSpPr txBox="1">
            <a:spLocks noGrp="1"/>
          </p:cNvSpPr>
          <p:nvPr>
            <p:ph type="title"/>
          </p:nvPr>
        </p:nvSpPr>
        <p:spPr>
          <a:xfrm>
            <a:off x="4890726" y="0"/>
            <a:ext cx="3369900" cy="2242800"/>
          </a:xfrm>
          <a:prstGeom prst="rect">
            <a:avLst/>
          </a:prstGeom>
        </p:spPr>
        <p:txBody>
          <a:bodyPr spcFirstLastPara="1" wrap="square" lIns="0" tIns="0" rIns="0" bIns="0" anchor="b" anchorCtr="0">
            <a:noAutofit/>
          </a:bodyPr>
          <a:lstStyle/>
          <a:p>
            <a:pPr lvl="0"/>
            <a:r>
              <a:rPr lang="en-US"/>
              <a:t>04.THIẾT KẾ </a:t>
            </a:r>
            <a:r>
              <a:rPr lang="en-US">
                <a:solidFill>
                  <a:srgbClr val="FFC000"/>
                </a:solidFill>
              </a:rPr>
              <a:t>GIAO DIỆN</a:t>
            </a:r>
            <a:endParaRPr>
              <a:solidFill>
                <a:srgbClr val="FFC000"/>
              </a:solidFill>
            </a:endParaRPr>
          </a:p>
        </p:txBody>
      </p:sp>
      <p:sp>
        <p:nvSpPr>
          <p:cNvPr id="2" name="Subtitle 1">
            <a:extLst>
              <a:ext uri="{FF2B5EF4-FFF2-40B4-BE49-F238E27FC236}">
                <a16:creationId xmlns:a16="http://schemas.microsoft.com/office/drawing/2014/main" id="{A42D95FD-ADA5-410A-9B49-8D4A761A7587}"/>
              </a:ext>
            </a:extLst>
          </p:cNvPr>
          <p:cNvSpPr>
            <a:spLocks noGrp="1"/>
          </p:cNvSpPr>
          <p:nvPr>
            <p:ph type="subTitle" idx="1"/>
          </p:nvPr>
        </p:nvSpPr>
        <p:spPr>
          <a:xfrm>
            <a:off x="5187906" y="2334240"/>
            <a:ext cx="3727494" cy="2512080"/>
          </a:xfrm>
        </p:spPr>
        <p:txBody>
          <a:bodyPr/>
          <a:lstStyle/>
          <a:p>
            <a:pPr algn="ctr"/>
            <a:r>
              <a:rPr lang="en-US" sz="1800">
                <a:solidFill>
                  <a:srgbClr val="FFC000"/>
                </a:solidFill>
                <a:latin typeface="Calibri" panose="020F0502020204030204" pitchFamily="34" charset="0"/>
                <a:cs typeface="Calibri" panose="020F0502020204030204" pitchFamily="34" charset="0"/>
              </a:rPr>
              <a:t>Danh sách các màn hình:</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Đăng nhập</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Tuỳ chọn</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Nhận order</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Thống kê</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Quản lý kho</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Phân quyền</a:t>
            </a:r>
          </a:p>
          <a:p>
            <a:pPr marL="514350" lvl="0" indent="-285750" algn="l">
              <a:buFont typeface="Arial" panose="020B0604020202020204" pitchFamily="34" charset="0"/>
              <a:buChar char="•"/>
            </a:pPr>
            <a:r>
              <a:rPr lang="en-US" sz="1800">
                <a:latin typeface="Calibri" panose="020F0502020204030204" pitchFamily="34" charset="0"/>
                <a:cs typeface="Calibri" panose="020F0502020204030204" pitchFamily="34" charset="0"/>
              </a:rPr>
              <a:t>Chương trình khuyến mãi</a:t>
            </a:r>
          </a:p>
          <a:p>
            <a:endParaRPr lang="en-US" sz="1800">
              <a:latin typeface="Calibri" panose="020F0502020204030204" pitchFamily="34" charset="0"/>
              <a:cs typeface="Calibri" panose="020F0502020204030204" pitchFamily="34" charset="0"/>
            </a:endParaRPr>
          </a:p>
          <a:p>
            <a:endParaRPr lang="en-US" sz="180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Đăng Nhập</a:t>
            </a:r>
          </a:p>
        </p:txBody>
      </p:sp>
      <p:pic>
        <p:nvPicPr>
          <p:cNvPr id="10242" name="Picture 2" descr="dangnhap">
            <a:extLst>
              <a:ext uri="{FF2B5EF4-FFF2-40B4-BE49-F238E27FC236}">
                <a16:creationId xmlns:a16="http://schemas.microsoft.com/office/drawing/2014/main" id="{4B3CCF14-0EC5-4EEC-8AF1-F0394EDC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400" y="1280743"/>
            <a:ext cx="5261200" cy="3394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8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34343"/>
            </a:gs>
            <a:gs pos="100000">
              <a:srgbClr val="000000"/>
            </a:gs>
          </a:gsLst>
          <a:path path="circle">
            <a:fillToRect l="50000" t="50000" r="50000" b="50000"/>
          </a:path>
          <a:tileRect/>
        </a:gradFill>
        <a:effectLst/>
      </p:bgPr>
    </p:bg>
    <p:spTree>
      <p:nvGrpSpPr>
        <p:cNvPr id="1" name="Shape 777"/>
        <p:cNvGrpSpPr/>
        <p:nvPr/>
      </p:nvGrpSpPr>
      <p:grpSpPr>
        <a:xfrm>
          <a:off x="0" y="0"/>
          <a:ext cx="0" cy="0"/>
          <a:chOff x="0" y="0"/>
          <a:chExt cx="0" cy="0"/>
        </a:xfrm>
      </p:grpSpPr>
      <p:sp>
        <p:nvSpPr>
          <p:cNvPr id="778" name="Google Shape;778;p32"/>
          <p:cNvSpPr txBox="1">
            <a:spLocks noGrp="1"/>
          </p:cNvSpPr>
          <p:nvPr>
            <p:ph type="title" idx="7"/>
          </p:nvPr>
        </p:nvSpPr>
        <p:spPr>
          <a:xfrm>
            <a:off x="4764189" y="489167"/>
            <a:ext cx="1977600" cy="69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02</a:t>
            </a:r>
            <a:endParaRPr/>
          </a:p>
        </p:txBody>
      </p:sp>
      <p:sp>
        <p:nvSpPr>
          <p:cNvPr id="779" name="Google Shape;779;p32"/>
          <p:cNvSpPr txBox="1">
            <a:spLocks noGrp="1"/>
          </p:cNvSpPr>
          <p:nvPr>
            <p:ph type="title" idx="6"/>
          </p:nvPr>
        </p:nvSpPr>
        <p:spPr>
          <a:xfrm>
            <a:off x="2402138" y="501289"/>
            <a:ext cx="1977600" cy="697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01</a:t>
            </a:r>
            <a:endParaRPr/>
          </a:p>
        </p:txBody>
      </p:sp>
      <p:sp>
        <p:nvSpPr>
          <p:cNvPr id="780" name="Google Shape;780;p32"/>
          <p:cNvSpPr txBox="1">
            <a:spLocks noGrp="1"/>
          </p:cNvSpPr>
          <p:nvPr>
            <p:ph type="title" idx="8"/>
          </p:nvPr>
        </p:nvSpPr>
        <p:spPr>
          <a:xfrm>
            <a:off x="4764189" y="1838805"/>
            <a:ext cx="1977600" cy="69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solidFill>
                  <a:srgbClr val="FFAD2C"/>
                </a:solidFill>
              </a:rPr>
              <a:t>0</a:t>
            </a:r>
            <a:r>
              <a:rPr lang="en">
                <a:solidFill>
                  <a:srgbClr val="FFAD2C"/>
                </a:solidFill>
              </a:rPr>
              <a:t>4</a:t>
            </a:r>
            <a:endParaRPr sz="7200">
              <a:solidFill>
                <a:srgbClr val="FFAD2C"/>
              </a:solidFill>
            </a:endParaRPr>
          </a:p>
        </p:txBody>
      </p:sp>
      <p:sp>
        <p:nvSpPr>
          <p:cNvPr id="781" name="Google Shape;781;p32"/>
          <p:cNvSpPr txBox="1">
            <a:spLocks noGrp="1"/>
          </p:cNvSpPr>
          <p:nvPr>
            <p:ph type="title" idx="14"/>
          </p:nvPr>
        </p:nvSpPr>
        <p:spPr>
          <a:xfrm>
            <a:off x="2420172" y="1821988"/>
            <a:ext cx="1977600" cy="697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03</a:t>
            </a:r>
            <a:endParaRPr/>
          </a:p>
        </p:txBody>
      </p:sp>
      <p:sp>
        <p:nvSpPr>
          <p:cNvPr id="784" name="Google Shape;784;p32"/>
          <p:cNvSpPr txBox="1">
            <a:spLocks noGrp="1"/>
          </p:cNvSpPr>
          <p:nvPr>
            <p:ph type="title"/>
          </p:nvPr>
        </p:nvSpPr>
        <p:spPr>
          <a:xfrm>
            <a:off x="566213" y="1049315"/>
            <a:ext cx="3813600" cy="421500"/>
          </a:xfrm>
          <a:prstGeom prst="rect">
            <a:avLst/>
          </a:prstGeom>
        </p:spPr>
        <p:txBody>
          <a:bodyPr spcFirstLastPara="1" wrap="square" lIns="0" tIns="0" rIns="0" bIns="0" anchor="ctr" anchorCtr="0">
            <a:noAutofit/>
          </a:bodyPr>
          <a:lstStyle/>
          <a:p>
            <a:pPr lvl="0"/>
            <a:r>
              <a:rPr lang="en-US"/>
              <a:t>Khảo sát hiện trạng </a:t>
            </a:r>
            <a:endParaRPr/>
          </a:p>
        </p:txBody>
      </p:sp>
      <p:sp>
        <p:nvSpPr>
          <p:cNvPr id="785" name="Google Shape;785;p32"/>
          <p:cNvSpPr txBox="1">
            <a:spLocks noGrp="1"/>
          </p:cNvSpPr>
          <p:nvPr>
            <p:ph type="title" idx="2"/>
          </p:nvPr>
        </p:nvSpPr>
        <p:spPr>
          <a:xfrm>
            <a:off x="4764200" y="1037168"/>
            <a:ext cx="4359720" cy="421500"/>
          </a:xfrm>
          <a:prstGeom prst="rect">
            <a:avLst/>
          </a:prstGeom>
        </p:spPr>
        <p:txBody>
          <a:bodyPr spcFirstLastPara="1" wrap="square" lIns="0" tIns="0" rIns="0" bIns="0" anchor="ctr" anchorCtr="0">
            <a:noAutofit/>
          </a:bodyPr>
          <a:lstStyle/>
          <a:p>
            <a:pPr lvl="0"/>
            <a:r>
              <a:rPr lang="en-US"/>
              <a:t>Yêu cầu hệ thống và các Use case</a:t>
            </a:r>
            <a:endParaRPr/>
          </a:p>
        </p:txBody>
      </p:sp>
      <p:sp>
        <p:nvSpPr>
          <p:cNvPr id="787" name="Google Shape;787;p32"/>
          <p:cNvSpPr txBox="1">
            <a:spLocks noGrp="1"/>
          </p:cNvSpPr>
          <p:nvPr>
            <p:ph type="title" idx="4"/>
          </p:nvPr>
        </p:nvSpPr>
        <p:spPr>
          <a:xfrm>
            <a:off x="4764195" y="2386796"/>
            <a:ext cx="3813600" cy="421500"/>
          </a:xfrm>
          <a:prstGeom prst="rect">
            <a:avLst/>
          </a:prstGeom>
        </p:spPr>
        <p:txBody>
          <a:bodyPr spcFirstLastPara="1" wrap="square" lIns="0" tIns="0" rIns="0" bIns="0" anchor="ctr" anchorCtr="0">
            <a:noAutofit/>
          </a:bodyPr>
          <a:lstStyle/>
          <a:p>
            <a:pPr lvl="0"/>
            <a:r>
              <a:rPr lang="en-US"/>
              <a:t>Thiết kế giao diện</a:t>
            </a:r>
            <a:endParaRPr/>
          </a:p>
        </p:txBody>
      </p:sp>
      <p:sp>
        <p:nvSpPr>
          <p:cNvPr id="788" name="Google Shape;788;p32"/>
          <p:cNvSpPr txBox="1">
            <a:spLocks noGrp="1"/>
          </p:cNvSpPr>
          <p:nvPr>
            <p:ph type="title" idx="9"/>
          </p:nvPr>
        </p:nvSpPr>
        <p:spPr>
          <a:xfrm>
            <a:off x="584247" y="2370014"/>
            <a:ext cx="3813600" cy="421500"/>
          </a:xfrm>
          <a:prstGeom prst="rect">
            <a:avLst/>
          </a:prstGeom>
        </p:spPr>
        <p:txBody>
          <a:bodyPr spcFirstLastPara="1" wrap="square" lIns="0" tIns="0" rIns="0" bIns="0" anchor="ctr" anchorCtr="0">
            <a:noAutofit/>
          </a:bodyPr>
          <a:lstStyle/>
          <a:p>
            <a:pPr lvl="0"/>
            <a:r>
              <a:rPr lang="en-US"/>
              <a:t>Phân tích &amp; thiết kế dữ liệu</a:t>
            </a:r>
            <a:endParaRPr/>
          </a:p>
        </p:txBody>
      </p:sp>
      <p:grpSp>
        <p:nvGrpSpPr>
          <p:cNvPr id="790" name="Google Shape;790;p32"/>
          <p:cNvGrpSpPr/>
          <p:nvPr/>
        </p:nvGrpSpPr>
        <p:grpSpPr>
          <a:xfrm>
            <a:off x="7139866" y="2630747"/>
            <a:ext cx="760931" cy="761040"/>
            <a:chOff x="4810900" y="3749900"/>
            <a:chExt cx="699000" cy="699100"/>
          </a:xfrm>
        </p:grpSpPr>
        <p:sp>
          <p:nvSpPr>
            <p:cNvPr id="791" name="Google Shape;791;p32"/>
            <p:cNvSpPr/>
            <p:nvPr/>
          </p:nvSpPr>
          <p:spPr>
            <a:xfrm>
              <a:off x="4867025" y="3760375"/>
              <a:ext cx="208125" cy="148925"/>
            </a:xfrm>
            <a:custGeom>
              <a:avLst/>
              <a:gdLst/>
              <a:ahLst/>
              <a:cxnLst/>
              <a:rect l="l" t="t" r="r" b="b"/>
              <a:pathLst>
                <a:path w="8325" h="5957" extrusionOk="0">
                  <a:moveTo>
                    <a:pt x="8325" y="0"/>
                  </a:moveTo>
                  <a:lnTo>
                    <a:pt x="8325" y="0"/>
                  </a:lnTo>
                  <a:cubicBezTo>
                    <a:pt x="8215" y="27"/>
                    <a:pt x="8107" y="57"/>
                    <a:pt x="8002" y="83"/>
                  </a:cubicBezTo>
                  <a:cubicBezTo>
                    <a:pt x="7886" y="116"/>
                    <a:pt x="7774" y="149"/>
                    <a:pt x="7659" y="185"/>
                  </a:cubicBezTo>
                  <a:lnTo>
                    <a:pt x="392" y="5386"/>
                  </a:lnTo>
                  <a:cubicBezTo>
                    <a:pt x="323" y="5481"/>
                    <a:pt x="254" y="5580"/>
                    <a:pt x="188" y="5679"/>
                  </a:cubicBezTo>
                  <a:cubicBezTo>
                    <a:pt x="122" y="5768"/>
                    <a:pt x="63" y="5864"/>
                    <a:pt x="0" y="5956"/>
                  </a:cubicBezTo>
                  <a:lnTo>
                    <a:pt x="8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4830850" y="3749900"/>
              <a:ext cx="325125" cy="232700"/>
            </a:xfrm>
            <a:custGeom>
              <a:avLst/>
              <a:gdLst/>
              <a:ahLst/>
              <a:cxnLst/>
              <a:rect l="l" t="t" r="r" b="b"/>
              <a:pathLst>
                <a:path w="13005" h="9308" extrusionOk="0">
                  <a:moveTo>
                    <a:pt x="13004" y="1"/>
                  </a:moveTo>
                  <a:cubicBezTo>
                    <a:pt x="12935" y="1"/>
                    <a:pt x="12866" y="4"/>
                    <a:pt x="12794" y="4"/>
                  </a:cubicBezTo>
                  <a:cubicBezTo>
                    <a:pt x="12724" y="8"/>
                    <a:pt x="12652" y="11"/>
                    <a:pt x="12583" y="11"/>
                  </a:cubicBezTo>
                  <a:lnTo>
                    <a:pt x="148" y="8909"/>
                  </a:lnTo>
                  <a:cubicBezTo>
                    <a:pt x="122" y="8975"/>
                    <a:pt x="96" y="9044"/>
                    <a:pt x="73" y="9110"/>
                  </a:cubicBezTo>
                  <a:cubicBezTo>
                    <a:pt x="46" y="9176"/>
                    <a:pt x="23" y="9242"/>
                    <a:pt x="1" y="9308"/>
                  </a:cubicBezTo>
                  <a:lnTo>
                    <a:pt x="13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4815675" y="3753050"/>
              <a:ext cx="400350" cy="287725"/>
            </a:xfrm>
            <a:custGeom>
              <a:avLst/>
              <a:gdLst/>
              <a:ahLst/>
              <a:cxnLst/>
              <a:rect l="l" t="t" r="r" b="b"/>
              <a:pathLst>
                <a:path w="16014" h="11509" extrusionOk="0">
                  <a:moveTo>
                    <a:pt x="15678" y="1"/>
                  </a:moveTo>
                  <a:lnTo>
                    <a:pt x="63" y="11176"/>
                  </a:lnTo>
                  <a:cubicBezTo>
                    <a:pt x="51" y="11232"/>
                    <a:pt x="40" y="11287"/>
                    <a:pt x="31" y="11343"/>
                  </a:cubicBezTo>
                  <a:cubicBezTo>
                    <a:pt x="21" y="11400"/>
                    <a:pt x="11" y="11453"/>
                    <a:pt x="1" y="11509"/>
                  </a:cubicBezTo>
                  <a:lnTo>
                    <a:pt x="16014" y="50"/>
                  </a:lnTo>
                  <a:cubicBezTo>
                    <a:pt x="15961" y="40"/>
                    <a:pt x="15905" y="33"/>
                    <a:pt x="15849" y="24"/>
                  </a:cubicBezTo>
                  <a:cubicBezTo>
                    <a:pt x="15793" y="17"/>
                    <a:pt x="15734" y="7"/>
                    <a:pt x="15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4810900" y="3763925"/>
              <a:ext cx="454975" cy="327675"/>
            </a:xfrm>
            <a:custGeom>
              <a:avLst/>
              <a:gdLst/>
              <a:ahLst/>
              <a:cxnLst/>
              <a:rect l="l" t="t" r="r" b="b"/>
              <a:pathLst>
                <a:path w="18199" h="13107" extrusionOk="0">
                  <a:moveTo>
                    <a:pt x="17912" y="1"/>
                  </a:moveTo>
                  <a:lnTo>
                    <a:pt x="11" y="12810"/>
                  </a:lnTo>
                  <a:cubicBezTo>
                    <a:pt x="8" y="12860"/>
                    <a:pt x="8" y="12909"/>
                    <a:pt x="4" y="12958"/>
                  </a:cubicBezTo>
                  <a:cubicBezTo>
                    <a:pt x="4" y="13008"/>
                    <a:pt x="0" y="13057"/>
                    <a:pt x="0" y="13106"/>
                  </a:cubicBezTo>
                  <a:lnTo>
                    <a:pt x="18199" y="86"/>
                  </a:lnTo>
                  <a:cubicBezTo>
                    <a:pt x="18149" y="73"/>
                    <a:pt x="18103" y="56"/>
                    <a:pt x="18057" y="43"/>
                  </a:cubicBezTo>
                  <a:cubicBezTo>
                    <a:pt x="18007" y="27"/>
                    <a:pt x="17962" y="13"/>
                    <a:pt x="1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4812225" y="3779975"/>
              <a:ext cx="496500" cy="357700"/>
            </a:xfrm>
            <a:custGeom>
              <a:avLst/>
              <a:gdLst/>
              <a:ahLst/>
              <a:cxnLst/>
              <a:rect l="l" t="t" r="r" b="b"/>
              <a:pathLst>
                <a:path w="19860" h="14308" extrusionOk="0">
                  <a:moveTo>
                    <a:pt x="19609" y="1"/>
                  </a:moveTo>
                  <a:lnTo>
                    <a:pt x="0" y="14034"/>
                  </a:lnTo>
                  <a:cubicBezTo>
                    <a:pt x="4" y="14079"/>
                    <a:pt x="7" y="14125"/>
                    <a:pt x="11" y="14169"/>
                  </a:cubicBezTo>
                  <a:cubicBezTo>
                    <a:pt x="17" y="14215"/>
                    <a:pt x="20" y="14261"/>
                    <a:pt x="27" y="14307"/>
                  </a:cubicBezTo>
                  <a:lnTo>
                    <a:pt x="19859" y="113"/>
                  </a:lnTo>
                  <a:cubicBezTo>
                    <a:pt x="19816" y="93"/>
                    <a:pt x="19777" y="77"/>
                    <a:pt x="19734" y="57"/>
                  </a:cubicBezTo>
                  <a:cubicBezTo>
                    <a:pt x="19695" y="37"/>
                    <a:pt x="19652" y="21"/>
                    <a:pt x="19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4818650" y="3800025"/>
              <a:ext cx="527625" cy="379825"/>
            </a:xfrm>
            <a:custGeom>
              <a:avLst/>
              <a:gdLst/>
              <a:ahLst/>
              <a:cxnLst/>
              <a:rect l="l" t="t" r="r" b="b"/>
              <a:pathLst>
                <a:path w="21105" h="15193" extrusionOk="0">
                  <a:moveTo>
                    <a:pt x="20884" y="0"/>
                  </a:moveTo>
                  <a:lnTo>
                    <a:pt x="1" y="14942"/>
                  </a:lnTo>
                  <a:cubicBezTo>
                    <a:pt x="11" y="14984"/>
                    <a:pt x="20" y="15024"/>
                    <a:pt x="31" y="15067"/>
                  </a:cubicBezTo>
                  <a:cubicBezTo>
                    <a:pt x="40" y="15110"/>
                    <a:pt x="46" y="15150"/>
                    <a:pt x="57" y="15192"/>
                  </a:cubicBezTo>
                  <a:lnTo>
                    <a:pt x="21105" y="131"/>
                  </a:lnTo>
                  <a:cubicBezTo>
                    <a:pt x="21069" y="112"/>
                    <a:pt x="21033" y="89"/>
                    <a:pt x="20996" y="66"/>
                  </a:cubicBezTo>
                  <a:cubicBezTo>
                    <a:pt x="20957" y="43"/>
                    <a:pt x="20920" y="20"/>
                    <a:pt x="20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4829675" y="3823150"/>
              <a:ext cx="549725" cy="395750"/>
            </a:xfrm>
            <a:custGeom>
              <a:avLst/>
              <a:gdLst/>
              <a:ahLst/>
              <a:cxnLst/>
              <a:rect l="l" t="t" r="r" b="b"/>
              <a:pathLst>
                <a:path w="21989" h="15830" extrusionOk="0">
                  <a:moveTo>
                    <a:pt x="21798" y="1"/>
                  </a:moveTo>
                  <a:lnTo>
                    <a:pt x="1" y="15598"/>
                  </a:lnTo>
                  <a:cubicBezTo>
                    <a:pt x="14" y="15635"/>
                    <a:pt x="28" y="15674"/>
                    <a:pt x="40" y="15714"/>
                  </a:cubicBezTo>
                  <a:cubicBezTo>
                    <a:pt x="54" y="15753"/>
                    <a:pt x="70" y="15790"/>
                    <a:pt x="84" y="15829"/>
                  </a:cubicBezTo>
                  <a:lnTo>
                    <a:pt x="21989" y="156"/>
                  </a:lnTo>
                  <a:cubicBezTo>
                    <a:pt x="21956" y="129"/>
                    <a:pt x="21926" y="103"/>
                    <a:pt x="21894" y="76"/>
                  </a:cubicBezTo>
                  <a:cubicBezTo>
                    <a:pt x="21860" y="54"/>
                    <a:pt x="21827" y="27"/>
                    <a:pt x="21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4844700" y="3849200"/>
              <a:ext cx="564050" cy="405950"/>
            </a:xfrm>
            <a:custGeom>
              <a:avLst/>
              <a:gdLst/>
              <a:ahLst/>
              <a:cxnLst/>
              <a:rect l="l" t="t" r="r" b="b"/>
              <a:pathLst>
                <a:path w="22562" h="16238" extrusionOk="0">
                  <a:moveTo>
                    <a:pt x="22390" y="0"/>
                  </a:moveTo>
                  <a:lnTo>
                    <a:pt x="0" y="16023"/>
                  </a:lnTo>
                  <a:cubicBezTo>
                    <a:pt x="17" y="16059"/>
                    <a:pt x="33" y="16096"/>
                    <a:pt x="52" y="16132"/>
                  </a:cubicBezTo>
                  <a:cubicBezTo>
                    <a:pt x="69" y="16168"/>
                    <a:pt x="86" y="16201"/>
                    <a:pt x="105" y="16237"/>
                  </a:cubicBezTo>
                  <a:lnTo>
                    <a:pt x="22561" y="169"/>
                  </a:lnTo>
                  <a:cubicBezTo>
                    <a:pt x="22531" y="142"/>
                    <a:pt x="22505" y="113"/>
                    <a:pt x="22475" y="86"/>
                  </a:cubicBezTo>
                  <a:lnTo>
                    <a:pt x="22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4863300" y="3877775"/>
              <a:ext cx="571150" cy="411050"/>
            </a:xfrm>
            <a:custGeom>
              <a:avLst/>
              <a:gdLst/>
              <a:ahLst/>
              <a:cxnLst/>
              <a:rect l="l" t="t" r="r" b="b"/>
              <a:pathLst>
                <a:path w="22846" h="16442" extrusionOk="0">
                  <a:moveTo>
                    <a:pt x="22697" y="1"/>
                  </a:moveTo>
                  <a:lnTo>
                    <a:pt x="0" y="16241"/>
                  </a:lnTo>
                  <a:cubicBezTo>
                    <a:pt x="20" y="16274"/>
                    <a:pt x="44" y="16311"/>
                    <a:pt x="64" y="16343"/>
                  </a:cubicBezTo>
                  <a:cubicBezTo>
                    <a:pt x="87" y="16376"/>
                    <a:pt x="106" y="16409"/>
                    <a:pt x="129" y="16442"/>
                  </a:cubicBezTo>
                  <a:lnTo>
                    <a:pt x="22846" y="185"/>
                  </a:lnTo>
                  <a:cubicBezTo>
                    <a:pt x="22823" y="156"/>
                    <a:pt x="22796" y="126"/>
                    <a:pt x="22773" y="93"/>
                  </a:cubicBezTo>
                  <a:cubicBezTo>
                    <a:pt x="22747" y="63"/>
                    <a:pt x="22720" y="34"/>
                    <a:pt x="22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4885475" y="3908925"/>
              <a:ext cx="571225" cy="411050"/>
            </a:xfrm>
            <a:custGeom>
              <a:avLst/>
              <a:gdLst/>
              <a:ahLst/>
              <a:cxnLst/>
              <a:rect l="l" t="t" r="r" b="b"/>
              <a:pathLst>
                <a:path w="22849" h="16442" extrusionOk="0">
                  <a:moveTo>
                    <a:pt x="22719" y="1"/>
                  </a:moveTo>
                  <a:lnTo>
                    <a:pt x="0" y="16257"/>
                  </a:lnTo>
                  <a:cubicBezTo>
                    <a:pt x="23" y="16291"/>
                    <a:pt x="50" y="16320"/>
                    <a:pt x="73" y="16350"/>
                  </a:cubicBezTo>
                  <a:cubicBezTo>
                    <a:pt x="99" y="16382"/>
                    <a:pt x="122" y="16412"/>
                    <a:pt x="149" y="16442"/>
                  </a:cubicBezTo>
                  <a:lnTo>
                    <a:pt x="22848" y="198"/>
                  </a:lnTo>
                  <a:cubicBezTo>
                    <a:pt x="22829" y="165"/>
                    <a:pt x="22806" y="133"/>
                    <a:pt x="22786" y="99"/>
                  </a:cubicBezTo>
                  <a:cubicBezTo>
                    <a:pt x="22762" y="66"/>
                    <a:pt x="22742" y="34"/>
                    <a:pt x="22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4911000" y="3942475"/>
              <a:ext cx="564475" cy="406275"/>
            </a:xfrm>
            <a:custGeom>
              <a:avLst/>
              <a:gdLst/>
              <a:ahLst/>
              <a:cxnLst/>
              <a:rect l="l" t="t" r="r" b="b"/>
              <a:pathLst>
                <a:path w="22579" h="16251" extrusionOk="0">
                  <a:moveTo>
                    <a:pt x="22473" y="0"/>
                  </a:moveTo>
                  <a:lnTo>
                    <a:pt x="1" y="16079"/>
                  </a:lnTo>
                  <a:cubicBezTo>
                    <a:pt x="30" y="16108"/>
                    <a:pt x="57" y="16138"/>
                    <a:pt x="86" y="16164"/>
                  </a:cubicBezTo>
                  <a:cubicBezTo>
                    <a:pt x="113" y="16194"/>
                    <a:pt x="143" y="16220"/>
                    <a:pt x="173" y="16250"/>
                  </a:cubicBezTo>
                  <a:lnTo>
                    <a:pt x="22579" y="218"/>
                  </a:lnTo>
                  <a:cubicBezTo>
                    <a:pt x="22562" y="181"/>
                    <a:pt x="22542" y="145"/>
                    <a:pt x="22526" y="108"/>
                  </a:cubicBezTo>
                  <a:cubicBezTo>
                    <a:pt x="22509" y="72"/>
                    <a:pt x="22489" y="36"/>
                    <a:pt x="2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4940175" y="3978625"/>
              <a:ext cx="550375" cy="396225"/>
            </a:xfrm>
            <a:custGeom>
              <a:avLst/>
              <a:gdLst/>
              <a:ahLst/>
              <a:cxnLst/>
              <a:rect l="l" t="t" r="r" b="b"/>
              <a:pathLst>
                <a:path w="22015" h="15849" extrusionOk="0">
                  <a:moveTo>
                    <a:pt x="21932" y="1"/>
                  </a:moveTo>
                  <a:lnTo>
                    <a:pt x="1" y="15694"/>
                  </a:lnTo>
                  <a:cubicBezTo>
                    <a:pt x="34" y="15720"/>
                    <a:pt x="66" y="15746"/>
                    <a:pt x="96" y="15773"/>
                  </a:cubicBezTo>
                  <a:cubicBezTo>
                    <a:pt x="129" y="15796"/>
                    <a:pt x="162" y="15822"/>
                    <a:pt x="195" y="15848"/>
                  </a:cubicBezTo>
                  <a:lnTo>
                    <a:pt x="22014" y="235"/>
                  </a:lnTo>
                  <a:cubicBezTo>
                    <a:pt x="22002" y="195"/>
                    <a:pt x="21988" y="156"/>
                    <a:pt x="21975" y="116"/>
                  </a:cubicBezTo>
                  <a:cubicBezTo>
                    <a:pt x="21962" y="80"/>
                    <a:pt x="21949" y="40"/>
                    <a:pt x="2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4973225" y="4017600"/>
              <a:ext cx="528525" cy="380575"/>
            </a:xfrm>
            <a:custGeom>
              <a:avLst/>
              <a:gdLst/>
              <a:ahLst/>
              <a:cxnLst/>
              <a:rect l="l" t="t" r="r" b="b"/>
              <a:pathLst>
                <a:path w="21141" h="15223" extrusionOk="0">
                  <a:moveTo>
                    <a:pt x="21085" y="1"/>
                  </a:moveTo>
                  <a:lnTo>
                    <a:pt x="0" y="15087"/>
                  </a:lnTo>
                  <a:cubicBezTo>
                    <a:pt x="37" y="15110"/>
                    <a:pt x="72" y="15133"/>
                    <a:pt x="109" y="15153"/>
                  </a:cubicBezTo>
                  <a:cubicBezTo>
                    <a:pt x="145" y="15176"/>
                    <a:pt x="181" y="15199"/>
                    <a:pt x="218" y="15223"/>
                  </a:cubicBezTo>
                  <a:lnTo>
                    <a:pt x="21141" y="250"/>
                  </a:lnTo>
                  <a:cubicBezTo>
                    <a:pt x="21131" y="208"/>
                    <a:pt x="21121" y="165"/>
                    <a:pt x="21111" y="126"/>
                  </a:cubicBezTo>
                  <a:cubicBezTo>
                    <a:pt x="21104" y="83"/>
                    <a:pt x="21095" y="43"/>
                    <a:pt x="2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5010600" y="4059700"/>
              <a:ext cx="497825" cy="358575"/>
            </a:xfrm>
            <a:custGeom>
              <a:avLst/>
              <a:gdLst/>
              <a:ahLst/>
              <a:cxnLst/>
              <a:rect l="l" t="t" r="r" b="b"/>
              <a:pathLst>
                <a:path w="19913" h="14343" extrusionOk="0">
                  <a:moveTo>
                    <a:pt x="19883" y="0"/>
                  </a:moveTo>
                  <a:lnTo>
                    <a:pt x="1" y="14227"/>
                  </a:lnTo>
                  <a:cubicBezTo>
                    <a:pt x="40" y="14247"/>
                    <a:pt x="84" y="14266"/>
                    <a:pt x="123" y="14286"/>
                  </a:cubicBezTo>
                  <a:cubicBezTo>
                    <a:pt x="166" y="14306"/>
                    <a:pt x="206" y="14323"/>
                    <a:pt x="248" y="14342"/>
                  </a:cubicBezTo>
                  <a:lnTo>
                    <a:pt x="19912" y="271"/>
                  </a:lnTo>
                  <a:cubicBezTo>
                    <a:pt x="19909" y="224"/>
                    <a:pt x="19903" y="182"/>
                    <a:pt x="19900" y="136"/>
                  </a:cubicBezTo>
                  <a:cubicBezTo>
                    <a:pt x="19893" y="89"/>
                    <a:pt x="19889" y="46"/>
                    <a:pt x="1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5053225" y="4105500"/>
              <a:ext cx="456675" cy="329000"/>
            </a:xfrm>
            <a:custGeom>
              <a:avLst/>
              <a:gdLst/>
              <a:ahLst/>
              <a:cxnLst/>
              <a:rect l="l" t="t" r="r" b="b"/>
              <a:pathLst>
                <a:path w="18267" h="13160" extrusionOk="0">
                  <a:moveTo>
                    <a:pt x="18267" y="1"/>
                  </a:moveTo>
                  <a:lnTo>
                    <a:pt x="0" y="13071"/>
                  </a:lnTo>
                  <a:cubicBezTo>
                    <a:pt x="46" y="13087"/>
                    <a:pt x="95" y="13104"/>
                    <a:pt x="142" y="13117"/>
                  </a:cubicBezTo>
                  <a:cubicBezTo>
                    <a:pt x="188" y="13130"/>
                    <a:pt x="238" y="13146"/>
                    <a:pt x="283" y="13160"/>
                  </a:cubicBezTo>
                  <a:lnTo>
                    <a:pt x="18257" y="298"/>
                  </a:lnTo>
                  <a:cubicBezTo>
                    <a:pt x="18260" y="248"/>
                    <a:pt x="18260" y="199"/>
                    <a:pt x="18264" y="149"/>
                  </a:cubicBezTo>
                  <a:cubicBezTo>
                    <a:pt x="18264" y="100"/>
                    <a:pt x="18267" y="50"/>
                    <a:pt x="18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5102725" y="4156175"/>
              <a:ext cx="402650" cy="289450"/>
            </a:xfrm>
            <a:custGeom>
              <a:avLst/>
              <a:gdLst/>
              <a:ahLst/>
              <a:cxnLst/>
              <a:rect l="l" t="t" r="r" b="b"/>
              <a:pathLst>
                <a:path w="16106" h="11578" extrusionOk="0">
                  <a:moveTo>
                    <a:pt x="16106" y="0"/>
                  </a:moveTo>
                  <a:lnTo>
                    <a:pt x="1" y="11525"/>
                  </a:lnTo>
                  <a:cubicBezTo>
                    <a:pt x="57" y="11534"/>
                    <a:pt x="109" y="11542"/>
                    <a:pt x="165" y="11551"/>
                  </a:cubicBezTo>
                  <a:cubicBezTo>
                    <a:pt x="221" y="11561"/>
                    <a:pt x="278" y="11568"/>
                    <a:pt x="334" y="11578"/>
                  </a:cubicBezTo>
                  <a:lnTo>
                    <a:pt x="16046" y="333"/>
                  </a:lnTo>
                  <a:cubicBezTo>
                    <a:pt x="16057" y="277"/>
                    <a:pt x="16066" y="221"/>
                    <a:pt x="16076" y="165"/>
                  </a:cubicBezTo>
                  <a:cubicBezTo>
                    <a:pt x="16086" y="110"/>
                    <a:pt x="16096" y="57"/>
                    <a:pt x="16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5162375" y="4214000"/>
              <a:ext cx="328350" cy="235000"/>
            </a:xfrm>
            <a:custGeom>
              <a:avLst/>
              <a:gdLst/>
              <a:ahLst/>
              <a:cxnLst/>
              <a:rect l="l" t="t" r="r" b="b"/>
              <a:pathLst>
                <a:path w="13134" h="9400" extrusionOk="0">
                  <a:moveTo>
                    <a:pt x="13133" y="1"/>
                  </a:moveTo>
                  <a:lnTo>
                    <a:pt x="0" y="9399"/>
                  </a:lnTo>
                  <a:lnTo>
                    <a:pt x="205" y="9399"/>
                  </a:lnTo>
                  <a:cubicBezTo>
                    <a:pt x="277" y="9396"/>
                    <a:pt x="347" y="9396"/>
                    <a:pt x="419" y="9393"/>
                  </a:cubicBezTo>
                  <a:lnTo>
                    <a:pt x="12991" y="396"/>
                  </a:lnTo>
                  <a:cubicBezTo>
                    <a:pt x="13018" y="331"/>
                    <a:pt x="13041" y="264"/>
                    <a:pt x="13064" y="199"/>
                  </a:cubicBezTo>
                  <a:cubicBezTo>
                    <a:pt x="13087" y="133"/>
                    <a:pt x="13110" y="66"/>
                    <a:pt x="1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5241950" y="4286425"/>
              <a:ext cx="213825" cy="153025"/>
            </a:xfrm>
            <a:custGeom>
              <a:avLst/>
              <a:gdLst/>
              <a:ahLst/>
              <a:cxnLst/>
              <a:rect l="l" t="t" r="r" b="b"/>
              <a:pathLst>
                <a:path w="8553" h="6121" extrusionOk="0">
                  <a:moveTo>
                    <a:pt x="8553" y="1"/>
                  </a:moveTo>
                  <a:lnTo>
                    <a:pt x="1" y="6120"/>
                  </a:lnTo>
                  <a:cubicBezTo>
                    <a:pt x="107" y="6097"/>
                    <a:pt x="209" y="6071"/>
                    <a:pt x="314" y="6041"/>
                  </a:cubicBezTo>
                  <a:cubicBezTo>
                    <a:pt x="426" y="6012"/>
                    <a:pt x="535" y="5982"/>
                    <a:pt x="647" y="5949"/>
                  </a:cubicBezTo>
                  <a:lnTo>
                    <a:pt x="8180" y="558"/>
                  </a:lnTo>
                  <a:cubicBezTo>
                    <a:pt x="8246" y="465"/>
                    <a:pt x="8312" y="370"/>
                    <a:pt x="8375" y="274"/>
                  </a:cubicBezTo>
                  <a:cubicBezTo>
                    <a:pt x="8434" y="185"/>
                    <a:pt x="8494" y="93"/>
                    <a:pt x="8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2"/>
          <p:cNvGrpSpPr/>
          <p:nvPr/>
        </p:nvGrpSpPr>
        <p:grpSpPr>
          <a:xfrm rot="-5400000">
            <a:off x="-401177" y="2552591"/>
            <a:ext cx="1587098" cy="38299"/>
            <a:chOff x="834898" y="4444541"/>
            <a:chExt cx="1587098" cy="38299"/>
          </a:xfrm>
        </p:grpSpPr>
        <p:sp>
          <p:nvSpPr>
            <p:cNvPr id="810" name="Google Shape;810;p32"/>
            <p:cNvSpPr/>
            <p:nvPr/>
          </p:nvSpPr>
          <p:spPr>
            <a:xfrm>
              <a:off x="834898"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1006996"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1179093"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1351190"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152328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1695346"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1867444"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2039541" y="4444541"/>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221163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2383736" y="4444541"/>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2"/>
          <p:cNvGrpSpPr/>
          <p:nvPr/>
        </p:nvGrpSpPr>
        <p:grpSpPr>
          <a:xfrm>
            <a:off x="1466426" y="1540126"/>
            <a:ext cx="433199" cy="89400"/>
            <a:chOff x="1466426" y="1540126"/>
            <a:chExt cx="433199" cy="89400"/>
          </a:xfrm>
        </p:grpSpPr>
        <p:sp>
          <p:nvSpPr>
            <p:cNvPr id="821" name="Google Shape;821;p32"/>
            <p:cNvSpPr/>
            <p:nvPr/>
          </p:nvSpPr>
          <p:spPr>
            <a:xfrm>
              <a:off x="1466426" y="1540126"/>
              <a:ext cx="433199" cy="21791"/>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1466426" y="1607595"/>
              <a:ext cx="433199" cy="21931"/>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2"/>
          <p:cNvSpPr/>
          <p:nvPr/>
        </p:nvSpPr>
        <p:spPr>
          <a:xfrm>
            <a:off x="5502250" y="4632850"/>
            <a:ext cx="178500" cy="178500"/>
          </a:xfrm>
          <a:prstGeom prst="mathPlus">
            <a:avLst>
              <a:gd name="adj1" fmla="val 23520"/>
            </a:avLst>
          </a:prstGeom>
          <a:gradFill>
            <a:gsLst>
              <a:gs pos="0">
                <a:srgbClr val="DE4223"/>
              </a:gs>
              <a:gs pos="100000">
                <a:srgbClr val="B6404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0;p32">
            <a:extLst>
              <a:ext uri="{FF2B5EF4-FFF2-40B4-BE49-F238E27FC236}">
                <a16:creationId xmlns:a16="http://schemas.microsoft.com/office/drawing/2014/main" id="{3FDB73D6-1306-4B00-95DB-6992482D2874}"/>
              </a:ext>
            </a:extLst>
          </p:cNvPr>
          <p:cNvSpPr txBox="1">
            <a:spLocks/>
          </p:cNvSpPr>
          <p:nvPr/>
        </p:nvSpPr>
        <p:spPr>
          <a:xfrm>
            <a:off x="4085585" y="3189542"/>
            <a:ext cx="1977600" cy="697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AD2C"/>
              </a:buClr>
              <a:buSzPts val="7200"/>
              <a:buFont typeface="Anton"/>
              <a:buNone/>
              <a:defRPr sz="7200" b="0" i="0" u="none" strike="noStrike" cap="none">
                <a:solidFill>
                  <a:srgbClr val="FFAD2C"/>
                </a:solidFill>
                <a:latin typeface="Anton"/>
                <a:ea typeface="Anton"/>
                <a:cs typeface="Anton"/>
                <a:sym typeface="Anton"/>
              </a:defRPr>
            </a:lvl1pPr>
            <a:lvl2pPr marR="0" lvl="1"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2pPr>
            <a:lvl3pPr marR="0" lvl="2"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3pPr>
            <a:lvl4pPr marR="0" lvl="3"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4pPr>
            <a:lvl5pPr marR="0" lvl="4"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5pPr>
            <a:lvl6pPr marR="0" lvl="5"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6pPr>
            <a:lvl7pPr marR="0" lvl="6"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7pPr>
            <a:lvl8pPr marR="0" lvl="7"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8pPr>
            <a:lvl9pPr marR="0" lvl="8" algn="l" rtl="0">
              <a:lnSpc>
                <a:spcPct val="100000"/>
              </a:lnSpc>
              <a:spcBef>
                <a:spcPts val="0"/>
              </a:spcBef>
              <a:spcAft>
                <a:spcPts val="0"/>
              </a:spcAft>
              <a:buClr>
                <a:schemeClr val="lt1"/>
              </a:buClr>
              <a:buSzPts val="7200"/>
              <a:buFont typeface="Joti One"/>
              <a:buNone/>
              <a:defRPr sz="7200" b="0" i="0" u="none" strike="noStrike" cap="none">
                <a:solidFill>
                  <a:schemeClr val="lt1"/>
                </a:solidFill>
                <a:latin typeface="Joti One"/>
                <a:ea typeface="Joti One"/>
                <a:cs typeface="Joti One"/>
                <a:sym typeface="Joti One"/>
              </a:defRPr>
            </a:lvl9pPr>
          </a:lstStyle>
          <a:p>
            <a:r>
              <a:rPr lang="en"/>
              <a:t>05</a:t>
            </a:r>
          </a:p>
        </p:txBody>
      </p:sp>
      <p:sp>
        <p:nvSpPr>
          <p:cNvPr id="49" name="Google Shape;787;p32">
            <a:extLst>
              <a:ext uri="{FF2B5EF4-FFF2-40B4-BE49-F238E27FC236}">
                <a16:creationId xmlns:a16="http://schemas.microsoft.com/office/drawing/2014/main" id="{6EB3A8C7-1D4C-4747-8A00-800E8E20AC1F}"/>
              </a:ext>
            </a:extLst>
          </p:cNvPr>
          <p:cNvSpPr txBox="1">
            <a:spLocks/>
          </p:cNvSpPr>
          <p:nvPr/>
        </p:nvSpPr>
        <p:spPr>
          <a:xfrm>
            <a:off x="4085591" y="3737533"/>
            <a:ext cx="3813600" cy="421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Anton"/>
              <a:buNone/>
              <a:defRPr sz="2400" b="0" i="0" u="none" strike="noStrike" cap="none">
                <a:solidFill>
                  <a:srgbClr val="FFFFFF"/>
                </a:solidFill>
                <a:latin typeface="Anton"/>
                <a:ea typeface="Anton"/>
                <a:cs typeface="Anton"/>
                <a:sym typeface="Anton"/>
              </a:defRPr>
            </a:lvl1pPr>
            <a:lvl2pPr marR="0" lvl="1"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2pPr>
            <a:lvl3pPr marR="0" lvl="2"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3pPr>
            <a:lvl4pPr marR="0" lvl="3"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4pPr>
            <a:lvl5pPr marR="0" lvl="4"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5pPr>
            <a:lvl6pPr marR="0" lvl="5"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6pPr>
            <a:lvl7pPr marR="0" lvl="6"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7pPr>
            <a:lvl8pPr marR="0" lvl="7"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8pPr>
            <a:lvl9pPr marR="0" lvl="8" algn="l"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9pPr>
          </a:lstStyle>
          <a:p>
            <a:r>
              <a:rPr lang="en-US"/>
              <a:t>Kết luận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Tuỳ Chọn</a:t>
            </a:r>
          </a:p>
        </p:txBody>
      </p:sp>
      <p:pic>
        <p:nvPicPr>
          <p:cNvPr id="11266" name="Picture 2" descr="tuychon">
            <a:extLst>
              <a:ext uri="{FF2B5EF4-FFF2-40B4-BE49-F238E27FC236}">
                <a16:creationId xmlns:a16="http://schemas.microsoft.com/office/drawing/2014/main" id="{77887582-5D1A-4504-82E1-66E1E326A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091" y="1216343"/>
            <a:ext cx="5845818" cy="3458567"/>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6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Tiếp Nhận Order</a:t>
            </a:r>
          </a:p>
        </p:txBody>
      </p:sp>
      <p:pic>
        <p:nvPicPr>
          <p:cNvPr id="12290" name="Picture 2" descr="order">
            <a:extLst>
              <a:ext uri="{FF2B5EF4-FFF2-40B4-BE49-F238E27FC236}">
                <a16:creationId xmlns:a16="http://schemas.microsoft.com/office/drawing/2014/main" id="{234609EA-6040-4028-8D47-AF6423078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157287"/>
            <a:ext cx="7153220" cy="340465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Thống Kê</a:t>
            </a:r>
          </a:p>
        </p:txBody>
      </p:sp>
      <p:pic>
        <p:nvPicPr>
          <p:cNvPr id="13314" name="Picture 2" descr="thongke">
            <a:extLst>
              <a:ext uri="{FF2B5EF4-FFF2-40B4-BE49-F238E27FC236}">
                <a16:creationId xmlns:a16="http://schemas.microsoft.com/office/drawing/2014/main" id="{54CE76D9-B913-4710-A8C9-F725CF621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793" y="999590"/>
            <a:ext cx="5840413" cy="387350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7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Quản Lý Kho</a:t>
            </a:r>
          </a:p>
        </p:txBody>
      </p:sp>
      <p:pic>
        <p:nvPicPr>
          <p:cNvPr id="14338" name="Picture 2" descr="quanlykho">
            <a:extLst>
              <a:ext uri="{FF2B5EF4-FFF2-40B4-BE49-F238E27FC236}">
                <a16:creationId xmlns:a16="http://schemas.microsoft.com/office/drawing/2014/main" id="{9AFAC0FD-C220-43E2-8B0C-276DBF794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86" y="1130141"/>
            <a:ext cx="7514027" cy="341930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12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468590"/>
            <a:ext cx="6216300" cy="531000"/>
          </a:xfrm>
        </p:spPr>
        <p:txBody>
          <a:bodyPr/>
          <a:lstStyle/>
          <a:p>
            <a:r>
              <a:rPr lang="en-US"/>
              <a:t>Màn hình </a:t>
            </a:r>
            <a:r>
              <a:rPr lang="en-US">
                <a:solidFill>
                  <a:srgbClr val="FFC000"/>
                </a:solidFill>
              </a:rPr>
              <a:t>Phân Quyền</a:t>
            </a:r>
          </a:p>
        </p:txBody>
      </p:sp>
      <p:pic>
        <p:nvPicPr>
          <p:cNvPr id="15362" name="Picture 2" descr="phanquyen">
            <a:extLst>
              <a:ext uri="{FF2B5EF4-FFF2-40B4-BE49-F238E27FC236}">
                <a16:creationId xmlns:a16="http://schemas.microsoft.com/office/drawing/2014/main" id="{54EA53A5-9C7C-469C-A4E8-4349B7D70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50" y="999590"/>
            <a:ext cx="6216300" cy="394176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71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0E7B-B131-433B-ACA3-39A22CFEB60B}"/>
              </a:ext>
            </a:extLst>
          </p:cNvPr>
          <p:cNvSpPr>
            <a:spLocks noGrp="1"/>
          </p:cNvSpPr>
          <p:nvPr>
            <p:ph type="title"/>
          </p:nvPr>
        </p:nvSpPr>
        <p:spPr>
          <a:xfrm>
            <a:off x="1463850" y="239990"/>
            <a:ext cx="6216300" cy="531000"/>
          </a:xfrm>
        </p:spPr>
        <p:txBody>
          <a:bodyPr/>
          <a:lstStyle/>
          <a:p>
            <a:r>
              <a:rPr lang="en-US"/>
              <a:t>Màn hình </a:t>
            </a:r>
            <a:r>
              <a:rPr lang="en-US">
                <a:solidFill>
                  <a:srgbClr val="FFC000"/>
                </a:solidFill>
              </a:rPr>
              <a:t>Khuyến Mãi</a:t>
            </a:r>
          </a:p>
        </p:txBody>
      </p:sp>
      <p:pic>
        <p:nvPicPr>
          <p:cNvPr id="16386" name="Picture 2" descr="khuyenmai">
            <a:extLst>
              <a:ext uri="{FF2B5EF4-FFF2-40B4-BE49-F238E27FC236}">
                <a16:creationId xmlns:a16="http://schemas.microsoft.com/office/drawing/2014/main" id="{236411D8-D1B3-42E0-85DF-4849592FE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935" y="770990"/>
            <a:ext cx="5234130" cy="410833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84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38B43-1D92-467A-80DE-CB979CC550FC}"/>
              </a:ext>
            </a:extLst>
          </p:cNvPr>
          <p:cNvSpPr>
            <a:spLocks noGrp="1"/>
          </p:cNvSpPr>
          <p:nvPr>
            <p:ph type="title"/>
          </p:nvPr>
        </p:nvSpPr>
        <p:spPr>
          <a:xfrm>
            <a:off x="4890726" y="929650"/>
            <a:ext cx="3369900" cy="2242800"/>
          </a:xfrm>
        </p:spPr>
        <p:txBody>
          <a:bodyPr/>
          <a:lstStyle/>
          <a:p>
            <a:r>
              <a:rPr lang="en-US"/>
              <a:t>05.</a:t>
            </a:r>
            <a:r>
              <a:rPr lang="en-US">
                <a:solidFill>
                  <a:srgbClr val="FFC000"/>
                </a:solidFill>
              </a:rPr>
              <a:t>KẾT LUẬN</a:t>
            </a:r>
          </a:p>
        </p:txBody>
      </p:sp>
    </p:spTree>
    <p:extLst>
      <p:ext uri="{BB962C8B-B14F-4D97-AF65-F5344CB8AC3E}">
        <p14:creationId xmlns:p14="http://schemas.microsoft.com/office/powerpoint/2010/main" val="253924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3EC574-8292-4164-80FA-AF3D22E2246B}"/>
              </a:ext>
            </a:extLst>
          </p:cNvPr>
          <p:cNvSpPr>
            <a:spLocks noGrp="1"/>
          </p:cNvSpPr>
          <p:nvPr>
            <p:ph type="title"/>
          </p:nvPr>
        </p:nvSpPr>
        <p:spPr>
          <a:xfrm>
            <a:off x="313410" y="-225932"/>
            <a:ext cx="5362500" cy="1113300"/>
          </a:xfrm>
        </p:spPr>
        <p:txBody>
          <a:bodyPr/>
          <a:lstStyle/>
          <a:p>
            <a:pPr algn="l"/>
            <a:r>
              <a:rPr lang="en-US" sz="3600">
                <a:solidFill>
                  <a:srgbClr val="FFC000"/>
                </a:solidFill>
              </a:rPr>
              <a:t>KẾT LUẬN</a:t>
            </a:r>
          </a:p>
        </p:txBody>
      </p:sp>
      <p:sp>
        <p:nvSpPr>
          <p:cNvPr id="6" name="Flowchart: Document 5">
            <a:extLst>
              <a:ext uri="{FF2B5EF4-FFF2-40B4-BE49-F238E27FC236}">
                <a16:creationId xmlns:a16="http://schemas.microsoft.com/office/drawing/2014/main" id="{DF005452-A94B-4536-AA8E-F5EB3DEBF6CF}"/>
              </a:ext>
            </a:extLst>
          </p:cNvPr>
          <p:cNvSpPr/>
          <p:nvPr/>
        </p:nvSpPr>
        <p:spPr>
          <a:xfrm>
            <a:off x="496290" y="1005840"/>
            <a:ext cx="8304810" cy="3840480"/>
          </a:xfrm>
          <a:prstGeom prst="flowChartDocumen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Subtitle 4">
            <a:extLst>
              <a:ext uri="{FF2B5EF4-FFF2-40B4-BE49-F238E27FC236}">
                <a16:creationId xmlns:a16="http://schemas.microsoft.com/office/drawing/2014/main" id="{64617746-F168-423D-AB75-93D5D07B4F49}"/>
              </a:ext>
            </a:extLst>
          </p:cNvPr>
          <p:cNvSpPr>
            <a:spLocks noGrp="1"/>
          </p:cNvSpPr>
          <p:nvPr>
            <p:ph type="subTitle" idx="1"/>
          </p:nvPr>
        </p:nvSpPr>
        <p:spPr>
          <a:xfrm>
            <a:off x="313410" y="1005840"/>
            <a:ext cx="8190510" cy="3223260"/>
          </a:xfrm>
        </p:spPr>
        <p:txBody>
          <a:bodyPr/>
          <a:lstStyle/>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Hiểu rõ hơn về các giai đoạn phân tích, xác định yêu cầu, thiết kế và triển khai một dự án phần mềm và các công cụ hỗ trợ.</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Hiểu rõ quy trình quy trình quản lý một cửa hàng trà sữa nhỏ lẻ. </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Làm ra một phần mềm nhỏ gọn dễ sử dụng, có đủ các chức năng cơ bản và cần thiết. </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Các chức năng chính đã hoàn thành: đăng nhập, đăng xuất, thống kê doanh số, tiếp nhận order, quản lý các thức uống/toppping, phân quyền, khuyến mãi. </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Hiểu hơn về việc phân chia và làm việc nhóm một cách hiệu quả. </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vi-VN" sz="1800">
                <a:latin typeface="Calibri" panose="020F0502020204030204" pitchFamily="34" charset="0"/>
                <a:cs typeface="Calibri" panose="020F0502020204030204" pitchFamily="34" charset="0"/>
              </a:rPr>
              <a:t>Có thể áp dụng vào thực tiễn.</a:t>
            </a:r>
            <a:endParaRPr lang="en-US" sz="1800">
              <a:latin typeface="Calibri" panose="020F0502020204030204" pitchFamily="34" charset="0"/>
              <a:cs typeface="Calibri" panose="020F0502020204030204" pitchFamily="34" charset="0"/>
            </a:endParaRPr>
          </a:p>
          <a:p>
            <a:pPr marL="514350" indent="-285750" algn="l">
              <a:buClr>
                <a:schemeClr val="bg1">
                  <a:lumMod val="20000"/>
                  <a:lumOff val="80000"/>
                </a:schemeClr>
              </a:buClr>
              <a:buFont typeface="Wingdings" panose="05000000000000000000" pitchFamily="2" charset="2"/>
              <a:buChar char="ü"/>
            </a:pPr>
            <a:r>
              <a:rPr lang="en-US" sz="1800">
                <a:latin typeface="Calibri" panose="020F0502020204030204" pitchFamily="34" charset="0"/>
                <a:cs typeface="Calibri" panose="020F0502020204030204" pitchFamily="34" charset="0"/>
              </a:rPr>
              <a:t>Tuy nhiên, vẫn ch</a:t>
            </a:r>
            <a:r>
              <a:rPr lang="vi-VN" sz="1800">
                <a:latin typeface="Calibri" panose="020F0502020204030204" pitchFamily="34" charset="0"/>
                <a:cs typeface="Calibri" panose="020F0502020204030204" pitchFamily="34" charset="0"/>
              </a:rPr>
              <a:t>ưa</a:t>
            </a:r>
            <a:r>
              <a:rPr lang="en-US" sz="1800">
                <a:latin typeface="Calibri" panose="020F0502020204030204" pitchFamily="34" charset="0"/>
                <a:cs typeface="Calibri" panose="020F0502020204030204" pitchFamily="34" charset="0"/>
              </a:rPr>
              <a:t> áp dụng đ</a:t>
            </a:r>
            <a:r>
              <a:rPr lang="vi-VN" sz="1800">
                <a:latin typeface="Calibri" panose="020F0502020204030204" pitchFamily="34" charset="0"/>
                <a:cs typeface="Calibri" panose="020F0502020204030204" pitchFamily="34" charset="0"/>
              </a:rPr>
              <a:t>ược</a:t>
            </a:r>
            <a:r>
              <a:rPr lang="en-US" sz="1800">
                <a:latin typeface="Calibri" panose="020F0502020204030204" pitchFamily="34" charset="0"/>
                <a:cs typeface="Calibri" panose="020F0502020204030204" pitchFamily="34" charset="0"/>
              </a:rPr>
              <a:t> các công nghệ mới nhất vào phần mềm, giao diện còn đ</a:t>
            </a:r>
            <a:r>
              <a:rPr lang="vi-VN" sz="1800">
                <a:latin typeface="Calibri" panose="020F0502020204030204" pitchFamily="34" charset="0"/>
                <a:cs typeface="Calibri" panose="020F0502020204030204" pitchFamily="34" charset="0"/>
              </a:rPr>
              <a:t>ơ</a:t>
            </a:r>
            <a:r>
              <a:rPr lang="en-US" sz="1800">
                <a:latin typeface="Calibri" panose="020F0502020204030204" pitchFamily="34" charset="0"/>
                <a:cs typeface="Calibri" panose="020F0502020204030204" pitchFamily="34" charset="0"/>
              </a:rPr>
              <a:t>n giản</a:t>
            </a:r>
          </a:p>
        </p:txBody>
      </p:sp>
    </p:spTree>
    <p:extLst>
      <p:ext uri="{BB962C8B-B14F-4D97-AF65-F5344CB8AC3E}">
        <p14:creationId xmlns:p14="http://schemas.microsoft.com/office/powerpoint/2010/main" val="706182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8"/>
          <p:cNvSpPr/>
          <p:nvPr/>
        </p:nvSpPr>
        <p:spPr>
          <a:xfrm rot="2050849">
            <a:off x="3599394" y="1208940"/>
            <a:ext cx="3411413" cy="3257641"/>
          </a:xfrm>
          <a:custGeom>
            <a:avLst/>
            <a:gdLst/>
            <a:ahLst/>
            <a:cxnLst/>
            <a:rect l="l" t="t" r="r" b="b"/>
            <a:pathLst>
              <a:path w="47032" h="44912" extrusionOk="0">
                <a:moveTo>
                  <a:pt x="33589" y="1"/>
                </a:moveTo>
                <a:cubicBezTo>
                  <a:pt x="31733" y="1"/>
                  <a:pt x="29855" y="439"/>
                  <a:pt x="28112" y="1368"/>
                </a:cubicBezTo>
                <a:cubicBezTo>
                  <a:pt x="27779" y="1543"/>
                  <a:pt x="27459" y="1734"/>
                  <a:pt x="27153" y="1935"/>
                </a:cubicBezTo>
                <a:cubicBezTo>
                  <a:pt x="23742" y="4182"/>
                  <a:pt x="19774" y="5411"/>
                  <a:pt x="15697" y="5662"/>
                </a:cubicBezTo>
                <a:cubicBezTo>
                  <a:pt x="13621" y="5791"/>
                  <a:pt x="11542" y="6368"/>
                  <a:pt x="9595" y="7435"/>
                </a:cubicBezTo>
                <a:cubicBezTo>
                  <a:pt x="2595" y="11278"/>
                  <a:pt x="1" y="19961"/>
                  <a:pt x="3742" y="27014"/>
                </a:cubicBezTo>
                <a:cubicBezTo>
                  <a:pt x="6312" y="31858"/>
                  <a:pt x="11226" y="34656"/>
                  <a:pt x="16347" y="34752"/>
                </a:cubicBezTo>
                <a:cubicBezTo>
                  <a:pt x="18667" y="34791"/>
                  <a:pt x="20776" y="36116"/>
                  <a:pt x="21841" y="38176"/>
                </a:cubicBezTo>
                <a:lnTo>
                  <a:pt x="21900" y="38294"/>
                </a:lnTo>
                <a:cubicBezTo>
                  <a:pt x="24137" y="42519"/>
                  <a:pt x="28425" y="44912"/>
                  <a:pt x="32868" y="44912"/>
                </a:cubicBezTo>
                <a:cubicBezTo>
                  <a:pt x="34894" y="44912"/>
                  <a:pt x="36957" y="44411"/>
                  <a:pt x="38871" y="43360"/>
                </a:cubicBezTo>
                <a:cubicBezTo>
                  <a:pt x="44794" y="40098"/>
                  <a:pt x="47031" y="32679"/>
                  <a:pt x="43861" y="26675"/>
                </a:cubicBezTo>
                <a:cubicBezTo>
                  <a:pt x="43848" y="26655"/>
                  <a:pt x="43838" y="26635"/>
                  <a:pt x="43828" y="26615"/>
                </a:cubicBezTo>
                <a:cubicBezTo>
                  <a:pt x="42283" y="23732"/>
                  <a:pt x="42299" y="20271"/>
                  <a:pt x="43881" y="17407"/>
                </a:cubicBezTo>
                <a:cubicBezTo>
                  <a:pt x="45749" y="14026"/>
                  <a:pt x="45911" y="9788"/>
                  <a:pt x="43927" y="6130"/>
                </a:cubicBezTo>
                <a:cubicBezTo>
                  <a:pt x="41811" y="2225"/>
                  <a:pt x="37761" y="1"/>
                  <a:pt x="33589" y="1"/>
                </a:cubicBezTo>
                <a:close/>
              </a:path>
            </a:pathLst>
          </a:custGeom>
          <a:solidFill>
            <a:srgbClr val="FFAD2C">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8"/>
          <p:cNvGrpSpPr/>
          <p:nvPr/>
        </p:nvGrpSpPr>
        <p:grpSpPr>
          <a:xfrm>
            <a:off x="5188891" y="3233791"/>
            <a:ext cx="1227793" cy="1227969"/>
            <a:chOff x="4810900" y="3749900"/>
            <a:chExt cx="699000" cy="699100"/>
          </a:xfrm>
        </p:grpSpPr>
        <p:sp>
          <p:nvSpPr>
            <p:cNvPr id="588" name="Google Shape;588;p28"/>
            <p:cNvSpPr/>
            <p:nvPr/>
          </p:nvSpPr>
          <p:spPr>
            <a:xfrm>
              <a:off x="4867025" y="3760375"/>
              <a:ext cx="208125" cy="148925"/>
            </a:xfrm>
            <a:custGeom>
              <a:avLst/>
              <a:gdLst/>
              <a:ahLst/>
              <a:cxnLst/>
              <a:rect l="l" t="t" r="r" b="b"/>
              <a:pathLst>
                <a:path w="8325" h="5957" extrusionOk="0">
                  <a:moveTo>
                    <a:pt x="8325" y="0"/>
                  </a:moveTo>
                  <a:lnTo>
                    <a:pt x="8325" y="0"/>
                  </a:lnTo>
                  <a:cubicBezTo>
                    <a:pt x="8215" y="27"/>
                    <a:pt x="8107" y="57"/>
                    <a:pt x="8002" y="83"/>
                  </a:cubicBezTo>
                  <a:cubicBezTo>
                    <a:pt x="7886" y="116"/>
                    <a:pt x="7774" y="149"/>
                    <a:pt x="7659" y="185"/>
                  </a:cubicBezTo>
                  <a:lnTo>
                    <a:pt x="392" y="5386"/>
                  </a:lnTo>
                  <a:cubicBezTo>
                    <a:pt x="323" y="5481"/>
                    <a:pt x="254" y="5580"/>
                    <a:pt x="188" y="5679"/>
                  </a:cubicBezTo>
                  <a:cubicBezTo>
                    <a:pt x="122" y="5768"/>
                    <a:pt x="63" y="5864"/>
                    <a:pt x="0" y="5956"/>
                  </a:cubicBezTo>
                  <a:lnTo>
                    <a:pt x="8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4830850" y="3749900"/>
              <a:ext cx="325125" cy="232700"/>
            </a:xfrm>
            <a:custGeom>
              <a:avLst/>
              <a:gdLst/>
              <a:ahLst/>
              <a:cxnLst/>
              <a:rect l="l" t="t" r="r" b="b"/>
              <a:pathLst>
                <a:path w="13005" h="9308" extrusionOk="0">
                  <a:moveTo>
                    <a:pt x="13004" y="1"/>
                  </a:moveTo>
                  <a:cubicBezTo>
                    <a:pt x="12935" y="1"/>
                    <a:pt x="12866" y="4"/>
                    <a:pt x="12794" y="4"/>
                  </a:cubicBezTo>
                  <a:cubicBezTo>
                    <a:pt x="12724" y="8"/>
                    <a:pt x="12652" y="11"/>
                    <a:pt x="12583" y="11"/>
                  </a:cubicBezTo>
                  <a:lnTo>
                    <a:pt x="148" y="8909"/>
                  </a:lnTo>
                  <a:cubicBezTo>
                    <a:pt x="122" y="8975"/>
                    <a:pt x="96" y="9044"/>
                    <a:pt x="73" y="9110"/>
                  </a:cubicBezTo>
                  <a:cubicBezTo>
                    <a:pt x="46" y="9176"/>
                    <a:pt x="23" y="9242"/>
                    <a:pt x="1" y="9308"/>
                  </a:cubicBezTo>
                  <a:lnTo>
                    <a:pt x="13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4815675" y="3753050"/>
              <a:ext cx="400350" cy="287725"/>
            </a:xfrm>
            <a:custGeom>
              <a:avLst/>
              <a:gdLst/>
              <a:ahLst/>
              <a:cxnLst/>
              <a:rect l="l" t="t" r="r" b="b"/>
              <a:pathLst>
                <a:path w="16014" h="11509" extrusionOk="0">
                  <a:moveTo>
                    <a:pt x="15678" y="1"/>
                  </a:moveTo>
                  <a:lnTo>
                    <a:pt x="63" y="11176"/>
                  </a:lnTo>
                  <a:cubicBezTo>
                    <a:pt x="51" y="11232"/>
                    <a:pt x="40" y="11287"/>
                    <a:pt x="31" y="11343"/>
                  </a:cubicBezTo>
                  <a:cubicBezTo>
                    <a:pt x="21" y="11400"/>
                    <a:pt x="11" y="11453"/>
                    <a:pt x="1" y="11509"/>
                  </a:cubicBezTo>
                  <a:lnTo>
                    <a:pt x="16014" y="50"/>
                  </a:lnTo>
                  <a:cubicBezTo>
                    <a:pt x="15961" y="40"/>
                    <a:pt x="15905" y="33"/>
                    <a:pt x="15849" y="24"/>
                  </a:cubicBezTo>
                  <a:cubicBezTo>
                    <a:pt x="15793" y="17"/>
                    <a:pt x="15734" y="7"/>
                    <a:pt x="15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4810900" y="3763925"/>
              <a:ext cx="454975" cy="327675"/>
            </a:xfrm>
            <a:custGeom>
              <a:avLst/>
              <a:gdLst/>
              <a:ahLst/>
              <a:cxnLst/>
              <a:rect l="l" t="t" r="r" b="b"/>
              <a:pathLst>
                <a:path w="18199" h="13107" extrusionOk="0">
                  <a:moveTo>
                    <a:pt x="17912" y="1"/>
                  </a:moveTo>
                  <a:lnTo>
                    <a:pt x="11" y="12810"/>
                  </a:lnTo>
                  <a:cubicBezTo>
                    <a:pt x="8" y="12860"/>
                    <a:pt x="8" y="12909"/>
                    <a:pt x="4" y="12958"/>
                  </a:cubicBezTo>
                  <a:cubicBezTo>
                    <a:pt x="4" y="13008"/>
                    <a:pt x="0" y="13057"/>
                    <a:pt x="0" y="13106"/>
                  </a:cubicBezTo>
                  <a:lnTo>
                    <a:pt x="18199" y="86"/>
                  </a:lnTo>
                  <a:cubicBezTo>
                    <a:pt x="18149" y="73"/>
                    <a:pt x="18103" y="56"/>
                    <a:pt x="18057" y="43"/>
                  </a:cubicBezTo>
                  <a:cubicBezTo>
                    <a:pt x="18007" y="27"/>
                    <a:pt x="17962" y="13"/>
                    <a:pt x="1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4812225" y="3779975"/>
              <a:ext cx="496500" cy="357700"/>
            </a:xfrm>
            <a:custGeom>
              <a:avLst/>
              <a:gdLst/>
              <a:ahLst/>
              <a:cxnLst/>
              <a:rect l="l" t="t" r="r" b="b"/>
              <a:pathLst>
                <a:path w="19860" h="14308" extrusionOk="0">
                  <a:moveTo>
                    <a:pt x="19609" y="1"/>
                  </a:moveTo>
                  <a:lnTo>
                    <a:pt x="0" y="14034"/>
                  </a:lnTo>
                  <a:cubicBezTo>
                    <a:pt x="4" y="14079"/>
                    <a:pt x="7" y="14125"/>
                    <a:pt x="11" y="14169"/>
                  </a:cubicBezTo>
                  <a:cubicBezTo>
                    <a:pt x="17" y="14215"/>
                    <a:pt x="20" y="14261"/>
                    <a:pt x="27" y="14307"/>
                  </a:cubicBezTo>
                  <a:lnTo>
                    <a:pt x="19859" y="113"/>
                  </a:lnTo>
                  <a:cubicBezTo>
                    <a:pt x="19816" y="93"/>
                    <a:pt x="19777" y="77"/>
                    <a:pt x="19734" y="57"/>
                  </a:cubicBezTo>
                  <a:cubicBezTo>
                    <a:pt x="19695" y="37"/>
                    <a:pt x="19652" y="21"/>
                    <a:pt x="19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4818650" y="3800025"/>
              <a:ext cx="527625" cy="379825"/>
            </a:xfrm>
            <a:custGeom>
              <a:avLst/>
              <a:gdLst/>
              <a:ahLst/>
              <a:cxnLst/>
              <a:rect l="l" t="t" r="r" b="b"/>
              <a:pathLst>
                <a:path w="21105" h="15193" extrusionOk="0">
                  <a:moveTo>
                    <a:pt x="20884" y="0"/>
                  </a:moveTo>
                  <a:lnTo>
                    <a:pt x="1" y="14942"/>
                  </a:lnTo>
                  <a:cubicBezTo>
                    <a:pt x="11" y="14984"/>
                    <a:pt x="20" y="15024"/>
                    <a:pt x="31" y="15067"/>
                  </a:cubicBezTo>
                  <a:cubicBezTo>
                    <a:pt x="40" y="15110"/>
                    <a:pt x="46" y="15150"/>
                    <a:pt x="57" y="15192"/>
                  </a:cubicBezTo>
                  <a:lnTo>
                    <a:pt x="21105" y="131"/>
                  </a:lnTo>
                  <a:cubicBezTo>
                    <a:pt x="21069" y="112"/>
                    <a:pt x="21033" y="89"/>
                    <a:pt x="20996" y="66"/>
                  </a:cubicBezTo>
                  <a:cubicBezTo>
                    <a:pt x="20957" y="43"/>
                    <a:pt x="20920" y="20"/>
                    <a:pt x="20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4829675" y="3823150"/>
              <a:ext cx="549725" cy="395750"/>
            </a:xfrm>
            <a:custGeom>
              <a:avLst/>
              <a:gdLst/>
              <a:ahLst/>
              <a:cxnLst/>
              <a:rect l="l" t="t" r="r" b="b"/>
              <a:pathLst>
                <a:path w="21989" h="15830" extrusionOk="0">
                  <a:moveTo>
                    <a:pt x="21798" y="1"/>
                  </a:moveTo>
                  <a:lnTo>
                    <a:pt x="1" y="15598"/>
                  </a:lnTo>
                  <a:cubicBezTo>
                    <a:pt x="14" y="15635"/>
                    <a:pt x="28" y="15674"/>
                    <a:pt x="40" y="15714"/>
                  </a:cubicBezTo>
                  <a:cubicBezTo>
                    <a:pt x="54" y="15753"/>
                    <a:pt x="70" y="15790"/>
                    <a:pt x="84" y="15829"/>
                  </a:cubicBezTo>
                  <a:lnTo>
                    <a:pt x="21989" y="156"/>
                  </a:lnTo>
                  <a:cubicBezTo>
                    <a:pt x="21956" y="129"/>
                    <a:pt x="21926" y="103"/>
                    <a:pt x="21894" y="76"/>
                  </a:cubicBezTo>
                  <a:cubicBezTo>
                    <a:pt x="21860" y="54"/>
                    <a:pt x="21827" y="27"/>
                    <a:pt x="21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4844700" y="3849200"/>
              <a:ext cx="564050" cy="405950"/>
            </a:xfrm>
            <a:custGeom>
              <a:avLst/>
              <a:gdLst/>
              <a:ahLst/>
              <a:cxnLst/>
              <a:rect l="l" t="t" r="r" b="b"/>
              <a:pathLst>
                <a:path w="22562" h="16238" extrusionOk="0">
                  <a:moveTo>
                    <a:pt x="22390" y="0"/>
                  </a:moveTo>
                  <a:lnTo>
                    <a:pt x="0" y="16023"/>
                  </a:lnTo>
                  <a:cubicBezTo>
                    <a:pt x="17" y="16059"/>
                    <a:pt x="33" y="16096"/>
                    <a:pt x="52" y="16132"/>
                  </a:cubicBezTo>
                  <a:cubicBezTo>
                    <a:pt x="69" y="16168"/>
                    <a:pt x="86" y="16201"/>
                    <a:pt x="105" y="16237"/>
                  </a:cubicBezTo>
                  <a:lnTo>
                    <a:pt x="22561" y="169"/>
                  </a:lnTo>
                  <a:cubicBezTo>
                    <a:pt x="22531" y="142"/>
                    <a:pt x="22505" y="113"/>
                    <a:pt x="22475" y="86"/>
                  </a:cubicBezTo>
                  <a:lnTo>
                    <a:pt x="22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4863300" y="3877775"/>
              <a:ext cx="571150" cy="411050"/>
            </a:xfrm>
            <a:custGeom>
              <a:avLst/>
              <a:gdLst/>
              <a:ahLst/>
              <a:cxnLst/>
              <a:rect l="l" t="t" r="r" b="b"/>
              <a:pathLst>
                <a:path w="22846" h="16442" extrusionOk="0">
                  <a:moveTo>
                    <a:pt x="22697" y="1"/>
                  </a:moveTo>
                  <a:lnTo>
                    <a:pt x="0" y="16241"/>
                  </a:lnTo>
                  <a:cubicBezTo>
                    <a:pt x="20" y="16274"/>
                    <a:pt x="44" y="16311"/>
                    <a:pt x="64" y="16343"/>
                  </a:cubicBezTo>
                  <a:cubicBezTo>
                    <a:pt x="87" y="16376"/>
                    <a:pt x="106" y="16409"/>
                    <a:pt x="129" y="16442"/>
                  </a:cubicBezTo>
                  <a:lnTo>
                    <a:pt x="22846" y="185"/>
                  </a:lnTo>
                  <a:cubicBezTo>
                    <a:pt x="22823" y="156"/>
                    <a:pt x="22796" y="126"/>
                    <a:pt x="22773" y="93"/>
                  </a:cubicBezTo>
                  <a:cubicBezTo>
                    <a:pt x="22747" y="63"/>
                    <a:pt x="22720" y="34"/>
                    <a:pt x="22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4885475" y="3908925"/>
              <a:ext cx="571225" cy="411050"/>
            </a:xfrm>
            <a:custGeom>
              <a:avLst/>
              <a:gdLst/>
              <a:ahLst/>
              <a:cxnLst/>
              <a:rect l="l" t="t" r="r" b="b"/>
              <a:pathLst>
                <a:path w="22849" h="16442" extrusionOk="0">
                  <a:moveTo>
                    <a:pt x="22719" y="1"/>
                  </a:moveTo>
                  <a:lnTo>
                    <a:pt x="0" y="16257"/>
                  </a:lnTo>
                  <a:cubicBezTo>
                    <a:pt x="23" y="16291"/>
                    <a:pt x="50" y="16320"/>
                    <a:pt x="73" y="16350"/>
                  </a:cubicBezTo>
                  <a:cubicBezTo>
                    <a:pt x="99" y="16382"/>
                    <a:pt x="122" y="16412"/>
                    <a:pt x="149" y="16442"/>
                  </a:cubicBezTo>
                  <a:lnTo>
                    <a:pt x="22848" y="198"/>
                  </a:lnTo>
                  <a:cubicBezTo>
                    <a:pt x="22829" y="165"/>
                    <a:pt x="22806" y="133"/>
                    <a:pt x="22786" y="99"/>
                  </a:cubicBezTo>
                  <a:cubicBezTo>
                    <a:pt x="22762" y="66"/>
                    <a:pt x="22742" y="34"/>
                    <a:pt x="22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4911000" y="3942475"/>
              <a:ext cx="564475" cy="406275"/>
            </a:xfrm>
            <a:custGeom>
              <a:avLst/>
              <a:gdLst/>
              <a:ahLst/>
              <a:cxnLst/>
              <a:rect l="l" t="t" r="r" b="b"/>
              <a:pathLst>
                <a:path w="22579" h="16251" extrusionOk="0">
                  <a:moveTo>
                    <a:pt x="22473" y="0"/>
                  </a:moveTo>
                  <a:lnTo>
                    <a:pt x="1" y="16079"/>
                  </a:lnTo>
                  <a:cubicBezTo>
                    <a:pt x="30" y="16108"/>
                    <a:pt x="57" y="16138"/>
                    <a:pt x="86" y="16164"/>
                  </a:cubicBezTo>
                  <a:cubicBezTo>
                    <a:pt x="113" y="16194"/>
                    <a:pt x="143" y="16220"/>
                    <a:pt x="173" y="16250"/>
                  </a:cubicBezTo>
                  <a:lnTo>
                    <a:pt x="22579" y="218"/>
                  </a:lnTo>
                  <a:cubicBezTo>
                    <a:pt x="22562" y="181"/>
                    <a:pt x="22542" y="145"/>
                    <a:pt x="22526" y="108"/>
                  </a:cubicBezTo>
                  <a:cubicBezTo>
                    <a:pt x="22509" y="72"/>
                    <a:pt x="22489" y="36"/>
                    <a:pt x="2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4940175" y="3978625"/>
              <a:ext cx="550375" cy="396225"/>
            </a:xfrm>
            <a:custGeom>
              <a:avLst/>
              <a:gdLst/>
              <a:ahLst/>
              <a:cxnLst/>
              <a:rect l="l" t="t" r="r" b="b"/>
              <a:pathLst>
                <a:path w="22015" h="15849" extrusionOk="0">
                  <a:moveTo>
                    <a:pt x="21932" y="1"/>
                  </a:moveTo>
                  <a:lnTo>
                    <a:pt x="1" y="15694"/>
                  </a:lnTo>
                  <a:cubicBezTo>
                    <a:pt x="34" y="15720"/>
                    <a:pt x="66" y="15746"/>
                    <a:pt x="96" y="15773"/>
                  </a:cubicBezTo>
                  <a:cubicBezTo>
                    <a:pt x="129" y="15796"/>
                    <a:pt x="162" y="15822"/>
                    <a:pt x="195" y="15848"/>
                  </a:cubicBezTo>
                  <a:lnTo>
                    <a:pt x="22014" y="235"/>
                  </a:lnTo>
                  <a:cubicBezTo>
                    <a:pt x="22002" y="195"/>
                    <a:pt x="21988" y="156"/>
                    <a:pt x="21975" y="116"/>
                  </a:cubicBezTo>
                  <a:cubicBezTo>
                    <a:pt x="21962" y="80"/>
                    <a:pt x="21949" y="40"/>
                    <a:pt x="2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4973225" y="4017600"/>
              <a:ext cx="528525" cy="380575"/>
            </a:xfrm>
            <a:custGeom>
              <a:avLst/>
              <a:gdLst/>
              <a:ahLst/>
              <a:cxnLst/>
              <a:rect l="l" t="t" r="r" b="b"/>
              <a:pathLst>
                <a:path w="21141" h="15223" extrusionOk="0">
                  <a:moveTo>
                    <a:pt x="21085" y="1"/>
                  </a:moveTo>
                  <a:lnTo>
                    <a:pt x="0" y="15087"/>
                  </a:lnTo>
                  <a:cubicBezTo>
                    <a:pt x="37" y="15110"/>
                    <a:pt x="72" y="15133"/>
                    <a:pt x="109" y="15153"/>
                  </a:cubicBezTo>
                  <a:cubicBezTo>
                    <a:pt x="145" y="15176"/>
                    <a:pt x="181" y="15199"/>
                    <a:pt x="218" y="15223"/>
                  </a:cubicBezTo>
                  <a:lnTo>
                    <a:pt x="21141" y="250"/>
                  </a:lnTo>
                  <a:cubicBezTo>
                    <a:pt x="21131" y="208"/>
                    <a:pt x="21121" y="165"/>
                    <a:pt x="21111" y="126"/>
                  </a:cubicBezTo>
                  <a:cubicBezTo>
                    <a:pt x="21104" y="83"/>
                    <a:pt x="21095" y="43"/>
                    <a:pt x="2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8"/>
            <p:cNvSpPr/>
            <p:nvPr/>
          </p:nvSpPr>
          <p:spPr>
            <a:xfrm>
              <a:off x="5010600" y="4059700"/>
              <a:ext cx="497825" cy="358575"/>
            </a:xfrm>
            <a:custGeom>
              <a:avLst/>
              <a:gdLst/>
              <a:ahLst/>
              <a:cxnLst/>
              <a:rect l="l" t="t" r="r" b="b"/>
              <a:pathLst>
                <a:path w="19913" h="14343" extrusionOk="0">
                  <a:moveTo>
                    <a:pt x="19883" y="0"/>
                  </a:moveTo>
                  <a:lnTo>
                    <a:pt x="1" y="14227"/>
                  </a:lnTo>
                  <a:cubicBezTo>
                    <a:pt x="40" y="14247"/>
                    <a:pt x="84" y="14266"/>
                    <a:pt x="123" y="14286"/>
                  </a:cubicBezTo>
                  <a:cubicBezTo>
                    <a:pt x="166" y="14306"/>
                    <a:pt x="206" y="14323"/>
                    <a:pt x="248" y="14342"/>
                  </a:cubicBezTo>
                  <a:lnTo>
                    <a:pt x="19912" y="271"/>
                  </a:lnTo>
                  <a:cubicBezTo>
                    <a:pt x="19909" y="224"/>
                    <a:pt x="19903" y="182"/>
                    <a:pt x="19900" y="136"/>
                  </a:cubicBezTo>
                  <a:cubicBezTo>
                    <a:pt x="19893" y="89"/>
                    <a:pt x="19889" y="46"/>
                    <a:pt x="1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5053225" y="4105500"/>
              <a:ext cx="456675" cy="329000"/>
            </a:xfrm>
            <a:custGeom>
              <a:avLst/>
              <a:gdLst/>
              <a:ahLst/>
              <a:cxnLst/>
              <a:rect l="l" t="t" r="r" b="b"/>
              <a:pathLst>
                <a:path w="18267" h="13160" extrusionOk="0">
                  <a:moveTo>
                    <a:pt x="18267" y="1"/>
                  </a:moveTo>
                  <a:lnTo>
                    <a:pt x="0" y="13071"/>
                  </a:lnTo>
                  <a:cubicBezTo>
                    <a:pt x="46" y="13087"/>
                    <a:pt x="95" y="13104"/>
                    <a:pt x="142" y="13117"/>
                  </a:cubicBezTo>
                  <a:cubicBezTo>
                    <a:pt x="188" y="13130"/>
                    <a:pt x="238" y="13146"/>
                    <a:pt x="283" y="13160"/>
                  </a:cubicBezTo>
                  <a:lnTo>
                    <a:pt x="18257" y="298"/>
                  </a:lnTo>
                  <a:cubicBezTo>
                    <a:pt x="18260" y="248"/>
                    <a:pt x="18260" y="199"/>
                    <a:pt x="18264" y="149"/>
                  </a:cubicBezTo>
                  <a:cubicBezTo>
                    <a:pt x="18264" y="100"/>
                    <a:pt x="18267" y="50"/>
                    <a:pt x="18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5102725" y="4156175"/>
              <a:ext cx="402650" cy="289450"/>
            </a:xfrm>
            <a:custGeom>
              <a:avLst/>
              <a:gdLst/>
              <a:ahLst/>
              <a:cxnLst/>
              <a:rect l="l" t="t" r="r" b="b"/>
              <a:pathLst>
                <a:path w="16106" h="11578" extrusionOk="0">
                  <a:moveTo>
                    <a:pt x="16106" y="0"/>
                  </a:moveTo>
                  <a:lnTo>
                    <a:pt x="1" y="11525"/>
                  </a:lnTo>
                  <a:cubicBezTo>
                    <a:pt x="57" y="11534"/>
                    <a:pt x="109" y="11542"/>
                    <a:pt x="165" y="11551"/>
                  </a:cubicBezTo>
                  <a:cubicBezTo>
                    <a:pt x="221" y="11561"/>
                    <a:pt x="278" y="11568"/>
                    <a:pt x="334" y="11578"/>
                  </a:cubicBezTo>
                  <a:lnTo>
                    <a:pt x="16046" y="333"/>
                  </a:lnTo>
                  <a:cubicBezTo>
                    <a:pt x="16057" y="277"/>
                    <a:pt x="16066" y="221"/>
                    <a:pt x="16076" y="165"/>
                  </a:cubicBezTo>
                  <a:cubicBezTo>
                    <a:pt x="16086" y="110"/>
                    <a:pt x="16096" y="57"/>
                    <a:pt x="16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a:off x="5162375" y="4214000"/>
              <a:ext cx="328350" cy="235000"/>
            </a:xfrm>
            <a:custGeom>
              <a:avLst/>
              <a:gdLst/>
              <a:ahLst/>
              <a:cxnLst/>
              <a:rect l="l" t="t" r="r" b="b"/>
              <a:pathLst>
                <a:path w="13134" h="9400" extrusionOk="0">
                  <a:moveTo>
                    <a:pt x="13133" y="1"/>
                  </a:moveTo>
                  <a:lnTo>
                    <a:pt x="0" y="9399"/>
                  </a:lnTo>
                  <a:lnTo>
                    <a:pt x="205" y="9399"/>
                  </a:lnTo>
                  <a:cubicBezTo>
                    <a:pt x="277" y="9396"/>
                    <a:pt x="347" y="9396"/>
                    <a:pt x="419" y="9393"/>
                  </a:cubicBezTo>
                  <a:lnTo>
                    <a:pt x="12991" y="396"/>
                  </a:lnTo>
                  <a:cubicBezTo>
                    <a:pt x="13018" y="331"/>
                    <a:pt x="13041" y="264"/>
                    <a:pt x="13064" y="199"/>
                  </a:cubicBezTo>
                  <a:cubicBezTo>
                    <a:pt x="13087" y="133"/>
                    <a:pt x="13110" y="66"/>
                    <a:pt x="1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a:off x="5241950" y="4286425"/>
              <a:ext cx="213825" cy="153025"/>
            </a:xfrm>
            <a:custGeom>
              <a:avLst/>
              <a:gdLst/>
              <a:ahLst/>
              <a:cxnLst/>
              <a:rect l="l" t="t" r="r" b="b"/>
              <a:pathLst>
                <a:path w="8553" h="6121" extrusionOk="0">
                  <a:moveTo>
                    <a:pt x="8553" y="1"/>
                  </a:moveTo>
                  <a:lnTo>
                    <a:pt x="1" y="6120"/>
                  </a:lnTo>
                  <a:cubicBezTo>
                    <a:pt x="107" y="6097"/>
                    <a:pt x="209" y="6071"/>
                    <a:pt x="314" y="6041"/>
                  </a:cubicBezTo>
                  <a:cubicBezTo>
                    <a:pt x="426" y="6012"/>
                    <a:pt x="535" y="5982"/>
                    <a:pt x="647" y="5949"/>
                  </a:cubicBezTo>
                  <a:lnTo>
                    <a:pt x="8180" y="558"/>
                  </a:lnTo>
                  <a:cubicBezTo>
                    <a:pt x="8246" y="465"/>
                    <a:pt x="8312" y="370"/>
                    <a:pt x="8375" y="274"/>
                  </a:cubicBezTo>
                  <a:cubicBezTo>
                    <a:pt x="8434" y="185"/>
                    <a:pt x="8494" y="93"/>
                    <a:pt x="8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8"/>
          <p:cNvSpPr/>
          <p:nvPr/>
        </p:nvSpPr>
        <p:spPr>
          <a:xfrm>
            <a:off x="6195822" y="1549740"/>
            <a:ext cx="681637" cy="681637"/>
          </a:xfrm>
          <a:custGeom>
            <a:avLst/>
            <a:gdLst/>
            <a:ahLst/>
            <a:cxnLst/>
            <a:rect l="l" t="t" r="r" b="b"/>
            <a:pathLst>
              <a:path w="17602" h="17602" extrusionOk="0">
                <a:moveTo>
                  <a:pt x="8801" y="1"/>
                </a:moveTo>
                <a:cubicBezTo>
                  <a:pt x="3941" y="1"/>
                  <a:pt x="1" y="3941"/>
                  <a:pt x="1" y="8801"/>
                </a:cubicBezTo>
                <a:cubicBezTo>
                  <a:pt x="1" y="13661"/>
                  <a:pt x="3941" y="17602"/>
                  <a:pt x="8801" y="17602"/>
                </a:cubicBezTo>
                <a:cubicBezTo>
                  <a:pt x="13661" y="17602"/>
                  <a:pt x="17602" y="13661"/>
                  <a:pt x="17602" y="8801"/>
                </a:cubicBezTo>
                <a:cubicBezTo>
                  <a:pt x="17602" y="3941"/>
                  <a:pt x="13661" y="1"/>
                  <a:pt x="8801" y="1"/>
                </a:cubicBezTo>
                <a:close/>
              </a:path>
            </a:pathLst>
          </a:custGeom>
          <a:gradFill>
            <a:gsLst>
              <a:gs pos="0">
                <a:srgbClr val="FFC002">
                  <a:alpha val="51764"/>
                  <a:alpha val="60270"/>
                </a:srgbClr>
              </a:gs>
              <a:gs pos="100000">
                <a:srgbClr val="E69138">
                  <a:alpha val="52941"/>
                  <a:alpha val="6027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a:off x="2087559" y="922110"/>
            <a:ext cx="3753769" cy="3753924"/>
          </a:xfrm>
          <a:custGeom>
            <a:avLst/>
            <a:gdLst/>
            <a:ahLst/>
            <a:cxnLst/>
            <a:rect l="l" t="t" r="r" b="b"/>
            <a:pathLst>
              <a:path w="96934" h="96938" extrusionOk="0">
                <a:moveTo>
                  <a:pt x="48467" y="1"/>
                </a:moveTo>
                <a:cubicBezTo>
                  <a:pt x="21697" y="1"/>
                  <a:pt x="1" y="21702"/>
                  <a:pt x="1" y="48471"/>
                </a:cubicBezTo>
                <a:cubicBezTo>
                  <a:pt x="1" y="75235"/>
                  <a:pt x="21697" y="96937"/>
                  <a:pt x="48467" y="96937"/>
                </a:cubicBezTo>
                <a:cubicBezTo>
                  <a:pt x="75237" y="96937"/>
                  <a:pt x="96933" y="75235"/>
                  <a:pt x="96933" y="48471"/>
                </a:cubicBezTo>
                <a:cubicBezTo>
                  <a:pt x="96933" y="21702"/>
                  <a:pt x="75237" y="1"/>
                  <a:pt x="48467" y="1"/>
                </a:cubicBezTo>
                <a:close/>
              </a:path>
            </a:pathLst>
          </a:custGeom>
          <a:gradFill>
            <a:gsLst>
              <a:gs pos="0">
                <a:srgbClr val="FFC002">
                  <a:alpha val="29019"/>
                </a:srgbClr>
              </a:gs>
              <a:gs pos="100000">
                <a:srgbClr val="E69138">
                  <a:alpha val="29019"/>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a:off x="5196464" y="346062"/>
            <a:ext cx="1465780" cy="1465935"/>
          </a:xfrm>
          <a:custGeom>
            <a:avLst/>
            <a:gdLst/>
            <a:ahLst/>
            <a:cxnLst/>
            <a:rect l="l" t="t" r="r" b="b"/>
            <a:pathLst>
              <a:path w="37851" h="37855" extrusionOk="0">
                <a:moveTo>
                  <a:pt x="18928" y="0"/>
                </a:moveTo>
                <a:cubicBezTo>
                  <a:pt x="8472" y="0"/>
                  <a:pt x="0" y="8477"/>
                  <a:pt x="0" y="18928"/>
                </a:cubicBezTo>
                <a:cubicBezTo>
                  <a:pt x="0" y="29378"/>
                  <a:pt x="8472" y="37855"/>
                  <a:pt x="18928" y="37855"/>
                </a:cubicBezTo>
                <a:cubicBezTo>
                  <a:pt x="29379" y="37855"/>
                  <a:pt x="37851" y="29378"/>
                  <a:pt x="37851" y="18928"/>
                </a:cubicBezTo>
                <a:cubicBezTo>
                  <a:pt x="37851" y="8477"/>
                  <a:pt x="29379" y="0"/>
                  <a:pt x="18928" y="0"/>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a:off x="2705545" y="3241365"/>
            <a:ext cx="2610336" cy="1259221"/>
          </a:xfrm>
          <a:custGeom>
            <a:avLst/>
            <a:gdLst/>
            <a:ahLst/>
            <a:cxnLst/>
            <a:rect l="l" t="t" r="r" b="b"/>
            <a:pathLst>
              <a:path w="67407" h="32517" extrusionOk="0">
                <a:moveTo>
                  <a:pt x="51014" y="1"/>
                </a:moveTo>
                <a:cubicBezTo>
                  <a:pt x="49989" y="1"/>
                  <a:pt x="48966" y="101"/>
                  <a:pt x="47965" y="307"/>
                </a:cubicBezTo>
                <a:cubicBezTo>
                  <a:pt x="44368" y="1047"/>
                  <a:pt x="41609" y="2901"/>
                  <a:pt x="38734" y="5113"/>
                </a:cubicBezTo>
                <a:cubicBezTo>
                  <a:pt x="35907" y="7292"/>
                  <a:pt x="32974" y="8947"/>
                  <a:pt x="29392" y="9456"/>
                </a:cubicBezTo>
                <a:cubicBezTo>
                  <a:pt x="28753" y="9547"/>
                  <a:pt x="28129" y="9587"/>
                  <a:pt x="27516" y="9587"/>
                </a:cubicBezTo>
                <a:cubicBezTo>
                  <a:pt x="24985" y="9587"/>
                  <a:pt x="22630" y="8908"/>
                  <a:pt x="20078" y="8323"/>
                </a:cubicBezTo>
                <a:cubicBezTo>
                  <a:pt x="18199" y="7891"/>
                  <a:pt x="16505" y="7695"/>
                  <a:pt x="14986" y="7695"/>
                </a:cubicBezTo>
                <a:cubicBezTo>
                  <a:pt x="0" y="7695"/>
                  <a:pt x="2133" y="26842"/>
                  <a:pt x="12745" y="27739"/>
                </a:cubicBezTo>
                <a:cubicBezTo>
                  <a:pt x="12921" y="27754"/>
                  <a:pt x="13096" y="27761"/>
                  <a:pt x="13270" y="27761"/>
                </a:cubicBezTo>
                <a:cubicBezTo>
                  <a:pt x="16272" y="27761"/>
                  <a:pt x="18896" y="25646"/>
                  <a:pt x="21719" y="24689"/>
                </a:cubicBezTo>
                <a:cubicBezTo>
                  <a:pt x="23363" y="24134"/>
                  <a:pt x="25095" y="23872"/>
                  <a:pt x="26828" y="23872"/>
                </a:cubicBezTo>
                <a:cubicBezTo>
                  <a:pt x="28069" y="23872"/>
                  <a:pt x="29312" y="24006"/>
                  <a:pt x="30525" y="24263"/>
                </a:cubicBezTo>
                <a:cubicBezTo>
                  <a:pt x="34063" y="25014"/>
                  <a:pt x="36812" y="27154"/>
                  <a:pt x="39741" y="29138"/>
                </a:cubicBezTo>
                <a:cubicBezTo>
                  <a:pt x="42418" y="30954"/>
                  <a:pt x="45168" y="32241"/>
                  <a:pt x="48450" y="32473"/>
                </a:cubicBezTo>
                <a:cubicBezTo>
                  <a:pt x="48852" y="32502"/>
                  <a:pt x="49255" y="32516"/>
                  <a:pt x="49658" y="32516"/>
                </a:cubicBezTo>
                <a:cubicBezTo>
                  <a:pt x="55454" y="32516"/>
                  <a:pt x="61213" y="29581"/>
                  <a:pt x="64192" y="24524"/>
                </a:cubicBezTo>
                <a:cubicBezTo>
                  <a:pt x="67391" y="19104"/>
                  <a:pt x="67407" y="12108"/>
                  <a:pt x="63989" y="6784"/>
                </a:cubicBezTo>
                <a:cubicBezTo>
                  <a:pt x="61218" y="2463"/>
                  <a:pt x="56088" y="1"/>
                  <a:pt x="51014" y="1"/>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a:off x="2378893" y="239891"/>
            <a:ext cx="3337669" cy="3692119"/>
          </a:xfrm>
          <a:custGeom>
            <a:avLst/>
            <a:gdLst/>
            <a:ahLst/>
            <a:cxnLst/>
            <a:rect l="l" t="t" r="r" b="b"/>
            <a:pathLst>
              <a:path w="86189" h="95342" extrusionOk="0">
                <a:moveTo>
                  <a:pt x="35217" y="0"/>
                </a:moveTo>
                <a:cubicBezTo>
                  <a:pt x="31181" y="0"/>
                  <a:pt x="27106" y="556"/>
                  <a:pt x="23097" y="1716"/>
                </a:cubicBezTo>
                <a:cubicBezTo>
                  <a:pt x="14557" y="4185"/>
                  <a:pt x="4924" y="9475"/>
                  <a:pt x="3375" y="21128"/>
                </a:cubicBezTo>
                <a:cubicBezTo>
                  <a:pt x="0" y="46561"/>
                  <a:pt x="29094" y="41696"/>
                  <a:pt x="32246" y="53942"/>
                </a:cubicBezTo>
                <a:cubicBezTo>
                  <a:pt x="35396" y="66195"/>
                  <a:pt x="17219" y="74836"/>
                  <a:pt x="33441" y="89731"/>
                </a:cubicBezTo>
                <a:cubicBezTo>
                  <a:pt x="37627" y="93573"/>
                  <a:pt x="43204" y="95341"/>
                  <a:pt x="49137" y="95341"/>
                </a:cubicBezTo>
                <a:cubicBezTo>
                  <a:pt x="66195" y="95341"/>
                  <a:pt x="86189" y="80728"/>
                  <a:pt x="84486" y="58799"/>
                </a:cubicBezTo>
                <a:cubicBezTo>
                  <a:pt x="83340" y="44009"/>
                  <a:pt x="79844" y="31341"/>
                  <a:pt x="73648" y="21428"/>
                </a:cubicBezTo>
                <a:cubicBezTo>
                  <a:pt x="65259" y="8001"/>
                  <a:pt x="50524" y="0"/>
                  <a:pt x="35217" y="0"/>
                </a:cubicBezTo>
                <a:close/>
              </a:path>
            </a:pathLst>
          </a:custGeom>
          <a:solidFill>
            <a:srgbClr val="FFAD2C">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txBox="1"/>
          <p:nvPr/>
        </p:nvSpPr>
        <p:spPr>
          <a:xfrm>
            <a:off x="5517163" y="617925"/>
            <a:ext cx="824400" cy="9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202020"/>
              </a:solidFill>
              <a:latin typeface="Anton"/>
              <a:ea typeface="Anton"/>
              <a:cs typeface="Anton"/>
              <a:sym typeface="Anton"/>
            </a:endParaRPr>
          </a:p>
        </p:txBody>
      </p:sp>
      <p:grpSp>
        <p:nvGrpSpPr>
          <p:cNvPr id="612" name="Google Shape;612;p28"/>
          <p:cNvGrpSpPr/>
          <p:nvPr/>
        </p:nvGrpSpPr>
        <p:grpSpPr>
          <a:xfrm>
            <a:off x="447823" y="4444541"/>
            <a:ext cx="1587098" cy="344234"/>
            <a:chOff x="834898" y="4444541"/>
            <a:chExt cx="1587098" cy="344234"/>
          </a:xfrm>
        </p:grpSpPr>
        <p:sp>
          <p:nvSpPr>
            <p:cNvPr id="613" name="Google Shape;613;p28"/>
            <p:cNvSpPr/>
            <p:nvPr/>
          </p:nvSpPr>
          <p:spPr>
            <a:xfrm>
              <a:off x="834898"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1006996"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1179093"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1351190"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152328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1695346"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1867444"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039541" y="4444541"/>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21163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383736" y="4444541"/>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834898" y="4597508"/>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1006996" y="4597508"/>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1179093"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1351190"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1523288"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1695346" y="4597508"/>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1867444" y="4597508"/>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039541" y="4597508"/>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211638" y="4597508"/>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383736" y="4597508"/>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834898" y="4750475"/>
              <a:ext cx="38299" cy="38299"/>
            </a:xfrm>
            <a:custGeom>
              <a:avLst/>
              <a:gdLst/>
              <a:ahLst/>
              <a:cxnLst/>
              <a:rect l="l" t="t" r="r" b="b"/>
              <a:pathLst>
                <a:path w="989" h="989" extrusionOk="0">
                  <a:moveTo>
                    <a:pt x="495" y="1"/>
                  </a:moveTo>
                  <a:cubicBezTo>
                    <a:pt x="223" y="1"/>
                    <a:pt x="1" y="218"/>
                    <a:pt x="1" y="495"/>
                  </a:cubicBezTo>
                  <a:cubicBezTo>
                    <a:pt x="1" y="765"/>
                    <a:pt x="223" y="989"/>
                    <a:pt x="495" y="989"/>
                  </a:cubicBezTo>
                  <a:cubicBezTo>
                    <a:pt x="770" y="989"/>
                    <a:pt x="988" y="765"/>
                    <a:pt x="988" y="495"/>
                  </a:cubicBezTo>
                  <a:cubicBezTo>
                    <a:pt x="988" y="218"/>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1006996" y="4750475"/>
              <a:ext cx="38299" cy="38299"/>
            </a:xfrm>
            <a:custGeom>
              <a:avLst/>
              <a:gdLst/>
              <a:ahLst/>
              <a:cxnLst/>
              <a:rect l="l" t="t" r="r" b="b"/>
              <a:pathLst>
                <a:path w="989" h="989" extrusionOk="0">
                  <a:moveTo>
                    <a:pt x="494" y="1"/>
                  </a:moveTo>
                  <a:cubicBezTo>
                    <a:pt x="223" y="1"/>
                    <a:pt x="1" y="218"/>
                    <a:pt x="1" y="495"/>
                  </a:cubicBezTo>
                  <a:cubicBezTo>
                    <a:pt x="1" y="765"/>
                    <a:pt x="223" y="989"/>
                    <a:pt x="494" y="989"/>
                  </a:cubicBezTo>
                  <a:cubicBezTo>
                    <a:pt x="770" y="989"/>
                    <a:pt x="988" y="765"/>
                    <a:pt x="988" y="495"/>
                  </a:cubicBezTo>
                  <a:cubicBezTo>
                    <a:pt x="988" y="218"/>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1179093"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70" y="989"/>
                    <a:pt x="988" y="765"/>
                    <a:pt x="988" y="495"/>
                  </a:cubicBezTo>
                  <a:cubicBezTo>
                    <a:pt x="988" y="218"/>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1351190"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9" y="989"/>
                    <a:pt x="988" y="765"/>
                    <a:pt x="988" y="495"/>
                  </a:cubicBezTo>
                  <a:cubicBezTo>
                    <a:pt x="988" y="218"/>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1523288"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1695346" y="4750475"/>
              <a:ext cx="38299" cy="38299"/>
            </a:xfrm>
            <a:custGeom>
              <a:avLst/>
              <a:gdLst/>
              <a:ahLst/>
              <a:cxnLst/>
              <a:rect l="l" t="t" r="r" b="b"/>
              <a:pathLst>
                <a:path w="989" h="989" extrusionOk="0">
                  <a:moveTo>
                    <a:pt x="495" y="1"/>
                  </a:moveTo>
                  <a:cubicBezTo>
                    <a:pt x="223" y="1"/>
                    <a:pt x="1" y="218"/>
                    <a:pt x="1" y="495"/>
                  </a:cubicBezTo>
                  <a:cubicBezTo>
                    <a:pt x="1" y="765"/>
                    <a:pt x="223" y="989"/>
                    <a:pt x="495" y="989"/>
                  </a:cubicBezTo>
                  <a:cubicBezTo>
                    <a:pt x="765" y="989"/>
                    <a:pt x="988" y="765"/>
                    <a:pt x="988" y="495"/>
                  </a:cubicBezTo>
                  <a:cubicBezTo>
                    <a:pt x="988" y="218"/>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1867444" y="4750475"/>
              <a:ext cx="38299" cy="38299"/>
            </a:xfrm>
            <a:custGeom>
              <a:avLst/>
              <a:gdLst/>
              <a:ahLst/>
              <a:cxnLst/>
              <a:rect l="l" t="t" r="r" b="b"/>
              <a:pathLst>
                <a:path w="989" h="989" extrusionOk="0">
                  <a:moveTo>
                    <a:pt x="494" y="1"/>
                  </a:moveTo>
                  <a:cubicBezTo>
                    <a:pt x="223" y="1"/>
                    <a:pt x="1" y="218"/>
                    <a:pt x="1" y="495"/>
                  </a:cubicBezTo>
                  <a:cubicBezTo>
                    <a:pt x="1" y="765"/>
                    <a:pt x="223"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2039541" y="4750475"/>
              <a:ext cx="38299" cy="38299"/>
            </a:xfrm>
            <a:custGeom>
              <a:avLst/>
              <a:gdLst/>
              <a:ahLst/>
              <a:cxnLst/>
              <a:rect l="l" t="t" r="r" b="b"/>
              <a:pathLst>
                <a:path w="989" h="989" extrusionOk="0">
                  <a:moveTo>
                    <a:pt x="494" y="1"/>
                  </a:moveTo>
                  <a:cubicBezTo>
                    <a:pt x="222" y="1"/>
                    <a:pt x="1" y="218"/>
                    <a:pt x="1" y="495"/>
                  </a:cubicBezTo>
                  <a:cubicBezTo>
                    <a:pt x="1"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2211638" y="4750475"/>
              <a:ext cx="38260" cy="38299"/>
            </a:xfrm>
            <a:custGeom>
              <a:avLst/>
              <a:gdLst/>
              <a:ahLst/>
              <a:cxnLst/>
              <a:rect l="l" t="t" r="r" b="b"/>
              <a:pathLst>
                <a:path w="988" h="989" extrusionOk="0">
                  <a:moveTo>
                    <a:pt x="494" y="1"/>
                  </a:moveTo>
                  <a:cubicBezTo>
                    <a:pt x="222" y="1"/>
                    <a:pt x="0" y="218"/>
                    <a:pt x="0" y="495"/>
                  </a:cubicBezTo>
                  <a:cubicBezTo>
                    <a:pt x="0" y="765"/>
                    <a:pt x="222"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2383736" y="4750475"/>
              <a:ext cx="38260" cy="38299"/>
            </a:xfrm>
            <a:custGeom>
              <a:avLst/>
              <a:gdLst/>
              <a:ahLst/>
              <a:cxnLst/>
              <a:rect l="l" t="t" r="r" b="b"/>
              <a:pathLst>
                <a:path w="988" h="989" extrusionOk="0">
                  <a:moveTo>
                    <a:pt x="494" y="1"/>
                  </a:moveTo>
                  <a:cubicBezTo>
                    <a:pt x="217" y="1"/>
                    <a:pt x="0" y="218"/>
                    <a:pt x="0" y="495"/>
                  </a:cubicBezTo>
                  <a:cubicBezTo>
                    <a:pt x="0" y="765"/>
                    <a:pt x="217" y="989"/>
                    <a:pt x="494" y="989"/>
                  </a:cubicBezTo>
                  <a:cubicBezTo>
                    <a:pt x="765" y="989"/>
                    <a:pt x="988" y="765"/>
                    <a:pt x="988" y="495"/>
                  </a:cubicBezTo>
                  <a:cubicBezTo>
                    <a:pt x="988" y="218"/>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8"/>
          <p:cNvGrpSpPr/>
          <p:nvPr/>
        </p:nvGrpSpPr>
        <p:grpSpPr>
          <a:xfrm rot="9824987">
            <a:off x="4028641" y="767543"/>
            <a:ext cx="433140" cy="433202"/>
            <a:chOff x="4810900" y="3749900"/>
            <a:chExt cx="699000" cy="699100"/>
          </a:xfrm>
        </p:grpSpPr>
        <p:sp>
          <p:nvSpPr>
            <p:cNvPr id="644" name="Google Shape;644;p28"/>
            <p:cNvSpPr/>
            <p:nvPr/>
          </p:nvSpPr>
          <p:spPr>
            <a:xfrm>
              <a:off x="4867025" y="3760375"/>
              <a:ext cx="208125" cy="148925"/>
            </a:xfrm>
            <a:custGeom>
              <a:avLst/>
              <a:gdLst/>
              <a:ahLst/>
              <a:cxnLst/>
              <a:rect l="l" t="t" r="r" b="b"/>
              <a:pathLst>
                <a:path w="8325" h="5957" extrusionOk="0">
                  <a:moveTo>
                    <a:pt x="8325" y="0"/>
                  </a:moveTo>
                  <a:lnTo>
                    <a:pt x="8325" y="0"/>
                  </a:lnTo>
                  <a:cubicBezTo>
                    <a:pt x="8215" y="27"/>
                    <a:pt x="8107" y="57"/>
                    <a:pt x="8002" y="83"/>
                  </a:cubicBezTo>
                  <a:cubicBezTo>
                    <a:pt x="7886" y="116"/>
                    <a:pt x="7774" y="149"/>
                    <a:pt x="7659" y="185"/>
                  </a:cubicBezTo>
                  <a:lnTo>
                    <a:pt x="392" y="5386"/>
                  </a:lnTo>
                  <a:cubicBezTo>
                    <a:pt x="323" y="5481"/>
                    <a:pt x="254" y="5580"/>
                    <a:pt x="188" y="5679"/>
                  </a:cubicBezTo>
                  <a:cubicBezTo>
                    <a:pt x="122" y="5768"/>
                    <a:pt x="63" y="5864"/>
                    <a:pt x="0" y="5956"/>
                  </a:cubicBezTo>
                  <a:lnTo>
                    <a:pt x="83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4830850" y="3749900"/>
              <a:ext cx="325125" cy="232700"/>
            </a:xfrm>
            <a:custGeom>
              <a:avLst/>
              <a:gdLst/>
              <a:ahLst/>
              <a:cxnLst/>
              <a:rect l="l" t="t" r="r" b="b"/>
              <a:pathLst>
                <a:path w="13005" h="9308" extrusionOk="0">
                  <a:moveTo>
                    <a:pt x="13004" y="1"/>
                  </a:moveTo>
                  <a:cubicBezTo>
                    <a:pt x="12935" y="1"/>
                    <a:pt x="12866" y="4"/>
                    <a:pt x="12794" y="4"/>
                  </a:cubicBezTo>
                  <a:cubicBezTo>
                    <a:pt x="12724" y="8"/>
                    <a:pt x="12652" y="11"/>
                    <a:pt x="12583" y="11"/>
                  </a:cubicBezTo>
                  <a:lnTo>
                    <a:pt x="148" y="8909"/>
                  </a:lnTo>
                  <a:cubicBezTo>
                    <a:pt x="122" y="8975"/>
                    <a:pt x="96" y="9044"/>
                    <a:pt x="73" y="9110"/>
                  </a:cubicBezTo>
                  <a:cubicBezTo>
                    <a:pt x="46" y="9176"/>
                    <a:pt x="23" y="9242"/>
                    <a:pt x="1" y="9308"/>
                  </a:cubicBezTo>
                  <a:lnTo>
                    <a:pt x="13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4815675" y="3753050"/>
              <a:ext cx="400350" cy="287725"/>
            </a:xfrm>
            <a:custGeom>
              <a:avLst/>
              <a:gdLst/>
              <a:ahLst/>
              <a:cxnLst/>
              <a:rect l="l" t="t" r="r" b="b"/>
              <a:pathLst>
                <a:path w="16014" h="11509" extrusionOk="0">
                  <a:moveTo>
                    <a:pt x="15678" y="1"/>
                  </a:moveTo>
                  <a:lnTo>
                    <a:pt x="63" y="11176"/>
                  </a:lnTo>
                  <a:cubicBezTo>
                    <a:pt x="51" y="11232"/>
                    <a:pt x="40" y="11287"/>
                    <a:pt x="31" y="11343"/>
                  </a:cubicBezTo>
                  <a:cubicBezTo>
                    <a:pt x="21" y="11400"/>
                    <a:pt x="11" y="11453"/>
                    <a:pt x="1" y="11509"/>
                  </a:cubicBezTo>
                  <a:lnTo>
                    <a:pt x="16014" y="50"/>
                  </a:lnTo>
                  <a:cubicBezTo>
                    <a:pt x="15961" y="40"/>
                    <a:pt x="15905" y="33"/>
                    <a:pt x="15849" y="24"/>
                  </a:cubicBezTo>
                  <a:cubicBezTo>
                    <a:pt x="15793" y="17"/>
                    <a:pt x="15734" y="7"/>
                    <a:pt x="15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4810900" y="3763925"/>
              <a:ext cx="454975" cy="327675"/>
            </a:xfrm>
            <a:custGeom>
              <a:avLst/>
              <a:gdLst/>
              <a:ahLst/>
              <a:cxnLst/>
              <a:rect l="l" t="t" r="r" b="b"/>
              <a:pathLst>
                <a:path w="18199" h="13107" extrusionOk="0">
                  <a:moveTo>
                    <a:pt x="17912" y="1"/>
                  </a:moveTo>
                  <a:lnTo>
                    <a:pt x="11" y="12810"/>
                  </a:lnTo>
                  <a:cubicBezTo>
                    <a:pt x="8" y="12860"/>
                    <a:pt x="8" y="12909"/>
                    <a:pt x="4" y="12958"/>
                  </a:cubicBezTo>
                  <a:cubicBezTo>
                    <a:pt x="4" y="13008"/>
                    <a:pt x="0" y="13057"/>
                    <a:pt x="0" y="13106"/>
                  </a:cubicBezTo>
                  <a:lnTo>
                    <a:pt x="18199" y="86"/>
                  </a:lnTo>
                  <a:cubicBezTo>
                    <a:pt x="18149" y="73"/>
                    <a:pt x="18103" y="56"/>
                    <a:pt x="18057" y="43"/>
                  </a:cubicBezTo>
                  <a:cubicBezTo>
                    <a:pt x="18007" y="27"/>
                    <a:pt x="17962" y="13"/>
                    <a:pt x="1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4812225" y="3779975"/>
              <a:ext cx="496500" cy="357700"/>
            </a:xfrm>
            <a:custGeom>
              <a:avLst/>
              <a:gdLst/>
              <a:ahLst/>
              <a:cxnLst/>
              <a:rect l="l" t="t" r="r" b="b"/>
              <a:pathLst>
                <a:path w="19860" h="14308" extrusionOk="0">
                  <a:moveTo>
                    <a:pt x="19609" y="1"/>
                  </a:moveTo>
                  <a:lnTo>
                    <a:pt x="0" y="14034"/>
                  </a:lnTo>
                  <a:cubicBezTo>
                    <a:pt x="4" y="14079"/>
                    <a:pt x="7" y="14125"/>
                    <a:pt x="11" y="14169"/>
                  </a:cubicBezTo>
                  <a:cubicBezTo>
                    <a:pt x="17" y="14215"/>
                    <a:pt x="20" y="14261"/>
                    <a:pt x="27" y="14307"/>
                  </a:cubicBezTo>
                  <a:lnTo>
                    <a:pt x="19859" y="113"/>
                  </a:lnTo>
                  <a:cubicBezTo>
                    <a:pt x="19816" y="93"/>
                    <a:pt x="19777" y="77"/>
                    <a:pt x="19734" y="57"/>
                  </a:cubicBezTo>
                  <a:cubicBezTo>
                    <a:pt x="19695" y="37"/>
                    <a:pt x="19652" y="21"/>
                    <a:pt x="196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4818650" y="3800025"/>
              <a:ext cx="527625" cy="379825"/>
            </a:xfrm>
            <a:custGeom>
              <a:avLst/>
              <a:gdLst/>
              <a:ahLst/>
              <a:cxnLst/>
              <a:rect l="l" t="t" r="r" b="b"/>
              <a:pathLst>
                <a:path w="21105" h="15193" extrusionOk="0">
                  <a:moveTo>
                    <a:pt x="20884" y="0"/>
                  </a:moveTo>
                  <a:lnTo>
                    <a:pt x="1" y="14942"/>
                  </a:lnTo>
                  <a:cubicBezTo>
                    <a:pt x="11" y="14984"/>
                    <a:pt x="20" y="15024"/>
                    <a:pt x="31" y="15067"/>
                  </a:cubicBezTo>
                  <a:cubicBezTo>
                    <a:pt x="40" y="15110"/>
                    <a:pt x="46" y="15150"/>
                    <a:pt x="57" y="15192"/>
                  </a:cubicBezTo>
                  <a:lnTo>
                    <a:pt x="21105" y="131"/>
                  </a:lnTo>
                  <a:cubicBezTo>
                    <a:pt x="21069" y="112"/>
                    <a:pt x="21033" y="89"/>
                    <a:pt x="20996" y="66"/>
                  </a:cubicBezTo>
                  <a:cubicBezTo>
                    <a:pt x="20957" y="43"/>
                    <a:pt x="20920" y="20"/>
                    <a:pt x="20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4829675" y="3823150"/>
              <a:ext cx="549725" cy="395750"/>
            </a:xfrm>
            <a:custGeom>
              <a:avLst/>
              <a:gdLst/>
              <a:ahLst/>
              <a:cxnLst/>
              <a:rect l="l" t="t" r="r" b="b"/>
              <a:pathLst>
                <a:path w="21989" h="15830" extrusionOk="0">
                  <a:moveTo>
                    <a:pt x="21798" y="1"/>
                  </a:moveTo>
                  <a:lnTo>
                    <a:pt x="1" y="15598"/>
                  </a:lnTo>
                  <a:cubicBezTo>
                    <a:pt x="14" y="15635"/>
                    <a:pt x="28" y="15674"/>
                    <a:pt x="40" y="15714"/>
                  </a:cubicBezTo>
                  <a:cubicBezTo>
                    <a:pt x="54" y="15753"/>
                    <a:pt x="70" y="15790"/>
                    <a:pt x="84" y="15829"/>
                  </a:cubicBezTo>
                  <a:lnTo>
                    <a:pt x="21989" y="156"/>
                  </a:lnTo>
                  <a:cubicBezTo>
                    <a:pt x="21956" y="129"/>
                    <a:pt x="21926" y="103"/>
                    <a:pt x="21894" y="76"/>
                  </a:cubicBezTo>
                  <a:cubicBezTo>
                    <a:pt x="21860" y="54"/>
                    <a:pt x="21827" y="27"/>
                    <a:pt x="21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4844700" y="3849200"/>
              <a:ext cx="564050" cy="405950"/>
            </a:xfrm>
            <a:custGeom>
              <a:avLst/>
              <a:gdLst/>
              <a:ahLst/>
              <a:cxnLst/>
              <a:rect l="l" t="t" r="r" b="b"/>
              <a:pathLst>
                <a:path w="22562" h="16238" extrusionOk="0">
                  <a:moveTo>
                    <a:pt x="22390" y="0"/>
                  </a:moveTo>
                  <a:lnTo>
                    <a:pt x="0" y="16023"/>
                  </a:lnTo>
                  <a:cubicBezTo>
                    <a:pt x="17" y="16059"/>
                    <a:pt x="33" y="16096"/>
                    <a:pt x="52" y="16132"/>
                  </a:cubicBezTo>
                  <a:cubicBezTo>
                    <a:pt x="69" y="16168"/>
                    <a:pt x="86" y="16201"/>
                    <a:pt x="105" y="16237"/>
                  </a:cubicBezTo>
                  <a:lnTo>
                    <a:pt x="22561" y="169"/>
                  </a:lnTo>
                  <a:cubicBezTo>
                    <a:pt x="22531" y="142"/>
                    <a:pt x="22505" y="113"/>
                    <a:pt x="22475" y="86"/>
                  </a:cubicBezTo>
                  <a:lnTo>
                    <a:pt x="22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4863300" y="3877775"/>
              <a:ext cx="571150" cy="411050"/>
            </a:xfrm>
            <a:custGeom>
              <a:avLst/>
              <a:gdLst/>
              <a:ahLst/>
              <a:cxnLst/>
              <a:rect l="l" t="t" r="r" b="b"/>
              <a:pathLst>
                <a:path w="22846" h="16442" extrusionOk="0">
                  <a:moveTo>
                    <a:pt x="22697" y="1"/>
                  </a:moveTo>
                  <a:lnTo>
                    <a:pt x="0" y="16241"/>
                  </a:lnTo>
                  <a:cubicBezTo>
                    <a:pt x="20" y="16274"/>
                    <a:pt x="44" y="16311"/>
                    <a:pt x="64" y="16343"/>
                  </a:cubicBezTo>
                  <a:cubicBezTo>
                    <a:pt x="87" y="16376"/>
                    <a:pt x="106" y="16409"/>
                    <a:pt x="129" y="16442"/>
                  </a:cubicBezTo>
                  <a:lnTo>
                    <a:pt x="22846" y="185"/>
                  </a:lnTo>
                  <a:cubicBezTo>
                    <a:pt x="22823" y="156"/>
                    <a:pt x="22796" y="126"/>
                    <a:pt x="22773" y="93"/>
                  </a:cubicBezTo>
                  <a:cubicBezTo>
                    <a:pt x="22747" y="63"/>
                    <a:pt x="22720" y="34"/>
                    <a:pt x="226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4885475" y="3908925"/>
              <a:ext cx="571225" cy="411050"/>
            </a:xfrm>
            <a:custGeom>
              <a:avLst/>
              <a:gdLst/>
              <a:ahLst/>
              <a:cxnLst/>
              <a:rect l="l" t="t" r="r" b="b"/>
              <a:pathLst>
                <a:path w="22849" h="16442" extrusionOk="0">
                  <a:moveTo>
                    <a:pt x="22719" y="1"/>
                  </a:moveTo>
                  <a:lnTo>
                    <a:pt x="0" y="16257"/>
                  </a:lnTo>
                  <a:cubicBezTo>
                    <a:pt x="23" y="16291"/>
                    <a:pt x="50" y="16320"/>
                    <a:pt x="73" y="16350"/>
                  </a:cubicBezTo>
                  <a:cubicBezTo>
                    <a:pt x="99" y="16382"/>
                    <a:pt x="122" y="16412"/>
                    <a:pt x="149" y="16442"/>
                  </a:cubicBezTo>
                  <a:lnTo>
                    <a:pt x="22848" y="198"/>
                  </a:lnTo>
                  <a:cubicBezTo>
                    <a:pt x="22829" y="165"/>
                    <a:pt x="22806" y="133"/>
                    <a:pt x="22786" y="99"/>
                  </a:cubicBezTo>
                  <a:cubicBezTo>
                    <a:pt x="22762" y="66"/>
                    <a:pt x="22742" y="34"/>
                    <a:pt x="22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4911000" y="3942475"/>
              <a:ext cx="564475" cy="406275"/>
            </a:xfrm>
            <a:custGeom>
              <a:avLst/>
              <a:gdLst/>
              <a:ahLst/>
              <a:cxnLst/>
              <a:rect l="l" t="t" r="r" b="b"/>
              <a:pathLst>
                <a:path w="22579" h="16251" extrusionOk="0">
                  <a:moveTo>
                    <a:pt x="22473" y="0"/>
                  </a:moveTo>
                  <a:lnTo>
                    <a:pt x="1" y="16079"/>
                  </a:lnTo>
                  <a:cubicBezTo>
                    <a:pt x="30" y="16108"/>
                    <a:pt x="57" y="16138"/>
                    <a:pt x="86" y="16164"/>
                  </a:cubicBezTo>
                  <a:cubicBezTo>
                    <a:pt x="113" y="16194"/>
                    <a:pt x="143" y="16220"/>
                    <a:pt x="173" y="16250"/>
                  </a:cubicBezTo>
                  <a:lnTo>
                    <a:pt x="22579" y="218"/>
                  </a:lnTo>
                  <a:cubicBezTo>
                    <a:pt x="22562" y="181"/>
                    <a:pt x="22542" y="145"/>
                    <a:pt x="22526" y="108"/>
                  </a:cubicBezTo>
                  <a:cubicBezTo>
                    <a:pt x="22509" y="72"/>
                    <a:pt x="22489" y="36"/>
                    <a:pt x="2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4940175" y="3978625"/>
              <a:ext cx="550375" cy="396225"/>
            </a:xfrm>
            <a:custGeom>
              <a:avLst/>
              <a:gdLst/>
              <a:ahLst/>
              <a:cxnLst/>
              <a:rect l="l" t="t" r="r" b="b"/>
              <a:pathLst>
                <a:path w="22015" h="15849" extrusionOk="0">
                  <a:moveTo>
                    <a:pt x="21932" y="1"/>
                  </a:moveTo>
                  <a:lnTo>
                    <a:pt x="1" y="15694"/>
                  </a:lnTo>
                  <a:cubicBezTo>
                    <a:pt x="34" y="15720"/>
                    <a:pt x="66" y="15746"/>
                    <a:pt x="96" y="15773"/>
                  </a:cubicBezTo>
                  <a:cubicBezTo>
                    <a:pt x="129" y="15796"/>
                    <a:pt x="162" y="15822"/>
                    <a:pt x="195" y="15848"/>
                  </a:cubicBezTo>
                  <a:lnTo>
                    <a:pt x="22014" y="235"/>
                  </a:lnTo>
                  <a:cubicBezTo>
                    <a:pt x="22002" y="195"/>
                    <a:pt x="21988" y="156"/>
                    <a:pt x="21975" y="116"/>
                  </a:cubicBezTo>
                  <a:cubicBezTo>
                    <a:pt x="21962" y="80"/>
                    <a:pt x="21949" y="40"/>
                    <a:pt x="2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4973225" y="4017600"/>
              <a:ext cx="528525" cy="380575"/>
            </a:xfrm>
            <a:custGeom>
              <a:avLst/>
              <a:gdLst/>
              <a:ahLst/>
              <a:cxnLst/>
              <a:rect l="l" t="t" r="r" b="b"/>
              <a:pathLst>
                <a:path w="21141" h="15223" extrusionOk="0">
                  <a:moveTo>
                    <a:pt x="21085" y="1"/>
                  </a:moveTo>
                  <a:lnTo>
                    <a:pt x="0" y="15087"/>
                  </a:lnTo>
                  <a:cubicBezTo>
                    <a:pt x="37" y="15110"/>
                    <a:pt x="72" y="15133"/>
                    <a:pt x="109" y="15153"/>
                  </a:cubicBezTo>
                  <a:cubicBezTo>
                    <a:pt x="145" y="15176"/>
                    <a:pt x="181" y="15199"/>
                    <a:pt x="218" y="15223"/>
                  </a:cubicBezTo>
                  <a:lnTo>
                    <a:pt x="21141" y="250"/>
                  </a:lnTo>
                  <a:cubicBezTo>
                    <a:pt x="21131" y="208"/>
                    <a:pt x="21121" y="165"/>
                    <a:pt x="21111" y="126"/>
                  </a:cubicBezTo>
                  <a:cubicBezTo>
                    <a:pt x="21104" y="83"/>
                    <a:pt x="21095" y="43"/>
                    <a:pt x="2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5010600" y="4059700"/>
              <a:ext cx="497825" cy="358575"/>
            </a:xfrm>
            <a:custGeom>
              <a:avLst/>
              <a:gdLst/>
              <a:ahLst/>
              <a:cxnLst/>
              <a:rect l="l" t="t" r="r" b="b"/>
              <a:pathLst>
                <a:path w="19913" h="14343" extrusionOk="0">
                  <a:moveTo>
                    <a:pt x="19883" y="0"/>
                  </a:moveTo>
                  <a:lnTo>
                    <a:pt x="1" y="14227"/>
                  </a:lnTo>
                  <a:cubicBezTo>
                    <a:pt x="40" y="14247"/>
                    <a:pt x="84" y="14266"/>
                    <a:pt x="123" y="14286"/>
                  </a:cubicBezTo>
                  <a:cubicBezTo>
                    <a:pt x="166" y="14306"/>
                    <a:pt x="206" y="14323"/>
                    <a:pt x="248" y="14342"/>
                  </a:cubicBezTo>
                  <a:lnTo>
                    <a:pt x="19912" y="271"/>
                  </a:lnTo>
                  <a:cubicBezTo>
                    <a:pt x="19909" y="224"/>
                    <a:pt x="19903" y="182"/>
                    <a:pt x="19900" y="136"/>
                  </a:cubicBezTo>
                  <a:cubicBezTo>
                    <a:pt x="19893" y="89"/>
                    <a:pt x="19889" y="46"/>
                    <a:pt x="19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5053225" y="4105500"/>
              <a:ext cx="456675" cy="329000"/>
            </a:xfrm>
            <a:custGeom>
              <a:avLst/>
              <a:gdLst/>
              <a:ahLst/>
              <a:cxnLst/>
              <a:rect l="l" t="t" r="r" b="b"/>
              <a:pathLst>
                <a:path w="18267" h="13160" extrusionOk="0">
                  <a:moveTo>
                    <a:pt x="18267" y="1"/>
                  </a:moveTo>
                  <a:lnTo>
                    <a:pt x="0" y="13071"/>
                  </a:lnTo>
                  <a:cubicBezTo>
                    <a:pt x="46" y="13087"/>
                    <a:pt x="95" y="13104"/>
                    <a:pt x="142" y="13117"/>
                  </a:cubicBezTo>
                  <a:cubicBezTo>
                    <a:pt x="188" y="13130"/>
                    <a:pt x="238" y="13146"/>
                    <a:pt x="283" y="13160"/>
                  </a:cubicBezTo>
                  <a:lnTo>
                    <a:pt x="18257" y="298"/>
                  </a:lnTo>
                  <a:cubicBezTo>
                    <a:pt x="18260" y="248"/>
                    <a:pt x="18260" y="199"/>
                    <a:pt x="18264" y="149"/>
                  </a:cubicBezTo>
                  <a:cubicBezTo>
                    <a:pt x="18264" y="100"/>
                    <a:pt x="18267" y="50"/>
                    <a:pt x="18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5102725" y="4156175"/>
              <a:ext cx="402650" cy="289450"/>
            </a:xfrm>
            <a:custGeom>
              <a:avLst/>
              <a:gdLst/>
              <a:ahLst/>
              <a:cxnLst/>
              <a:rect l="l" t="t" r="r" b="b"/>
              <a:pathLst>
                <a:path w="16106" h="11578" extrusionOk="0">
                  <a:moveTo>
                    <a:pt x="16106" y="0"/>
                  </a:moveTo>
                  <a:lnTo>
                    <a:pt x="1" y="11525"/>
                  </a:lnTo>
                  <a:cubicBezTo>
                    <a:pt x="57" y="11534"/>
                    <a:pt x="109" y="11542"/>
                    <a:pt x="165" y="11551"/>
                  </a:cubicBezTo>
                  <a:cubicBezTo>
                    <a:pt x="221" y="11561"/>
                    <a:pt x="278" y="11568"/>
                    <a:pt x="334" y="11578"/>
                  </a:cubicBezTo>
                  <a:lnTo>
                    <a:pt x="16046" y="333"/>
                  </a:lnTo>
                  <a:cubicBezTo>
                    <a:pt x="16057" y="277"/>
                    <a:pt x="16066" y="221"/>
                    <a:pt x="16076" y="165"/>
                  </a:cubicBezTo>
                  <a:cubicBezTo>
                    <a:pt x="16086" y="110"/>
                    <a:pt x="16096" y="57"/>
                    <a:pt x="16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5162375" y="4214000"/>
              <a:ext cx="328350" cy="235000"/>
            </a:xfrm>
            <a:custGeom>
              <a:avLst/>
              <a:gdLst/>
              <a:ahLst/>
              <a:cxnLst/>
              <a:rect l="l" t="t" r="r" b="b"/>
              <a:pathLst>
                <a:path w="13134" h="9400" extrusionOk="0">
                  <a:moveTo>
                    <a:pt x="13133" y="1"/>
                  </a:moveTo>
                  <a:lnTo>
                    <a:pt x="0" y="9399"/>
                  </a:lnTo>
                  <a:lnTo>
                    <a:pt x="205" y="9399"/>
                  </a:lnTo>
                  <a:cubicBezTo>
                    <a:pt x="277" y="9396"/>
                    <a:pt x="347" y="9396"/>
                    <a:pt x="419" y="9393"/>
                  </a:cubicBezTo>
                  <a:lnTo>
                    <a:pt x="12991" y="396"/>
                  </a:lnTo>
                  <a:cubicBezTo>
                    <a:pt x="13018" y="331"/>
                    <a:pt x="13041" y="264"/>
                    <a:pt x="13064" y="199"/>
                  </a:cubicBezTo>
                  <a:cubicBezTo>
                    <a:pt x="13087" y="133"/>
                    <a:pt x="13110" y="66"/>
                    <a:pt x="1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5241950" y="4286425"/>
              <a:ext cx="213825" cy="153025"/>
            </a:xfrm>
            <a:custGeom>
              <a:avLst/>
              <a:gdLst/>
              <a:ahLst/>
              <a:cxnLst/>
              <a:rect l="l" t="t" r="r" b="b"/>
              <a:pathLst>
                <a:path w="8553" h="6121" extrusionOk="0">
                  <a:moveTo>
                    <a:pt x="8553" y="1"/>
                  </a:moveTo>
                  <a:lnTo>
                    <a:pt x="1" y="6120"/>
                  </a:lnTo>
                  <a:cubicBezTo>
                    <a:pt x="107" y="6097"/>
                    <a:pt x="209" y="6071"/>
                    <a:pt x="314" y="6041"/>
                  </a:cubicBezTo>
                  <a:cubicBezTo>
                    <a:pt x="426" y="6012"/>
                    <a:pt x="535" y="5982"/>
                    <a:pt x="647" y="5949"/>
                  </a:cubicBezTo>
                  <a:lnTo>
                    <a:pt x="8180" y="558"/>
                  </a:lnTo>
                  <a:cubicBezTo>
                    <a:pt x="8246" y="465"/>
                    <a:pt x="8312" y="370"/>
                    <a:pt x="8375" y="274"/>
                  </a:cubicBezTo>
                  <a:cubicBezTo>
                    <a:pt x="8434" y="185"/>
                    <a:pt x="8494" y="93"/>
                    <a:pt x="8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584706" y="3853806"/>
            <a:ext cx="600470" cy="123922"/>
            <a:chOff x="2584706" y="3853806"/>
            <a:chExt cx="600470" cy="123922"/>
          </a:xfrm>
        </p:grpSpPr>
        <p:sp>
          <p:nvSpPr>
            <p:cNvPr id="663" name="Google Shape;663;p28"/>
            <p:cNvSpPr/>
            <p:nvPr/>
          </p:nvSpPr>
          <p:spPr>
            <a:xfrm>
              <a:off x="2584706" y="3853806"/>
              <a:ext cx="600470" cy="30206"/>
            </a:xfrm>
            <a:custGeom>
              <a:avLst/>
              <a:gdLst/>
              <a:ahLst/>
              <a:cxnLst/>
              <a:rect l="l" t="t" r="r" b="b"/>
              <a:pathLst>
                <a:path w="15506" h="780" extrusionOk="0">
                  <a:moveTo>
                    <a:pt x="0" y="0"/>
                  </a:moveTo>
                  <a:lnTo>
                    <a:pt x="0" y="300"/>
                  </a:lnTo>
                  <a:cubicBezTo>
                    <a:pt x="523" y="300"/>
                    <a:pt x="780" y="411"/>
                    <a:pt x="1046" y="527"/>
                  </a:cubicBezTo>
                  <a:cubicBezTo>
                    <a:pt x="1332" y="653"/>
                    <a:pt x="1633" y="780"/>
                    <a:pt x="2214" y="780"/>
                  </a:cubicBezTo>
                  <a:cubicBezTo>
                    <a:pt x="2799" y="780"/>
                    <a:pt x="3099" y="653"/>
                    <a:pt x="3385" y="527"/>
                  </a:cubicBezTo>
                  <a:cubicBezTo>
                    <a:pt x="3651" y="411"/>
                    <a:pt x="3908" y="300"/>
                    <a:pt x="4430" y="300"/>
                  </a:cubicBezTo>
                  <a:cubicBezTo>
                    <a:pt x="4953" y="300"/>
                    <a:pt x="5210" y="411"/>
                    <a:pt x="5476" y="527"/>
                  </a:cubicBezTo>
                  <a:cubicBezTo>
                    <a:pt x="5762" y="653"/>
                    <a:pt x="6061" y="780"/>
                    <a:pt x="6642" y="780"/>
                  </a:cubicBezTo>
                  <a:cubicBezTo>
                    <a:pt x="7228" y="780"/>
                    <a:pt x="7523" y="653"/>
                    <a:pt x="7813" y="527"/>
                  </a:cubicBezTo>
                  <a:cubicBezTo>
                    <a:pt x="8081" y="411"/>
                    <a:pt x="8336" y="300"/>
                    <a:pt x="8859" y="300"/>
                  </a:cubicBezTo>
                  <a:cubicBezTo>
                    <a:pt x="9382" y="300"/>
                    <a:pt x="9639" y="411"/>
                    <a:pt x="9905" y="527"/>
                  </a:cubicBezTo>
                  <a:cubicBezTo>
                    <a:pt x="10190" y="653"/>
                    <a:pt x="10491" y="780"/>
                    <a:pt x="11072" y="780"/>
                  </a:cubicBezTo>
                  <a:cubicBezTo>
                    <a:pt x="11658" y="780"/>
                    <a:pt x="11958" y="653"/>
                    <a:pt x="12243" y="527"/>
                  </a:cubicBezTo>
                  <a:cubicBezTo>
                    <a:pt x="12509" y="411"/>
                    <a:pt x="12766" y="300"/>
                    <a:pt x="13289" y="300"/>
                  </a:cubicBezTo>
                  <a:cubicBezTo>
                    <a:pt x="13812" y="300"/>
                    <a:pt x="14068" y="411"/>
                    <a:pt x="14339" y="527"/>
                  </a:cubicBezTo>
                  <a:cubicBezTo>
                    <a:pt x="14625" y="653"/>
                    <a:pt x="14920" y="780"/>
                    <a:pt x="15506" y="780"/>
                  </a:cubicBezTo>
                  <a:lnTo>
                    <a:pt x="15506" y="479"/>
                  </a:lnTo>
                  <a:cubicBezTo>
                    <a:pt x="14983" y="479"/>
                    <a:pt x="14726" y="367"/>
                    <a:pt x="14455" y="251"/>
                  </a:cubicBezTo>
                  <a:cubicBezTo>
                    <a:pt x="14170" y="125"/>
                    <a:pt x="13874" y="0"/>
                    <a:pt x="13289" y="0"/>
                  </a:cubicBezTo>
                  <a:cubicBezTo>
                    <a:pt x="12703" y="0"/>
                    <a:pt x="12408" y="125"/>
                    <a:pt x="12122" y="251"/>
                  </a:cubicBezTo>
                  <a:cubicBezTo>
                    <a:pt x="11851" y="367"/>
                    <a:pt x="11595" y="479"/>
                    <a:pt x="11072" y="479"/>
                  </a:cubicBezTo>
                  <a:cubicBezTo>
                    <a:pt x="10554" y="479"/>
                    <a:pt x="10297" y="367"/>
                    <a:pt x="10027" y="251"/>
                  </a:cubicBezTo>
                  <a:cubicBezTo>
                    <a:pt x="9741" y="125"/>
                    <a:pt x="9446" y="0"/>
                    <a:pt x="8859" y="0"/>
                  </a:cubicBezTo>
                  <a:cubicBezTo>
                    <a:pt x="8273" y="0"/>
                    <a:pt x="7978" y="125"/>
                    <a:pt x="7693" y="251"/>
                  </a:cubicBezTo>
                  <a:cubicBezTo>
                    <a:pt x="7422" y="367"/>
                    <a:pt x="7165" y="479"/>
                    <a:pt x="6642" y="479"/>
                  </a:cubicBezTo>
                  <a:cubicBezTo>
                    <a:pt x="6124" y="479"/>
                    <a:pt x="5867" y="367"/>
                    <a:pt x="5597" y="251"/>
                  </a:cubicBezTo>
                  <a:cubicBezTo>
                    <a:pt x="5311" y="125"/>
                    <a:pt x="5016" y="0"/>
                    <a:pt x="4430" y="0"/>
                  </a:cubicBezTo>
                  <a:cubicBezTo>
                    <a:pt x="3845" y="0"/>
                    <a:pt x="3550" y="125"/>
                    <a:pt x="3264" y="251"/>
                  </a:cubicBezTo>
                  <a:cubicBezTo>
                    <a:pt x="2992" y="367"/>
                    <a:pt x="2736" y="479"/>
                    <a:pt x="2214" y="479"/>
                  </a:cubicBezTo>
                  <a:cubicBezTo>
                    <a:pt x="1695" y="479"/>
                    <a:pt x="1439" y="367"/>
                    <a:pt x="1168" y="251"/>
                  </a:cubicBezTo>
                  <a:cubicBezTo>
                    <a:pt x="882" y="125"/>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2584706" y="3947329"/>
              <a:ext cx="600470" cy="30399"/>
            </a:xfrm>
            <a:custGeom>
              <a:avLst/>
              <a:gdLst/>
              <a:ahLst/>
              <a:cxnLst/>
              <a:rect l="l" t="t" r="r" b="b"/>
              <a:pathLst>
                <a:path w="15506" h="785" extrusionOk="0">
                  <a:moveTo>
                    <a:pt x="0" y="0"/>
                  </a:moveTo>
                  <a:lnTo>
                    <a:pt x="0" y="300"/>
                  </a:lnTo>
                  <a:cubicBezTo>
                    <a:pt x="523" y="300"/>
                    <a:pt x="780" y="412"/>
                    <a:pt x="1046" y="528"/>
                  </a:cubicBezTo>
                  <a:cubicBezTo>
                    <a:pt x="1332" y="653"/>
                    <a:pt x="1633" y="785"/>
                    <a:pt x="2214" y="785"/>
                  </a:cubicBezTo>
                  <a:cubicBezTo>
                    <a:pt x="2799" y="785"/>
                    <a:pt x="3099" y="653"/>
                    <a:pt x="3385" y="528"/>
                  </a:cubicBezTo>
                  <a:cubicBezTo>
                    <a:pt x="3651" y="412"/>
                    <a:pt x="3908" y="300"/>
                    <a:pt x="4430" y="300"/>
                  </a:cubicBezTo>
                  <a:cubicBezTo>
                    <a:pt x="4953" y="300"/>
                    <a:pt x="5210" y="412"/>
                    <a:pt x="5476" y="528"/>
                  </a:cubicBezTo>
                  <a:cubicBezTo>
                    <a:pt x="5762" y="653"/>
                    <a:pt x="6061" y="785"/>
                    <a:pt x="6642" y="785"/>
                  </a:cubicBezTo>
                  <a:cubicBezTo>
                    <a:pt x="7228" y="785"/>
                    <a:pt x="7523" y="653"/>
                    <a:pt x="7813" y="528"/>
                  </a:cubicBezTo>
                  <a:cubicBezTo>
                    <a:pt x="8081" y="412"/>
                    <a:pt x="8336" y="300"/>
                    <a:pt x="8859" y="300"/>
                  </a:cubicBezTo>
                  <a:cubicBezTo>
                    <a:pt x="9382" y="300"/>
                    <a:pt x="9639" y="412"/>
                    <a:pt x="9905" y="528"/>
                  </a:cubicBezTo>
                  <a:cubicBezTo>
                    <a:pt x="10190" y="653"/>
                    <a:pt x="10491" y="785"/>
                    <a:pt x="11072" y="785"/>
                  </a:cubicBezTo>
                  <a:cubicBezTo>
                    <a:pt x="11658" y="785"/>
                    <a:pt x="11958" y="653"/>
                    <a:pt x="12243" y="528"/>
                  </a:cubicBezTo>
                  <a:cubicBezTo>
                    <a:pt x="12509" y="412"/>
                    <a:pt x="12766" y="300"/>
                    <a:pt x="13289" y="300"/>
                  </a:cubicBezTo>
                  <a:cubicBezTo>
                    <a:pt x="13812" y="300"/>
                    <a:pt x="14068" y="412"/>
                    <a:pt x="14339" y="528"/>
                  </a:cubicBezTo>
                  <a:cubicBezTo>
                    <a:pt x="14625" y="653"/>
                    <a:pt x="14920" y="785"/>
                    <a:pt x="15506" y="785"/>
                  </a:cubicBezTo>
                  <a:lnTo>
                    <a:pt x="15506" y="485"/>
                  </a:lnTo>
                  <a:cubicBezTo>
                    <a:pt x="14983" y="485"/>
                    <a:pt x="14726" y="373"/>
                    <a:pt x="14455" y="252"/>
                  </a:cubicBezTo>
                  <a:cubicBezTo>
                    <a:pt x="14170" y="130"/>
                    <a:pt x="13874" y="0"/>
                    <a:pt x="13289" y="0"/>
                  </a:cubicBezTo>
                  <a:cubicBezTo>
                    <a:pt x="12703" y="0"/>
                    <a:pt x="12408" y="130"/>
                    <a:pt x="12122" y="252"/>
                  </a:cubicBezTo>
                  <a:cubicBezTo>
                    <a:pt x="11851" y="373"/>
                    <a:pt x="11595" y="485"/>
                    <a:pt x="11072" y="485"/>
                  </a:cubicBezTo>
                  <a:cubicBezTo>
                    <a:pt x="10554" y="485"/>
                    <a:pt x="10297" y="373"/>
                    <a:pt x="10027" y="252"/>
                  </a:cubicBezTo>
                  <a:cubicBezTo>
                    <a:pt x="9741" y="130"/>
                    <a:pt x="9446" y="0"/>
                    <a:pt x="8859" y="0"/>
                  </a:cubicBezTo>
                  <a:cubicBezTo>
                    <a:pt x="8273" y="0"/>
                    <a:pt x="7978" y="130"/>
                    <a:pt x="7693" y="252"/>
                  </a:cubicBezTo>
                  <a:cubicBezTo>
                    <a:pt x="7422" y="373"/>
                    <a:pt x="7165" y="485"/>
                    <a:pt x="6642" y="485"/>
                  </a:cubicBezTo>
                  <a:cubicBezTo>
                    <a:pt x="6124" y="485"/>
                    <a:pt x="5867" y="373"/>
                    <a:pt x="5597" y="252"/>
                  </a:cubicBezTo>
                  <a:cubicBezTo>
                    <a:pt x="5311" y="130"/>
                    <a:pt x="5016" y="0"/>
                    <a:pt x="4430" y="0"/>
                  </a:cubicBezTo>
                  <a:cubicBezTo>
                    <a:pt x="3845" y="0"/>
                    <a:pt x="3550" y="130"/>
                    <a:pt x="3264" y="252"/>
                  </a:cubicBezTo>
                  <a:cubicBezTo>
                    <a:pt x="2992" y="373"/>
                    <a:pt x="2736" y="485"/>
                    <a:pt x="2214" y="485"/>
                  </a:cubicBezTo>
                  <a:cubicBezTo>
                    <a:pt x="1695" y="485"/>
                    <a:pt x="1439" y="373"/>
                    <a:pt x="1168" y="252"/>
                  </a:cubicBezTo>
                  <a:cubicBezTo>
                    <a:pt x="882" y="130"/>
                    <a:pt x="58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8"/>
          <p:cNvSpPr/>
          <p:nvPr/>
        </p:nvSpPr>
        <p:spPr>
          <a:xfrm>
            <a:off x="2434929" y="941356"/>
            <a:ext cx="4454459" cy="2757840"/>
          </a:xfrm>
          <a:custGeom>
            <a:avLst/>
            <a:gdLst/>
            <a:ahLst/>
            <a:cxnLst/>
            <a:rect l="l" t="t" r="r" b="b"/>
            <a:pathLst>
              <a:path w="115028" h="71216" extrusionOk="0">
                <a:moveTo>
                  <a:pt x="60590" y="0"/>
                </a:moveTo>
                <a:cubicBezTo>
                  <a:pt x="31853" y="0"/>
                  <a:pt x="16324" y="23751"/>
                  <a:pt x="16324" y="23751"/>
                </a:cubicBezTo>
                <a:cubicBezTo>
                  <a:pt x="16324" y="23751"/>
                  <a:pt x="1" y="48071"/>
                  <a:pt x="18846" y="66616"/>
                </a:cubicBezTo>
                <a:cubicBezTo>
                  <a:pt x="22010" y="69729"/>
                  <a:pt x="26998" y="71215"/>
                  <a:pt x="32805" y="71215"/>
                </a:cubicBezTo>
                <a:cubicBezTo>
                  <a:pt x="41206" y="71215"/>
                  <a:pt x="51321" y="68104"/>
                  <a:pt x="60114" y="62303"/>
                </a:cubicBezTo>
                <a:cubicBezTo>
                  <a:pt x="62430" y="60775"/>
                  <a:pt x="64815" y="60163"/>
                  <a:pt x="67237" y="60163"/>
                </a:cubicBezTo>
                <a:cubicBezTo>
                  <a:pt x="76937" y="60163"/>
                  <a:pt x="87211" y="69972"/>
                  <a:pt x="95871" y="69972"/>
                </a:cubicBezTo>
                <a:cubicBezTo>
                  <a:pt x="99158" y="69972"/>
                  <a:pt x="102213" y="68559"/>
                  <a:pt x="104915" y="64660"/>
                </a:cubicBezTo>
                <a:cubicBezTo>
                  <a:pt x="115028" y="50070"/>
                  <a:pt x="102021" y="3948"/>
                  <a:pt x="66019" y="279"/>
                </a:cubicBezTo>
                <a:cubicBezTo>
                  <a:pt x="64160" y="89"/>
                  <a:pt x="62350" y="0"/>
                  <a:pt x="60590" y="0"/>
                </a:cubicBezTo>
                <a:close/>
              </a:path>
            </a:pathLst>
          </a:custGeom>
          <a:gradFill>
            <a:gsLst>
              <a:gs pos="0">
                <a:srgbClr val="FFC002"/>
              </a:gs>
              <a:gs pos="100000">
                <a:srgbClr val="E69138"/>
              </a:gs>
            </a:gsLst>
            <a:path path="circle">
              <a:fillToRect l="50000" t="50000" r="50000" b="50000"/>
            </a:path>
            <a:tileRect/>
          </a:gradFill>
          <a:ln>
            <a:noFill/>
          </a:ln>
          <a:effectLst>
            <a:outerShdw blurRad="85725" dist="19050" dir="5400000" algn="bl" rotWithShape="0">
              <a:srgbClr val="000000">
                <a:alpha val="4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8"/>
          <p:cNvGrpSpPr/>
          <p:nvPr/>
        </p:nvGrpSpPr>
        <p:grpSpPr>
          <a:xfrm>
            <a:off x="7223048" y="285591"/>
            <a:ext cx="1587098" cy="38299"/>
            <a:chOff x="834898" y="4444541"/>
            <a:chExt cx="1587098" cy="38299"/>
          </a:xfrm>
        </p:grpSpPr>
        <p:sp>
          <p:nvSpPr>
            <p:cNvPr id="668" name="Google Shape;668;p28"/>
            <p:cNvSpPr/>
            <p:nvPr/>
          </p:nvSpPr>
          <p:spPr>
            <a:xfrm>
              <a:off x="834898"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70" y="988"/>
                    <a:pt x="988" y="765"/>
                    <a:pt x="988" y="495"/>
                  </a:cubicBezTo>
                  <a:cubicBezTo>
                    <a:pt x="988" y="223"/>
                    <a:pt x="770"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1006996"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1179093"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70" y="988"/>
                    <a:pt x="988" y="765"/>
                    <a:pt x="988" y="495"/>
                  </a:cubicBezTo>
                  <a:cubicBezTo>
                    <a:pt x="988" y="223"/>
                    <a:pt x="770"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1351190"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9" y="988"/>
                    <a:pt x="988" y="765"/>
                    <a:pt x="988" y="495"/>
                  </a:cubicBezTo>
                  <a:cubicBezTo>
                    <a:pt x="988" y="223"/>
                    <a:pt x="769"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152328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1695346" y="4444541"/>
              <a:ext cx="38299" cy="38299"/>
            </a:xfrm>
            <a:custGeom>
              <a:avLst/>
              <a:gdLst/>
              <a:ahLst/>
              <a:cxnLst/>
              <a:rect l="l" t="t" r="r" b="b"/>
              <a:pathLst>
                <a:path w="989" h="989" extrusionOk="0">
                  <a:moveTo>
                    <a:pt x="495" y="1"/>
                  </a:moveTo>
                  <a:cubicBezTo>
                    <a:pt x="223" y="1"/>
                    <a:pt x="1" y="223"/>
                    <a:pt x="1" y="495"/>
                  </a:cubicBezTo>
                  <a:cubicBezTo>
                    <a:pt x="1" y="765"/>
                    <a:pt x="223" y="988"/>
                    <a:pt x="495" y="988"/>
                  </a:cubicBezTo>
                  <a:cubicBezTo>
                    <a:pt x="765" y="988"/>
                    <a:pt x="988" y="765"/>
                    <a:pt x="988" y="495"/>
                  </a:cubicBezTo>
                  <a:cubicBezTo>
                    <a:pt x="988" y="223"/>
                    <a:pt x="765" y="1"/>
                    <a:pt x="4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1867444" y="4444541"/>
              <a:ext cx="38299" cy="38299"/>
            </a:xfrm>
            <a:custGeom>
              <a:avLst/>
              <a:gdLst/>
              <a:ahLst/>
              <a:cxnLst/>
              <a:rect l="l" t="t" r="r" b="b"/>
              <a:pathLst>
                <a:path w="989" h="989" extrusionOk="0">
                  <a:moveTo>
                    <a:pt x="494" y="1"/>
                  </a:moveTo>
                  <a:cubicBezTo>
                    <a:pt x="223" y="1"/>
                    <a:pt x="1" y="223"/>
                    <a:pt x="1" y="495"/>
                  </a:cubicBezTo>
                  <a:cubicBezTo>
                    <a:pt x="1" y="765"/>
                    <a:pt x="223"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2039541" y="4444541"/>
              <a:ext cx="38299" cy="38299"/>
            </a:xfrm>
            <a:custGeom>
              <a:avLst/>
              <a:gdLst/>
              <a:ahLst/>
              <a:cxnLst/>
              <a:rect l="l" t="t" r="r" b="b"/>
              <a:pathLst>
                <a:path w="989" h="989" extrusionOk="0">
                  <a:moveTo>
                    <a:pt x="494" y="1"/>
                  </a:moveTo>
                  <a:cubicBezTo>
                    <a:pt x="222" y="1"/>
                    <a:pt x="1" y="223"/>
                    <a:pt x="1" y="495"/>
                  </a:cubicBezTo>
                  <a:cubicBezTo>
                    <a:pt x="1"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2211638" y="4444541"/>
              <a:ext cx="38260" cy="38299"/>
            </a:xfrm>
            <a:custGeom>
              <a:avLst/>
              <a:gdLst/>
              <a:ahLst/>
              <a:cxnLst/>
              <a:rect l="l" t="t" r="r" b="b"/>
              <a:pathLst>
                <a:path w="988" h="989" extrusionOk="0">
                  <a:moveTo>
                    <a:pt x="494" y="1"/>
                  </a:moveTo>
                  <a:cubicBezTo>
                    <a:pt x="222" y="1"/>
                    <a:pt x="0" y="223"/>
                    <a:pt x="0" y="495"/>
                  </a:cubicBezTo>
                  <a:cubicBezTo>
                    <a:pt x="0" y="765"/>
                    <a:pt x="222"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2383736" y="4444541"/>
              <a:ext cx="38260" cy="38299"/>
            </a:xfrm>
            <a:custGeom>
              <a:avLst/>
              <a:gdLst/>
              <a:ahLst/>
              <a:cxnLst/>
              <a:rect l="l" t="t" r="r" b="b"/>
              <a:pathLst>
                <a:path w="988" h="989" extrusionOk="0">
                  <a:moveTo>
                    <a:pt x="494" y="1"/>
                  </a:moveTo>
                  <a:cubicBezTo>
                    <a:pt x="217" y="1"/>
                    <a:pt x="0" y="223"/>
                    <a:pt x="0" y="495"/>
                  </a:cubicBezTo>
                  <a:cubicBezTo>
                    <a:pt x="0" y="765"/>
                    <a:pt x="217" y="988"/>
                    <a:pt x="494" y="988"/>
                  </a:cubicBezTo>
                  <a:cubicBezTo>
                    <a:pt x="765" y="988"/>
                    <a:pt x="988" y="765"/>
                    <a:pt x="988" y="495"/>
                  </a:cubicBezTo>
                  <a:cubicBezTo>
                    <a:pt x="988" y="223"/>
                    <a:pt x="765" y="1"/>
                    <a:pt x="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8"/>
          <p:cNvSpPr txBox="1">
            <a:spLocks noGrp="1"/>
          </p:cNvSpPr>
          <p:nvPr>
            <p:ph type="title"/>
          </p:nvPr>
        </p:nvSpPr>
        <p:spPr>
          <a:xfrm>
            <a:off x="3228282" y="1461046"/>
            <a:ext cx="3216635" cy="1548991"/>
          </a:xfrm>
          <a:prstGeom prst="rect">
            <a:avLst/>
          </a:prstGeom>
        </p:spPr>
        <p:txBody>
          <a:bodyPr spcFirstLastPara="1" wrap="square" lIns="0" tIns="0" rIns="0" bIns="0" anchor="b" anchorCtr="0">
            <a:noAutofit/>
          </a:bodyPr>
          <a:lstStyle/>
          <a:p>
            <a:pPr lvl="0"/>
            <a:r>
              <a:rPr lang="en"/>
              <a:t>THANKS!</a:t>
            </a:r>
            <a:endParaRPr lang="en-US" sz="6600"/>
          </a:p>
        </p:txBody>
      </p:sp>
      <p:grpSp>
        <p:nvGrpSpPr>
          <p:cNvPr id="680" name="Google Shape;680;p28"/>
          <p:cNvGrpSpPr/>
          <p:nvPr/>
        </p:nvGrpSpPr>
        <p:grpSpPr>
          <a:xfrm>
            <a:off x="1185569" y="2465503"/>
            <a:ext cx="452722" cy="447909"/>
            <a:chOff x="3732525" y="3850525"/>
            <a:chExt cx="420550" cy="476550"/>
          </a:xfrm>
        </p:grpSpPr>
        <p:sp>
          <p:nvSpPr>
            <p:cNvPr id="681" name="Google Shape;681;p28"/>
            <p:cNvSpPr/>
            <p:nvPr/>
          </p:nvSpPr>
          <p:spPr>
            <a:xfrm>
              <a:off x="3847550" y="3965375"/>
              <a:ext cx="18225" cy="16575"/>
            </a:xfrm>
            <a:custGeom>
              <a:avLst/>
              <a:gdLst/>
              <a:ahLst/>
              <a:cxnLst/>
              <a:rect l="l" t="t" r="r" b="b"/>
              <a:pathLst>
                <a:path w="729" h="663" extrusionOk="0">
                  <a:moveTo>
                    <a:pt x="364" y="0"/>
                  </a:moveTo>
                  <a:cubicBezTo>
                    <a:pt x="283" y="0"/>
                    <a:pt x="201" y="34"/>
                    <a:pt x="135" y="102"/>
                  </a:cubicBezTo>
                  <a:cubicBezTo>
                    <a:pt x="1" y="234"/>
                    <a:pt x="1" y="429"/>
                    <a:pt x="132" y="564"/>
                  </a:cubicBezTo>
                  <a:cubicBezTo>
                    <a:pt x="200" y="629"/>
                    <a:pt x="282" y="662"/>
                    <a:pt x="364" y="662"/>
                  </a:cubicBezTo>
                  <a:cubicBezTo>
                    <a:pt x="446" y="662"/>
                    <a:pt x="528" y="629"/>
                    <a:pt x="594" y="564"/>
                  </a:cubicBezTo>
                  <a:cubicBezTo>
                    <a:pt x="728" y="429"/>
                    <a:pt x="728" y="237"/>
                    <a:pt x="594" y="102"/>
                  </a:cubicBezTo>
                  <a:cubicBezTo>
                    <a:pt x="528" y="34"/>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3904975" y="3907950"/>
              <a:ext cx="18325" cy="16525"/>
            </a:xfrm>
            <a:custGeom>
              <a:avLst/>
              <a:gdLst/>
              <a:ahLst/>
              <a:cxnLst/>
              <a:rect l="l" t="t" r="r" b="b"/>
              <a:pathLst>
                <a:path w="733" h="661" extrusionOk="0">
                  <a:moveTo>
                    <a:pt x="364" y="0"/>
                  </a:moveTo>
                  <a:cubicBezTo>
                    <a:pt x="285" y="0"/>
                    <a:pt x="206" y="32"/>
                    <a:pt x="142" y="96"/>
                  </a:cubicBezTo>
                  <a:cubicBezTo>
                    <a:pt x="4" y="227"/>
                    <a:pt x="1" y="422"/>
                    <a:pt x="129" y="557"/>
                  </a:cubicBezTo>
                  <a:cubicBezTo>
                    <a:pt x="196" y="626"/>
                    <a:pt x="281" y="661"/>
                    <a:pt x="365" y="661"/>
                  </a:cubicBezTo>
                  <a:cubicBezTo>
                    <a:pt x="445" y="661"/>
                    <a:pt x="525" y="630"/>
                    <a:pt x="591" y="567"/>
                  </a:cubicBezTo>
                  <a:cubicBezTo>
                    <a:pt x="725" y="435"/>
                    <a:pt x="732" y="240"/>
                    <a:pt x="600" y="105"/>
                  </a:cubicBezTo>
                  <a:cubicBezTo>
                    <a:pt x="532" y="36"/>
                    <a:pt x="448"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3962400" y="3850525"/>
              <a:ext cx="18300" cy="16525"/>
            </a:xfrm>
            <a:custGeom>
              <a:avLst/>
              <a:gdLst/>
              <a:ahLst/>
              <a:cxnLst/>
              <a:rect l="l" t="t" r="r" b="b"/>
              <a:pathLst>
                <a:path w="732" h="661" extrusionOk="0">
                  <a:moveTo>
                    <a:pt x="367" y="0"/>
                  </a:moveTo>
                  <a:cubicBezTo>
                    <a:pt x="287" y="0"/>
                    <a:pt x="206" y="33"/>
                    <a:pt x="139" y="99"/>
                  </a:cubicBezTo>
                  <a:cubicBezTo>
                    <a:pt x="4" y="230"/>
                    <a:pt x="0" y="425"/>
                    <a:pt x="132" y="557"/>
                  </a:cubicBezTo>
                  <a:cubicBezTo>
                    <a:pt x="199" y="626"/>
                    <a:pt x="283" y="660"/>
                    <a:pt x="367" y="660"/>
                  </a:cubicBezTo>
                  <a:cubicBezTo>
                    <a:pt x="448" y="660"/>
                    <a:pt x="529" y="628"/>
                    <a:pt x="594" y="563"/>
                  </a:cubicBezTo>
                  <a:cubicBezTo>
                    <a:pt x="729" y="432"/>
                    <a:pt x="732" y="237"/>
                    <a:pt x="597" y="102"/>
                  </a:cubicBezTo>
                  <a:cubicBezTo>
                    <a:pt x="530" y="34"/>
                    <a:pt x="449"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3732625" y="3965400"/>
              <a:ext cx="18300" cy="16575"/>
            </a:xfrm>
            <a:custGeom>
              <a:avLst/>
              <a:gdLst/>
              <a:ahLst/>
              <a:cxnLst/>
              <a:rect l="l" t="t" r="r" b="b"/>
              <a:pathLst>
                <a:path w="732" h="663" extrusionOk="0">
                  <a:moveTo>
                    <a:pt x="366" y="1"/>
                  </a:moveTo>
                  <a:cubicBezTo>
                    <a:pt x="285" y="1"/>
                    <a:pt x="205" y="33"/>
                    <a:pt x="138" y="98"/>
                  </a:cubicBezTo>
                  <a:cubicBezTo>
                    <a:pt x="3" y="230"/>
                    <a:pt x="0" y="420"/>
                    <a:pt x="132" y="556"/>
                  </a:cubicBezTo>
                  <a:cubicBezTo>
                    <a:pt x="199" y="627"/>
                    <a:pt x="283" y="662"/>
                    <a:pt x="367" y="662"/>
                  </a:cubicBezTo>
                  <a:cubicBezTo>
                    <a:pt x="447" y="662"/>
                    <a:pt x="527" y="630"/>
                    <a:pt x="593" y="566"/>
                  </a:cubicBezTo>
                  <a:cubicBezTo>
                    <a:pt x="728" y="434"/>
                    <a:pt x="732" y="239"/>
                    <a:pt x="600" y="104"/>
                  </a:cubicBezTo>
                  <a:cubicBezTo>
                    <a:pt x="533" y="36"/>
                    <a:pt x="449"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3790125" y="3907950"/>
              <a:ext cx="18225" cy="16550"/>
            </a:xfrm>
            <a:custGeom>
              <a:avLst/>
              <a:gdLst/>
              <a:ahLst/>
              <a:cxnLst/>
              <a:rect l="l" t="t" r="r" b="b"/>
              <a:pathLst>
                <a:path w="729" h="662" extrusionOk="0">
                  <a:moveTo>
                    <a:pt x="365" y="0"/>
                  </a:moveTo>
                  <a:cubicBezTo>
                    <a:pt x="284" y="0"/>
                    <a:pt x="202" y="33"/>
                    <a:pt x="135" y="99"/>
                  </a:cubicBezTo>
                  <a:cubicBezTo>
                    <a:pt x="0" y="231"/>
                    <a:pt x="0" y="425"/>
                    <a:pt x="132" y="560"/>
                  </a:cubicBezTo>
                  <a:cubicBezTo>
                    <a:pt x="199" y="628"/>
                    <a:pt x="281" y="662"/>
                    <a:pt x="363" y="662"/>
                  </a:cubicBezTo>
                  <a:cubicBezTo>
                    <a:pt x="445" y="662"/>
                    <a:pt x="526" y="629"/>
                    <a:pt x="593" y="563"/>
                  </a:cubicBezTo>
                  <a:cubicBezTo>
                    <a:pt x="725" y="432"/>
                    <a:pt x="728" y="237"/>
                    <a:pt x="597" y="102"/>
                  </a:cubicBezTo>
                  <a:cubicBezTo>
                    <a:pt x="529" y="34"/>
                    <a:pt x="447"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3847550" y="3850525"/>
              <a:ext cx="18225" cy="16550"/>
            </a:xfrm>
            <a:custGeom>
              <a:avLst/>
              <a:gdLst/>
              <a:ahLst/>
              <a:cxnLst/>
              <a:rect l="l" t="t" r="r" b="b"/>
              <a:pathLst>
                <a:path w="729" h="662" extrusionOk="0">
                  <a:moveTo>
                    <a:pt x="364" y="0"/>
                  </a:moveTo>
                  <a:cubicBezTo>
                    <a:pt x="282" y="0"/>
                    <a:pt x="200" y="34"/>
                    <a:pt x="132" y="102"/>
                  </a:cubicBezTo>
                  <a:cubicBezTo>
                    <a:pt x="1" y="234"/>
                    <a:pt x="1" y="428"/>
                    <a:pt x="135" y="560"/>
                  </a:cubicBezTo>
                  <a:cubicBezTo>
                    <a:pt x="201" y="628"/>
                    <a:pt x="283" y="662"/>
                    <a:pt x="365" y="662"/>
                  </a:cubicBezTo>
                  <a:cubicBezTo>
                    <a:pt x="447" y="662"/>
                    <a:pt x="529" y="628"/>
                    <a:pt x="597" y="560"/>
                  </a:cubicBezTo>
                  <a:cubicBezTo>
                    <a:pt x="728" y="425"/>
                    <a:pt x="728" y="234"/>
                    <a:pt x="594" y="99"/>
                  </a:cubicBezTo>
                  <a:cubicBezTo>
                    <a:pt x="527" y="33"/>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3732625" y="4022850"/>
              <a:ext cx="18300" cy="16550"/>
            </a:xfrm>
            <a:custGeom>
              <a:avLst/>
              <a:gdLst/>
              <a:ahLst/>
              <a:cxnLst/>
              <a:rect l="l" t="t" r="r" b="b"/>
              <a:pathLst>
                <a:path w="732" h="662" extrusionOk="0">
                  <a:moveTo>
                    <a:pt x="364" y="0"/>
                  </a:moveTo>
                  <a:cubicBezTo>
                    <a:pt x="285" y="0"/>
                    <a:pt x="205" y="32"/>
                    <a:pt x="138" y="97"/>
                  </a:cubicBezTo>
                  <a:cubicBezTo>
                    <a:pt x="3" y="232"/>
                    <a:pt x="0" y="426"/>
                    <a:pt x="132" y="559"/>
                  </a:cubicBezTo>
                  <a:cubicBezTo>
                    <a:pt x="201" y="627"/>
                    <a:pt x="285" y="662"/>
                    <a:pt x="369" y="662"/>
                  </a:cubicBezTo>
                  <a:cubicBezTo>
                    <a:pt x="449" y="662"/>
                    <a:pt x="528" y="630"/>
                    <a:pt x="593" y="565"/>
                  </a:cubicBezTo>
                  <a:cubicBezTo>
                    <a:pt x="728" y="430"/>
                    <a:pt x="732" y="238"/>
                    <a:pt x="596" y="104"/>
                  </a:cubicBezTo>
                  <a:cubicBezTo>
                    <a:pt x="529" y="35"/>
                    <a:pt x="447"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3790025" y="3965400"/>
              <a:ext cx="18400" cy="16550"/>
            </a:xfrm>
            <a:custGeom>
              <a:avLst/>
              <a:gdLst/>
              <a:ahLst/>
              <a:cxnLst/>
              <a:rect l="l" t="t" r="r" b="b"/>
              <a:pathLst>
                <a:path w="736" h="662" extrusionOk="0">
                  <a:moveTo>
                    <a:pt x="366" y="1"/>
                  </a:moveTo>
                  <a:cubicBezTo>
                    <a:pt x="289" y="1"/>
                    <a:pt x="212" y="31"/>
                    <a:pt x="146" y="91"/>
                  </a:cubicBezTo>
                  <a:cubicBezTo>
                    <a:pt x="8" y="220"/>
                    <a:pt x="1" y="417"/>
                    <a:pt x="127" y="553"/>
                  </a:cubicBezTo>
                  <a:cubicBezTo>
                    <a:pt x="196" y="625"/>
                    <a:pt x="282" y="661"/>
                    <a:pt x="368" y="661"/>
                  </a:cubicBezTo>
                  <a:cubicBezTo>
                    <a:pt x="446" y="661"/>
                    <a:pt x="523" y="632"/>
                    <a:pt x="588" y="572"/>
                  </a:cubicBezTo>
                  <a:cubicBezTo>
                    <a:pt x="726" y="440"/>
                    <a:pt x="736" y="246"/>
                    <a:pt x="607" y="111"/>
                  </a:cubicBezTo>
                  <a:cubicBezTo>
                    <a:pt x="538" y="38"/>
                    <a:pt x="452"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3847550" y="3907950"/>
              <a:ext cx="18225" cy="16550"/>
            </a:xfrm>
            <a:custGeom>
              <a:avLst/>
              <a:gdLst/>
              <a:ahLst/>
              <a:cxnLst/>
              <a:rect l="l" t="t" r="r" b="b"/>
              <a:pathLst>
                <a:path w="729" h="662" extrusionOk="0">
                  <a:moveTo>
                    <a:pt x="363" y="0"/>
                  </a:moveTo>
                  <a:cubicBezTo>
                    <a:pt x="282" y="0"/>
                    <a:pt x="201" y="33"/>
                    <a:pt x="135" y="99"/>
                  </a:cubicBezTo>
                  <a:cubicBezTo>
                    <a:pt x="1" y="234"/>
                    <a:pt x="1" y="429"/>
                    <a:pt x="132" y="560"/>
                  </a:cubicBezTo>
                  <a:cubicBezTo>
                    <a:pt x="200" y="628"/>
                    <a:pt x="283" y="662"/>
                    <a:pt x="366" y="662"/>
                  </a:cubicBezTo>
                  <a:cubicBezTo>
                    <a:pt x="447" y="662"/>
                    <a:pt x="528" y="629"/>
                    <a:pt x="594" y="563"/>
                  </a:cubicBezTo>
                  <a:cubicBezTo>
                    <a:pt x="728" y="429"/>
                    <a:pt x="728" y="237"/>
                    <a:pt x="594" y="102"/>
                  </a:cubicBezTo>
                  <a:cubicBezTo>
                    <a:pt x="527" y="34"/>
                    <a:pt x="445" y="0"/>
                    <a:pt x="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3904975" y="3850525"/>
              <a:ext cx="18225" cy="16525"/>
            </a:xfrm>
            <a:custGeom>
              <a:avLst/>
              <a:gdLst/>
              <a:ahLst/>
              <a:cxnLst/>
              <a:rect l="l" t="t" r="r" b="b"/>
              <a:pathLst>
                <a:path w="729" h="661" extrusionOk="0">
                  <a:moveTo>
                    <a:pt x="366" y="0"/>
                  </a:moveTo>
                  <a:cubicBezTo>
                    <a:pt x="285" y="0"/>
                    <a:pt x="204" y="33"/>
                    <a:pt x="139" y="99"/>
                  </a:cubicBezTo>
                  <a:cubicBezTo>
                    <a:pt x="4" y="230"/>
                    <a:pt x="1" y="425"/>
                    <a:pt x="132" y="560"/>
                  </a:cubicBezTo>
                  <a:cubicBezTo>
                    <a:pt x="199" y="627"/>
                    <a:pt x="282" y="661"/>
                    <a:pt x="366" y="661"/>
                  </a:cubicBezTo>
                  <a:cubicBezTo>
                    <a:pt x="447" y="661"/>
                    <a:pt x="528" y="629"/>
                    <a:pt x="594" y="563"/>
                  </a:cubicBezTo>
                  <a:cubicBezTo>
                    <a:pt x="729" y="432"/>
                    <a:pt x="729" y="237"/>
                    <a:pt x="597" y="102"/>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3732525" y="4080300"/>
              <a:ext cx="18400" cy="16525"/>
            </a:xfrm>
            <a:custGeom>
              <a:avLst/>
              <a:gdLst/>
              <a:ahLst/>
              <a:cxnLst/>
              <a:rect l="l" t="t" r="r" b="b"/>
              <a:pathLst>
                <a:path w="736" h="661" extrusionOk="0">
                  <a:moveTo>
                    <a:pt x="369" y="0"/>
                  </a:moveTo>
                  <a:cubicBezTo>
                    <a:pt x="291" y="0"/>
                    <a:pt x="213" y="30"/>
                    <a:pt x="149" y="89"/>
                  </a:cubicBezTo>
                  <a:cubicBezTo>
                    <a:pt x="10" y="221"/>
                    <a:pt x="1" y="416"/>
                    <a:pt x="129" y="550"/>
                  </a:cubicBezTo>
                  <a:cubicBezTo>
                    <a:pt x="197" y="623"/>
                    <a:pt x="284" y="661"/>
                    <a:pt x="371" y="661"/>
                  </a:cubicBezTo>
                  <a:cubicBezTo>
                    <a:pt x="449" y="661"/>
                    <a:pt x="527" y="631"/>
                    <a:pt x="591" y="570"/>
                  </a:cubicBezTo>
                  <a:cubicBezTo>
                    <a:pt x="729" y="442"/>
                    <a:pt x="736" y="247"/>
                    <a:pt x="611" y="109"/>
                  </a:cubicBezTo>
                  <a:cubicBezTo>
                    <a:pt x="541" y="36"/>
                    <a:pt x="455"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3790025" y="4022850"/>
              <a:ext cx="18325" cy="16550"/>
            </a:xfrm>
            <a:custGeom>
              <a:avLst/>
              <a:gdLst/>
              <a:ahLst/>
              <a:cxnLst/>
              <a:rect l="l" t="t" r="r" b="b"/>
              <a:pathLst>
                <a:path w="733" h="662" extrusionOk="0">
                  <a:moveTo>
                    <a:pt x="367" y="0"/>
                  </a:moveTo>
                  <a:cubicBezTo>
                    <a:pt x="286" y="0"/>
                    <a:pt x="206" y="32"/>
                    <a:pt x="139" y="97"/>
                  </a:cubicBezTo>
                  <a:cubicBezTo>
                    <a:pt x="4" y="229"/>
                    <a:pt x="1" y="423"/>
                    <a:pt x="133" y="559"/>
                  </a:cubicBezTo>
                  <a:cubicBezTo>
                    <a:pt x="200" y="627"/>
                    <a:pt x="285" y="662"/>
                    <a:pt x="369" y="662"/>
                  </a:cubicBezTo>
                  <a:cubicBezTo>
                    <a:pt x="449" y="662"/>
                    <a:pt x="530" y="630"/>
                    <a:pt x="594" y="565"/>
                  </a:cubicBezTo>
                  <a:cubicBezTo>
                    <a:pt x="729" y="433"/>
                    <a:pt x="732" y="238"/>
                    <a:pt x="601" y="104"/>
                  </a:cubicBezTo>
                  <a:cubicBezTo>
                    <a:pt x="534" y="35"/>
                    <a:pt x="450"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3962400" y="4137725"/>
              <a:ext cx="18225" cy="16575"/>
            </a:xfrm>
            <a:custGeom>
              <a:avLst/>
              <a:gdLst/>
              <a:ahLst/>
              <a:cxnLst/>
              <a:rect l="l" t="t" r="r" b="b"/>
              <a:pathLst>
                <a:path w="729" h="663" extrusionOk="0">
                  <a:moveTo>
                    <a:pt x="363" y="1"/>
                  </a:moveTo>
                  <a:cubicBezTo>
                    <a:pt x="282" y="1"/>
                    <a:pt x="201" y="34"/>
                    <a:pt x="136" y="99"/>
                  </a:cubicBezTo>
                  <a:cubicBezTo>
                    <a:pt x="0" y="235"/>
                    <a:pt x="0" y="425"/>
                    <a:pt x="136" y="560"/>
                  </a:cubicBezTo>
                  <a:cubicBezTo>
                    <a:pt x="202" y="628"/>
                    <a:pt x="284" y="662"/>
                    <a:pt x="366" y="662"/>
                  </a:cubicBezTo>
                  <a:cubicBezTo>
                    <a:pt x="447" y="662"/>
                    <a:pt x="528" y="629"/>
                    <a:pt x="594" y="564"/>
                  </a:cubicBezTo>
                  <a:cubicBezTo>
                    <a:pt x="729" y="428"/>
                    <a:pt x="729" y="235"/>
                    <a:pt x="597" y="102"/>
                  </a:cubicBezTo>
                  <a:cubicBezTo>
                    <a:pt x="529" y="34"/>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3962400" y="4080300"/>
              <a:ext cx="18300" cy="16575"/>
            </a:xfrm>
            <a:custGeom>
              <a:avLst/>
              <a:gdLst/>
              <a:ahLst/>
              <a:cxnLst/>
              <a:rect l="l" t="t" r="r" b="b"/>
              <a:pathLst>
                <a:path w="732" h="663" extrusionOk="0">
                  <a:moveTo>
                    <a:pt x="364" y="1"/>
                  </a:moveTo>
                  <a:cubicBezTo>
                    <a:pt x="284" y="1"/>
                    <a:pt x="204" y="32"/>
                    <a:pt x="139" y="95"/>
                  </a:cubicBezTo>
                  <a:cubicBezTo>
                    <a:pt x="4" y="228"/>
                    <a:pt x="0" y="422"/>
                    <a:pt x="128" y="554"/>
                  </a:cubicBezTo>
                  <a:cubicBezTo>
                    <a:pt x="197" y="626"/>
                    <a:pt x="282" y="662"/>
                    <a:pt x="367" y="662"/>
                  </a:cubicBezTo>
                  <a:cubicBezTo>
                    <a:pt x="446" y="662"/>
                    <a:pt x="525" y="631"/>
                    <a:pt x="590" y="567"/>
                  </a:cubicBezTo>
                  <a:cubicBezTo>
                    <a:pt x="726" y="436"/>
                    <a:pt x="732" y="241"/>
                    <a:pt x="600" y="106"/>
                  </a:cubicBezTo>
                  <a:cubicBezTo>
                    <a:pt x="534" y="36"/>
                    <a:pt x="449"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3904975" y="4137725"/>
              <a:ext cx="18225" cy="16575"/>
            </a:xfrm>
            <a:custGeom>
              <a:avLst/>
              <a:gdLst/>
              <a:ahLst/>
              <a:cxnLst/>
              <a:rect l="l" t="t" r="r" b="b"/>
              <a:pathLst>
                <a:path w="729" h="663" extrusionOk="0">
                  <a:moveTo>
                    <a:pt x="363" y="1"/>
                  </a:moveTo>
                  <a:cubicBezTo>
                    <a:pt x="282" y="1"/>
                    <a:pt x="201" y="34"/>
                    <a:pt x="136" y="99"/>
                  </a:cubicBezTo>
                  <a:cubicBezTo>
                    <a:pt x="1" y="235"/>
                    <a:pt x="1" y="425"/>
                    <a:pt x="132" y="560"/>
                  </a:cubicBezTo>
                  <a:cubicBezTo>
                    <a:pt x="200" y="628"/>
                    <a:pt x="282" y="662"/>
                    <a:pt x="364" y="662"/>
                  </a:cubicBezTo>
                  <a:cubicBezTo>
                    <a:pt x="445" y="662"/>
                    <a:pt x="526" y="629"/>
                    <a:pt x="594" y="564"/>
                  </a:cubicBezTo>
                  <a:cubicBezTo>
                    <a:pt x="729" y="428"/>
                    <a:pt x="729" y="235"/>
                    <a:pt x="597" y="102"/>
                  </a:cubicBezTo>
                  <a:cubicBezTo>
                    <a:pt x="529" y="34"/>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3962400" y="4022875"/>
              <a:ext cx="18225" cy="16575"/>
            </a:xfrm>
            <a:custGeom>
              <a:avLst/>
              <a:gdLst/>
              <a:ahLst/>
              <a:cxnLst/>
              <a:rect l="l" t="t" r="r" b="b"/>
              <a:pathLst>
                <a:path w="729" h="663" extrusionOk="0">
                  <a:moveTo>
                    <a:pt x="364" y="0"/>
                  </a:moveTo>
                  <a:cubicBezTo>
                    <a:pt x="282" y="0"/>
                    <a:pt x="200" y="33"/>
                    <a:pt x="132" y="99"/>
                  </a:cubicBezTo>
                  <a:cubicBezTo>
                    <a:pt x="0" y="234"/>
                    <a:pt x="0" y="429"/>
                    <a:pt x="136" y="561"/>
                  </a:cubicBezTo>
                  <a:cubicBezTo>
                    <a:pt x="203" y="628"/>
                    <a:pt x="285" y="662"/>
                    <a:pt x="366" y="662"/>
                  </a:cubicBezTo>
                  <a:cubicBezTo>
                    <a:pt x="448" y="662"/>
                    <a:pt x="529" y="628"/>
                    <a:pt x="597" y="561"/>
                  </a:cubicBezTo>
                  <a:cubicBezTo>
                    <a:pt x="729" y="425"/>
                    <a:pt x="729" y="231"/>
                    <a:pt x="594" y="99"/>
                  </a:cubicBezTo>
                  <a:cubicBezTo>
                    <a:pt x="527" y="33"/>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3904800" y="4080325"/>
              <a:ext cx="18575" cy="16525"/>
            </a:xfrm>
            <a:custGeom>
              <a:avLst/>
              <a:gdLst/>
              <a:ahLst/>
              <a:cxnLst/>
              <a:rect l="l" t="t" r="r" b="b"/>
              <a:pathLst>
                <a:path w="743" h="661" extrusionOk="0">
                  <a:moveTo>
                    <a:pt x="368" y="1"/>
                  </a:moveTo>
                  <a:cubicBezTo>
                    <a:pt x="293" y="1"/>
                    <a:pt x="218" y="28"/>
                    <a:pt x="155" y="85"/>
                  </a:cubicBezTo>
                  <a:cubicBezTo>
                    <a:pt x="14" y="210"/>
                    <a:pt x="0" y="408"/>
                    <a:pt x="126" y="543"/>
                  </a:cubicBezTo>
                  <a:cubicBezTo>
                    <a:pt x="196" y="620"/>
                    <a:pt x="285" y="660"/>
                    <a:pt x="374" y="660"/>
                  </a:cubicBezTo>
                  <a:cubicBezTo>
                    <a:pt x="448" y="660"/>
                    <a:pt x="521" y="633"/>
                    <a:pt x="584" y="576"/>
                  </a:cubicBezTo>
                  <a:cubicBezTo>
                    <a:pt x="726" y="450"/>
                    <a:pt x="742" y="253"/>
                    <a:pt x="617" y="118"/>
                  </a:cubicBezTo>
                  <a:cubicBezTo>
                    <a:pt x="549" y="41"/>
                    <a:pt x="459" y="1"/>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3847450" y="4137750"/>
              <a:ext cx="18325" cy="16550"/>
            </a:xfrm>
            <a:custGeom>
              <a:avLst/>
              <a:gdLst/>
              <a:ahLst/>
              <a:cxnLst/>
              <a:rect l="l" t="t" r="r" b="b"/>
              <a:pathLst>
                <a:path w="733" h="662" extrusionOk="0">
                  <a:moveTo>
                    <a:pt x="365" y="1"/>
                  </a:moveTo>
                  <a:cubicBezTo>
                    <a:pt x="285" y="1"/>
                    <a:pt x="205" y="32"/>
                    <a:pt x="139" y="95"/>
                  </a:cubicBezTo>
                  <a:cubicBezTo>
                    <a:pt x="5" y="230"/>
                    <a:pt x="1" y="421"/>
                    <a:pt x="133" y="556"/>
                  </a:cubicBezTo>
                  <a:cubicBezTo>
                    <a:pt x="202" y="626"/>
                    <a:pt x="287" y="661"/>
                    <a:pt x="371" y="661"/>
                  </a:cubicBezTo>
                  <a:cubicBezTo>
                    <a:pt x="450" y="661"/>
                    <a:pt x="529" y="630"/>
                    <a:pt x="594" y="566"/>
                  </a:cubicBezTo>
                  <a:cubicBezTo>
                    <a:pt x="729" y="434"/>
                    <a:pt x="732" y="240"/>
                    <a:pt x="601" y="105"/>
                  </a:cubicBezTo>
                  <a:cubicBezTo>
                    <a:pt x="533" y="35"/>
                    <a:pt x="449"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3962400" y="3965400"/>
              <a:ext cx="18300" cy="16575"/>
            </a:xfrm>
            <a:custGeom>
              <a:avLst/>
              <a:gdLst/>
              <a:ahLst/>
              <a:cxnLst/>
              <a:rect l="l" t="t" r="r" b="b"/>
              <a:pathLst>
                <a:path w="732" h="663" extrusionOk="0">
                  <a:moveTo>
                    <a:pt x="363" y="1"/>
                  </a:moveTo>
                  <a:cubicBezTo>
                    <a:pt x="279" y="1"/>
                    <a:pt x="196" y="36"/>
                    <a:pt x="128" y="104"/>
                  </a:cubicBezTo>
                  <a:cubicBezTo>
                    <a:pt x="0" y="239"/>
                    <a:pt x="4" y="434"/>
                    <a:pt x="139" y="566"/>
                  </a:cubicBezTo>
                  <a:cubicBezTo>
                    <a:pt x="205" y="630"/>
                    <a:pt x="286" y="662"/>
                    <a:pt x="366" y="662"/>
                  </a:cubicBezTo>
                  <a:cubicBezTo>
                    <a:pt x="450" y="662"/>
                    <a:pt x="533" y="628"/>
                    <a:pt x="600" y="559"/>
                  </a:cubicBezTo>
                  <a:cubicBezTo>
                    <a:pt x="732" y="424"/>
                    <a:pt x="729" y="230"/>
                    <a:pt x="590" y="98"/>
                  </a:cubicBezTo>
                  <a:cubicBezTo>
                    <a:pt x="524" y="33"/>
                    <a:pt x="443"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3904975" y="4022850"/>
              <a:ext cx="18225" cy="16550"/>
            </a:xfrm>
            <a:custGeom>
              <a:avLst/>
              <a:gdLst/>
              <a:ahLst/>
              <a:cxnLst/>
              <a:rect l="l" t="t" r="r" b="b"/>
              <a:pathLst>
                <a:path w="729" h="662" extrusionOk="0">
                  <a:moveTo>
                    <a:pt x="361" y="1"/>
                  </a:moveTo>
                  <a:cubicBezTo>
                    <a:pt x="282" y="1"/>
                    <a:pt x="203" y="33"/>
                    <a:pt x="139" y="97"/>
                  </a:cubicBezTo>
                  <a:cubicBezTo>
                    <a:pt x="4" y="229"/>
                    <a:pt x="1" y="423"/>
                    <a:pt x="132" y="559"/>
                  </a:cubicBezTo>
                  <a:cubicBezTo>
                    <a:pt x="199" y="627"/>
                    <a:pt x="282" y="662"/>
                    <a:pt x="365" y="662"/>
                  </a:cubicBezTo>
                  <a:cubicBezTo>
                    <a:pt x="444" y="662"/>
                    <a:pt x="524" y="630"/>
                    <a:pt x="591" y="565"/>
                  </a:cubicBezTo>
                  <a:cubicBezTo>
                    <a:pt x="725" y="433"/>
                    <a:pt x="729" y="238"/>
                    <a:pt x="597" y="107"/>
                  </a:cubicBezTo>
                  <a:cubicBezTo>
                    <a:pt x="529" y="36"/>
                    <a:pt x="445"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3847550" y="4080300"/>
              <a:ext cx="18225" cy="16550"/>
            </a:xfrm>
            <a:custGeom>
              <a:avLst/>
              <a:gdLst/>
              <a:ahLst/>
              <a:cxnLst/>
              <a:rect l="l" t="t" r="r" b="b"/>
              <a:pathLst>
                <a:path w="729" h="662" extrusionOk="0">
                  <a:moveTo>
                    <a:pt x="363" y="1"/>
                  </a:moveTo>
                  <a:cubicBezTo>
                    <a:pt x="282" y="1"/>
                    <a:pt x="201" y="34"/>
                    <a:pt x="135" y="99"/>
                  </a:cubicBezTo>
                  <a:cubicBezTo>
                    <a:pt x="1" y="231"/>
                    <a:pt x="1" y="425"/>
                    <a:pt x="132" y="557"/>
                  </a:cubicBezTo>
                  <a:cubicBezTo>
                    <a:pt x="199" y="627"/>
                    <a:pt x="282" y="662"/>
                    <a:pt x="364" y="662"/>
                  </a:cubicBezTo>
                  <a:cubicBezTo>
                    <a:pt x="445" y="662"/>
                    <a:pt x="525" y="629"/>
                    <a:pt x="590" y="564"/>
                  </a:cubicBezTo>
                  <a:cubicBezTo>
                    <a:pt x="725" y="432"/>
                    <a:pt x="728" y="238"/>
                    <a:pt x="597" y="103"/>
                  </a:cubicBezTo>
                  <a:cubicBezTo>
                    <a:pt x="529" y="35"/>
                    <a:pt x="446"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3790025" y="4137750"/>
              <a:ext cx="18250" cy="16550"/>
            </a:xfrm>
            <a:custGeom>
              <a:avLst/>
              <a:gdLst/>
              <a:ahLst/>
              <a:cxnLst/>
              <a:rect l="l" t="t" r="r" b="b"/>
              <a:pathLst>
                <a:path w="730" h="662" extrusionOk="0">
                  <a:moveTo>
                    <a:pt x="366" y="0"/>
                  </a:moveTo>
                  <a:cubicBezTo>
                    <a:pt x="284" y="0"/>
                    <a:pt x="202" y="34"/>
                    <a:pt x="136" y="101"/>
                  </a:cubicBezTo>
                  <a:cubicBezTo>
                    <a:pt x="1" y="237"/>
                    <a:pt x="4" y="427"/>
                    <a:pt x="136" y="563"/>
                  </a:cubicBezTo>
                  <a:cubicBezTo>
                    <a:pt x="203" y="628"/>
                    <a:pt x="285" y="661"/>
                    <a:pt x="367" y="661"/>
                  </a:cubicBezTo>
                  <a:cubicBezTo>
                    <a:pt x="449" y="661"/>
                    <a:pt x="531" y="627"/>
                    <a:pt x="597" y="559"/>
                  </a:cubicBezTo>
                  <a:cubicBezTo>
                    <a:pt x="729" y="427"/>
                    <a:pt x="729" y="234"/>
                    <a:pt x="597" y="101"/>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962400" y="3907975"/>
              <a:ext cx="18225" cy="16525"/>
            </a:xfrm>
            <a:custGeom>
              <a:avLst/>
              <a:gdLst/>
              <a:ahLst/>
              <a:cxnLst/>
              <a:rect l="l" t="t" r="r" b="b"/>
              <a:pathLst>
                <a:path w="729" h="661" extrusionOk="0">
                  <a:moveTo>
                    <a:pt x="364" y="0"/>
                  </a:moveTo>
                  <a:cubicBezTo>
                    <a:pt x="284" y="0"/>
                    <a:pt x="202" y="33"/>
                    <a:pt x="136" y="98"/>
                  </a:cubicBezTo>
                  <a:cubicBezTo>
                    <a:pt x="4" y="230"/>
                    <a:pt x="0" y="424"/>
                    <a:pt x="132" y="559"/>
                  </a:cubicBezTo>
                  <a:cubicBezTo>
                    <a:pt x="200" y="627"/>
                    <a:pt x="282" y="661"/>
                    <a:pt x="364" y="661"/>
                  </a:cubicBezTo>
                  <a:cubicBezTo>
                    <a:pt x="445" y="661"/>
                    <a:pt x="526" y="628"/>
                    <a:pt x="594" y="562"/>
                  </a:cubicBezTo>
                  <a:cubicBezTo>
                    <a:pt x="729" y="431"/>
                    <a:pt x="729" y="236"/>
                    <a:pt x="597" y="101"/>
                  </a:cubicBezTo>
                  <a:cubicBezTo>
                    <a:pt x="530" y="34"/>
                    <a:pt x="447"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904975" y="3965400"/>
              <a:ext cx="18225" cy="16575"/>
            </a:xfrm>
            <a:custGeom>
              <a:avLst/>
              <a:gdLst/>
              <a:ahLst/>
              <a:cxnLst/>
              <a:rect l="l" t="t" r="r" b="b"/>
              <a:pathLst>
                <a:path w="729" h="663" extrusionOk="0">
                  <a:moveTo>
                    <a:pt x="362" y="1"/>
                  </a:moveTo>
                  <a:cubicBezTo>
                    <a:pt x="282" y="1"/>
                    <a:pt x="202" y="33"/>
                    <a:pt x="136" y="98"/>
                  </a:cubicBezTo>
                  <a:cubicBezTo>
                    <a:pt x="1" y="233"/>
                    <a:pt x="1" y="424"/>
                    <a:pt x="132" y="559"/>
                  </a:cubicBezTo>
                  <a:cubicBezTo>
                    <a:pt x="199" y="628"/>
                    <a:pt x="283" y="662"/>
                    <a:pt x="366" y="662"/>
                  </a:cubicBezTo>
                  <a:cubicBezTo>
                    <a:pt x="447" y="662"/>
                    <a:pt x="527" y="630"/>
                    <a:pt x="594" y="566"/>
                  </a:cubicBezTo>
                  <a:cubicBezTo>
                    <a:pt x="725" y="431"/>
                    <a:pt x="729" y="236"/>
                    <a:pt x="597" y="104"/>
                  </a:cubicBezTo>
                  <a:cubicBezTo>
                    <a:pt x="530" y="36"/>
                    <a:pt x="446"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47450" y="4022875"/>
              <a:ext cx="18425" cy="16525"/>
            </a:xfrm>
            <a:custGeom>
              <a:avLst/>
              <a:gdLst/>
              <a:ahLst/>
              <a:cxnLst/>
              <a:rect l="l" t="t" r="r" b="b"/>
              <a:pathLst>
                <a:path w="737" h="661" extrusionOk="0">
                  <a:moveTo>
                    <a:pt x="367" y="0"/>
                  </a:moveTo>
                  <a:cubicBezTo>
                    <a:pt x="289" y="0"/>
                    <a:pt x="211" y="30"/>
                    <a:pt x="146" y="89"/>
                  </a:cubicBezTo>
                  <a:cubicBezTo>
                    <a:pt x="8" y="221"/>
                    <a:pt x="1" y="415"/>
                    <a:pt x="130" y="550"/>
                  </a:cubicBezTo>
                  <a:cubicBezTo>
                    <a:pt x="197" y="623"/>
                    <a:pt x="283" y="661"/>
                    <a:pt x="370" y="661"/>
                  </a:cubicBezTo>
                  <a:cubicBezTo>
                    <a:pt x="447" y="661"/>
                    <a:pt x="524" y="631"/>
                    <a:pt x="588" y="570"/>
                  </a:cubicBezTo>
                  <a:cubicBezTo>
                    <a:pt x="726" y="439"/>
                    <a:pt x="736" y="244"/>
                    <a:pt x="607" y="109"/>
                  </a:cubicBezTo>
                  <a:cubicBezTo>
                    <a:pt x="540" y="36"/>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3790125" y="4080300"/>
              <a:ext cx="18150" cy="16575"/>
            </a:xfrm>
            <a:custGeom>
              <a:avLst/>
              <a:gdLst/>
              <a:ahLst/>
              <a:cxnLst/>
              <a:rect l="l" t="t" r="r" b="b"/>
              <a:pathLst>
                <a:path w="726" h="663" extrusionOk="0">
                  <a:moveTo>
                    <a:pt x="363" y="1"/>
                  </a:moveTo>
                  <a:cubicBezTo>
                    <a:pt x="281" y="1"/>
                    <a:pt x="199" y="34"/>
                    <a:pt x="132" y="99"/>
                  </a:cubicBezTo>
                  <a:cubicBezTo>
                    <a:pt x="0" y="234"/>
                    <a:pt x="0" y="425"/>
                    <a:pt x="132" y="561"/>
                  </a:cubicBezTo>
                  <a:cubicBezTo>
                    <a:pt x="200" y="629"/>
                    <a:pt x="282" y="662"/>
                    <a:pt x="364" y="662"/>
                  </a:cubicBezTo>
                  <a:cubicBezTo>
                    <a:pt x="445" y="662"/>
                    <a:pt x="526" y="629"/>
                    <a:pt x="593" y="564"/>
                  </a:cubicBezTo>
                  <a:cubicBezTo>
                    <a:pt x="725" y="428"/>
                    <a:pt x="725" y="234"/>
                    <a:pt x="593" y="103"/>
                  </a:cubicBezTo>
                  <a:cubicBezTo>
                    <a:pt x="527" y="35"/>
                    <a:pt x="445"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3732625" y="4137750"/>
              <a:ext cx="18225" cy="16550"/>
            </a:xfrm>
            <a:custGeom>
              <a:avLst/>
              <a:gdLst/>
              <a:ahLst/>
              <a:cxnLst/>
              <a:rect l="l" t="t" r="r" b="b"/>
              <a:pathLst>
                <a:path w="729" h="662" extrusionOk="0">
                  <a:moveTo>
                    <a:pt x="364" y="1"/>
                  </a:moveTo>
                  <a:cubicBezTo>
                    <a:pt x="283" y="1"/>
                    <a:pt x="202" y="33"/>
                    <a:pt x="135" y="98"/>
                  </a:cubicBezTo>
                  <a:cubicBezTo>
                    <a:pt x="3" y="230"/>
                    <a:pt x="0" y="424"/>
                    <a:pt x="132" y="559"/>
                  </a:cubicBezTo>
                  <a:cubicBezTo>
                    <a:pt x="200" y="627"/>
                    <a:pt x="282" y="661"/>
                    <a:pt x="364" y="661"/>
                  </a:cubicBezTo>
                  <a:cubicBezTo>
                    <a:pt x="445" y="661"/>
                    <a:pt x="526" y="628"/>
                    <a:pt x="593" y="563"/>
                  </a:cubicBezTo>
                  <a:cubicBezTo>
                    <a:pt x="728" y="431"/>
                    <a:pt x="728" y="237"/>
                    <a:pt x="596" y="101"/>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4134850" y="3965375"/>
              <a:ext cx="18125" cy="16575"/>
            </a:xfrm>
            <a:custGeom>
              <a:avLst/>
              <a:gdLst/>
              <a:ahLst/>
              <a:cxnLst/>
              <a:rect l="l" t="t" r="r" b="b"/>
              <a:pathLst>
                <a:path w="725" h="663" extrusionOk="0">
                  <a:moveTo>
                    <a:pt x="362" y="0"/>
                  </a:moveTo>
                  <a:cubicBezTo>
                    <a:pt x="281" y="0"/>
                    <a:pt x="199" y="34"/>
                    <a:pt x="131" y="102"/>
                  </a:cubicBezTo>
                  <a:cubicBezTo>
                    <a:pt x="0" y="234"/>
                    <a:pt x="0" y="429"/>
                    <a:pt x="131" y="564"/>
                  </a:cubicBezTo>
                  <a:cubicBezTo>
                    <a:pt x="197" y="629"/>
                    <a:pt x="280" y="662"/>
                    <a:pt x="362" y="662"/>
                  </a:cubicBezTo>
                  <a:cubicBezTo>
                    <a:pt x="445" y="662"/>
                    <a:pt x="527" y="629"/>
                    <a:pt x="593" y="564"/>
                  </a:cubicBezTo>
                  <a:cubicBezTo>
                    <a:pt x="724" y="429"/>
                    <a:pt x="724" y="237"/>
                    <a:pt x="593" y="102"/>
                  </a:cubicBezTo>
                  <a:cubicBezTo>
                    <a:pt x="526" y="34"/>
                    <a:pt x="444"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019900" y="3850525"/>
              <a:ext cx="18225" cy="16525"/>
            </a:xfrm>
            <a:custGeom>
              <a:avLst/>
              <a:gdLst/>
              <a:ahLst/>
              <a:cxnLst/>
              <a:rect l="l" t="t" r="r" b="b"/>
              <a:pathLst>
                <a:path w="729" h="661" extrusionOk="0">
                  <a:moveTo>
                    <a:pt x="365" y="0"/>
                  </a:moveTo>
                  <a:cubicBezTo>
                    <a:pt x="284" y="0"/>
                    <a:pt x="203" y="33"/>
                    <a:pt x="136" y="99"/>
                  </a:cubicBezTo>
                  <a:cubicBezTo>
                    <a:pt x="0" y="230"/>
                    <a:pt x="0" y="428"/>
                    <a:pt x="132" y="560"/>
                  </a:cubicBezTo>
                  <a:cubicBezTo>
                    <a:pt x="201" y="627"/>
                    <a:pt x="284" y="661"/>
                    <a:pt x="367" y="661"/>
                  </a:cubicBezTo>
                  <a:cubicBezTo>
                    <a:pt x="448" y="661"/>
                    <a:pt x="529" y="629"/>
                    <a:pt x="594" y="563"/>
                  </a:cubicBezTo>
                  <a:cubicBezTo>
                    <a:pt x="729" y="428"/>
                    <a:pt x="729" y="237"/>
                    <a:pt x="597" y="102"/>
                  </a:cubicBezTo>
                  <a:cubicBezTo>
                    <a:pt x="529" y="34"/>
                    <a:pt x="447"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019750" y="3907975"/>
              <a:ext cx="18550" cy="16525"/>
            </a:xfrm>
            <a:custGeom>
              <a:avLst/>
              <a:gdLst/>
              <a:ahLst/>
              <a:cxnLst/>
              <a:rect l="l" t="t" r="r" b="b"/>
              <a:pathLst>
                <a:path w="742" h="661" extrusionOk="0">
                  <a:moveTo>
                    <a:pt x="367" y="0"/>
                  </a:moveTo>
                  <a:cubicBezTo>
                    <a:pt x="293" y="0"/>
                    <a:pt x="220" y="28"/>
                    <a:pt x="158" y="84"/>
                  </a:cubicBezTo>
                  <a:cubicBezTo>
                    <a:pt x="17" y="210"/>
                    <a:pt x="0" y="408"/>
                    <a:pt x="125" y="542"/>
                  </a:cubicBezTo>
                  <a:cubicBezTo>
                    <a:pt x="194" y="620"/>
                    <a:pt x="284" y="660"/>
                    <a:pt x="373" y="660"/>
                  </a:cubicBezTo>
                  <a:cubicBezTo>
                    <a:pt x="448" y="660"/>
                    <a:pt x="522" y="632"/>
                    <a:pt x="583" y="576"/>
                  </a:cubicBezTo>
                  <a:cubicBezTo>
                    <a:pt x="725" y="451"/>
                    <a:pt x="741" y="253"/>
                    <a:pt x="616" y="118"/>
                  </a:cubicBezTo>
                  <a:cubicBezTo>
                    <a:pt x="546" y="40"/>
                    <a:pt x="456"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4019900" y="3965400"/>
              <a:ext cx="18225" cy="16575"/>
            </a:xfrm>
            <a:custGeom>
              <a:avLst/>
              <a:gdLst/>
              <a:ahLst/>
              <a:cxnLst/>
              <a:rect l="l" t="t" r="r" b="b"/>
              <a:pathLst>
                <a:path w="729" h="663" extrusionOk="0">
                  <a:moveTo>
                    <a:pt x="365" y="1"/>
                  </a:moveTo>
                  <a:cubicBezTo>
                    <a:pt x="285" y="1"/>
                    <a:pt x="205" y="33"/>
                    <a:pt x="139" y="98"/>
                  </a:cubicBezTo>
                  <a:cubicBezTo>
                    <a:pt x="4" y="230"/>
                    <a:pt x="0" y="420"/>
                    <a:pt x="129" y="556"/>
                  </a:cubicBezTo>
                  <a:cubicBezTo>
                    <a:pt x="199" y="627"/>
                    <a:pt x="283" y="662"/>
                    <a:pt x="367" y="662"/>
                  </a:cubicBezTo>
                  <a:cubicBezTo>
                    <a:pt x="447" y="662"/>
                    <a:pt x="526" y="630"/>
                    <a:pt x="590" y="566"/>
                  </a:cubicBezTo>
                  <a:cubicBezTo>
                    <a:pt x="726" y="434"/>
                    <a:pt x="729" y="239"/>
                    <a:pt x="597" y="104"/>
                  </a:cubicBezTo>
                  <a:cubicBezTo>
                    <a:pt x="530" y="36"/>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4077325" y="3907950"/>
              <a:ext cx="18225" cy="16550"/>
            </a:xfrm>
            <a:custGeom>
              <a:avLst/>
              <a:gdLst/>
              <a:ahLst/>
              <a:cxnLst/>
              <a:rect l="l" t="t" r="r" b="b"/>
              <a:pathLst>
                <a:path w="729" h="662" extrusionOk="0">
                  <a:moveTo>
                    <a:pt x="367" y="0"/>
                  </a:moveTo>
                  <a:cubicBezTo>
                    <a:pt x="285" y="0"/>
                    <a:pt x="204" y="33"/>
                    <a:pt x="139" y="99"/>
                  </a:cubicBezTo>
                  <a:cubicBezTo>
                    <a:pt x="4" y="231"/>
                    <a:pt x="0" y="425"/>
                    <a:pt x="132" y="560"/>
                  </a:cubicBezTo>
                  <a:cubicBezTo>
                    <a:pt x="200" y="628"/>
                    <a:pt x="283" y="662"/>
                    <a:pt x="366" y="662"/>
                  </a:cubicBezTo>
                  <a:cubicBezTo>
                    <a:pt x="447" y="662"/>
                    <a:pt x="528" y="629"/>
                    <a:pt x="593" y="563"/>
                  </a:cubicBezTo>
                  <a:cubicBezTo>
                    <a:pt x="729" y="432"/>
                    <a:pt x="729" y="237"/>
                    <a:pt x="597" y="102"/>
                  </a:cubicBezTo>
                  <a:cubicBezTo>
                    <a:pt x="531" y="34"/>
                    <a:pt x="449"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019900" y="4022850"/>
              <a:ext cx="18225" cy="16550"/>
            </a:xfrm>
            <a:custGeom>
              <a:avLst/>
              <a:gdLst/>
              <a:ahLst/>
              <a:cxnLst/>
              <a:rect l="l" t="t" r="r" b="b"/>
              <a:pathLst>
                <a:path w="729" h="662" extrusionOk="0">
                  <a:moveTo>
                    <a:pt x="362" y="0"/>
                  </a:moveTo>
                  <a:cubicBezTo>
                    <a:pt x="282" y="0"/>
                    <a:pt x="202" y="32"/>
                    <a:pt x="136" y="97"/>
                  </a:cubicBezTo>
                  <a:cubicBezTo>
                    <a:pt x="4" y="232"/>
                    <a:pt x="0" y="426"/>
                    <a:pt x="132" y="559"/>
                  </a:cubicBezTo>
                  <a:cubicBezTo>
                    <a:pt x="200" y="627"/>
                    <a:pt x="283" y="662"/>
                    <a:pt x="367" y="662"/>
                  </a:cubicBezTo>
                  <a:cubicBezTo>
                    <a:pt x="447" y="662"/>
                    <a:pt x="527" y="630"/>
                    <a:pt x="594" y="565"/>
                  </a:cubicBezTo>
                  <a:cubicBezTo>
                    <a:pt x="729" y="430"/>
                    <a:pt x="729" y="238"/>
                    <a:pt x="597" y="104"/>
                  </a:cubicBezTo>
                  <a:cubicBezTo>
                    <a:pt x="528" y="35"/>
                    <a:pt x="44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077250" y="3965400"/>
              <a:ext cx="18375" cy="16550"/>
            </a:xfrm>
            <a:custGeom>
              <a:avLst/>
              <a:gdLst/>
              <a:ahLst/>
              <a:cxnLst/>
              <a:rect l="l" t="t" r="r" b="b"/>
              <a:pathLst>
                <a:path w="735" h="662" extrusionOk="0">
                  <a:moveTo>
                    <a:pt x="366" y="1"/>
                  </a:moveTo>
                  <a:cubicBezTo>
                    <a:pt x="289" y="1"/>
                    <a:pt x="213" y="31"/>
                    <a:pt x="149" y="91"/>
                  </a:cubicBezTo>
                  <a:cubicBezTo>
                    <a:pt x="10" y="220"/>
                    <a:pt x="0" y="417"/>
                    <a:pt x="129" y="553"/>
                  </a:cubicBezTo>
                  <a:cubicBezTo>
                    <a:pt x="196" y="625"/>
                    <a:pt x="283" y="661"/>
                    <a:pt x="369" y="661"/>
                  </a:cubicBezTo>
                  <a:cubicBezTo>
                    <a:pt x="447" y="661"/>
                    <a:pt x="526" y="632"/>
                    <a:pt x="590" y="572"/>
                  </a:cubicBezTo>
                  <a:cubicBezTo>
                    <a:pt x="728" y="440"/>
                    <a:pt x="735" y="246"/>
                    <a:pt x="607" y="111"/>
                  </a:cubicBezTo>
                  <a:cubicBezTo>
                    <a:pt x="539" y="38"/>
                    <a:pt x="452"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019825" y="4080300"/>
              <a:ext cx="18375" cy="16525"/>
            </a:xfrm>
            <a:custGeom>
              <a:avLst/>
              <a:gdLst/>
              <a:ahLst/>
              <a:cxnLst/>
              <a:rect l="l" t="t" r="r" b="b"/>
              <a:pathLst>
                <a:path w="735" h="661" extrusionOk="0">
                  <a:moveTo>
                    <a:pt x="367" y="0"/>
                  </a:moveTo>
                  <a:cubicBezTo>
                    <a:pt x="290" y="0"/>
                    <a:pt x="213" y="30"/>
                    <a:pt x="149" y="89"/>
                  </a:cubicBezTo>
                  <a:cubicBezTo>
                    <a:pt x="7" y="221"/>
                    <a:pt x="0" y="416"/>
                    <a:pt x="129" y="550"/>
                  </a:cubicBezTo>
                  <a:cubicBezTo>
                    <a:pt x="197" y="623"/>
                    <a:pt x="284" y="661"/>
                    <a:pt x="371" y="661"/>
                  </a:cubicBezTo>
                  <a:cubicBezTo>
                    <a:pt x="449" y="661"/>
                    <a:pt x="526" y="631"/>
                    <a:pt x="590" y="570"/>
                  </a:cubicBezTo>
                  <a:cubicBezTo>
                    <a:pt x="729" y="442"/>
                    <a:pt x="735" y="247"/>
                    <a:pt x="607" y="109"/>
                  </a:cubicBezTo>
                  <a:cubicBezTo>
                    <a:pt x="538" y="36"/>
                    <a:pt x="452"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077325" y="4022850"/>
              <a:ext cx="18225" cy="16550"/>
            </a:xfrm>
            <a:custGeom>
              <a:avLst/>
              <a:gdLst/>
              <a:ahLst/>
              <a:cxnLst/>
              <a:rect l="l" t="t" r="r" b="b"/>
              <a:pathLst>
                <a:path w="729" h="662" extrusionOk="0">
                  <a:moveTo>
                    <a:pt x="365" y="0"/>
                  </a:moveTo>
                  <a:cubicBezTo>
                    <a:pt x="285" y="0"/>
                    <a:pt x="205" y="32"/>
                    <a:pt x="139" y="97"/>
                  </a:cubicBezTo>
                  <a:cubicBezTo>
                    <a:pt x="4" y="229"/>
                    <a:pt x="0" y="423"/>
                    <a:pt x="132" y="559"/>
                  </a:cubicBezTo>
                  <a:cubicBezTo>
                    <a:pt x="200" y="627"/>
                    <a:pt x="283" y="662"/>
                    <a:pt x="367" y="662"/>
                  </a:cubicBezTo>
                  <a:cubicBezTo>
                    <a:pt x="447" y="662"/>
                    <a:pt x="527" y="630"/>
                    <a:pt x="593" y="565"/>
                  </a:cubicBezTo>
                  <a:cubicBezTo>
                    <a:pt x="729" y="433"/>
                    <a:pt x="729" y="238"/>
                    <a:pt x="601" y="104"/>
                  </a:cubicBezTo>
                  <a:cubicBezTo>
                    <a:pt x="532" y="35"/>
                    <a:pt x="44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134750" y="4137750"/>
              <a:ext cx="18325" cy="16550"/>
            </a:xfrm>
            <a:custGeom>
              <a:avLst/>
              <a:gdLst/>
              <a:ahLst/>
              <a:cxnLst/>
              <a:rect l="l" t="t" r="r" b="b"/>
              <a:pathLst>
                <a:path w="733" h="662" extrusionOk="0">
                  <a:moveTo>
                    <a:pt x="364" y="1"/>
                  </a:moveTo>
                  <a:cubicBezTo>
                    <a:pt x="283" y="1"/>
                    <a:pt x="203" y="32"/>
                    <a:pt x="139" y="95"/>
                  </a:cubicBezTo>
                  <a:cubicBezTo>
                    <a:pt x="4" y="230"/>
                    <a:pt x="1" y="421"/>
                    <a:pt x="132" y="556"/>
                  </a:cubicBezTo>
                  <a:cubicBezTo>
                    <a:pt x="200" y="626"/>
                    <a:pt x="285" y="661"/>
                    <a:pt x="369" y="661"/>
                  </a:cubicBezTo>
                  <a:cubicBezTo>
                    <a:pt x="448" y="661"/>
                    <a:pt x="526" y="630"/>
                    <a:pt x="590" y="566"/>
                  </a:cubicBezTo>
                  <a:cubicBezTo>
                    <a:pt x="728" y="434"/>
                    <a:pt x="732" y="240"/>
                    <a:pt x="600" y="105"/>
                  </a:cubicBezTo>
                  <a:cubicBezTo>
                    <a:pt x="533" y="35"/>
                    <a:pt x="448"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134750" y="4080300"/>
              <a:ext cx="18225" cy="16550"/>
            </a:xfrm>
            <a:custGeom>
              <a:avLst/>
              <a:gdLst/>
              <a:ahLst/>
              <a:cxnLst/>
              <a:rect l="l" t="t" r="r" b="b"/>
              <a:pathLst>
                <a:path w="729" h="662" extrusionOk="0">
                  <a:moveTo>
                    <a:pt x="366" y="1"/>
                  </a:moveTo>
                  <a:cubicBezTo>
                    <a:pt x="284" y="1"/>
                    <a:pt x="203" y="34"/>
                    <a:pt x="135" y="99"/>
                  </a:cubicBezTo>
                  <a:cubicBezTo>
                    <a:pt x="4" y="231"/>
                    <a:pt x="1" y="425"/>
                    <a:pt x="132" y="557"/>
                  </a:cubicBezTo>
                  <a:cubicBezTo>
                    <a:pt x="201" y="627"/>
                    <a:pt x="283" y="662"/>
                    <a:pt x="366" y="662"/>
                  </a:cubicBezTo>
                  <a:cubicBezTo>
                    <a:pt x="447" y="662"/>
                    <a:pt x="527" y="629"/>
                    <a:pt x="594" y="564"/>
                  </a:cubicBezTo>
                  <a:cubicBezTo>
                    <a:pt x="728" y="432"/>
                    <a:pt x="728" y="238"/>
                    <a:pt x="597" y="103"/>
                  </a:cubicBezTo>
                  <a:cubicBezTo>
                    <a:pt x="531" y="35"/>
                    <a:pt x="449" y="1"/>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4077325" y="4137750"/>
              <a:ext cx="18225" cy="16550"/>
            </a:xfrm>
            <a:custGeom>
              <a:avLst/>
              <a:gdLst/>
              <a:ahLst/>
              <a:cxnLst/>
              <a:rect l="l" t="t" r="r" b="b"/>
              <a:pathLst>
                <a:path w="729" h="662" extrusionOk="0">
                  <a:moveTo>
                    <a:pt x="364" y="0"/>
                  </a:moveTo>
                  <a:cubicBezTo>
                    <a:pt x="282" y="0"/>
                    <a:pt x="200" y="34"/>
                    <a:pt x="132" y="101"/>
                  </a:cubicBezTo>
                  <a:cubicBezTo>
                    <a:pt x="0" y="237"/>
                    <a:pt x="0" y="427"/>
                    <a:pt x="135" y="563"/>
                  </a:cubicBezTo>
                  <a:cubicBezTo>
                    <a:pt x="203" y="628"/>
                    <a:pt x="284" y="661"/>
                    <a:pt x="365" y="661"/>
                  </a:cubicBezTo>
                  <a:cubicBezTo>
                    <a:pt x="447" y="661"/>
                    <a:pt x="529" y="627"/>
                    <a:pt x="597" y="559"/>
                  </a:cubicBezTo>
                  <a:cubicBezTo>
                    <a:pt x="729" y="427"/>
                    <a:pt x="729" y="234"/>
                    <a:pt x="593" y="101"/>
                  </a:cubicBezTo>
                  <a:cubicBezTo>
                    <a:pt x="528" y="34"/>
                    <a:pt x="446" y="0"/>
                    <a:pt x="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134650" y="4022875"/>
              <a:ext cx="18425" cy="16525"/>
            </a:xfrm>
            <a:custGeom>
              <a:avLst/>
              <a:gdLst/>
              <a:ahLst/>
              <a:cxnLst/>
              <a:rect l="l" t="t" r="r" b="b"/>
              <a:pathLst>
                <a:path w="737" h="661" extrusionOk="0">
                  <a:moveTo>
                    <a:pt x="369" y="0"/>
                  </a:moveTo>
                  <a:cubicBezTo>
                    <a:pt x="292" y="0"/>
                    <a:pt x="214" y="30"/>
                    <a:pt x="150" y="89"/>
                  </a:cubicBezTo>
                  <a:cubicBezTo>
                    <a:pt x="11" y="221"/>
                    <a:pt x="1" y="415"/>
                    <a:pt x="130" y="550"/>
                  </a:cubicBezTo>
                  <a:cubicBezTo>
                    <a:pt x="200" y="623"/>
                    <a:pt x="286" y="661"/>
                    <a:pt x="372" y="661"/>
                  </a:cubicBezTo>
                  <a:cubicBezTo>
                    <a:pt x="449" y="661"/>
                    <a:pt x="526" y="631"/>
                    <a:pt x="591" y="570"/>
                  </a:cubicBezTo>
                  <a:cubicBezTo>
                    <a:pt x="729" y="439"/>
                    <a:pt x="736" y="244"/>
                    <a:pt x="611" y="109"/>
                  </a:cubicBezTo>
                  <a:cubicBezTo>
                    <a:pt x="542" y="36"/>
                    <a:pt x="455"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077325" y="4080300"/>
              <a:ext cx="18225" cy="16575"/>
            </a:xfrm>
            <a:custGeom>
              <a:avLst/>
              <a:gdLst/>
              <a:ahLst/>
              <a:cxnLst/>
              <a:rect l="l" t="t" r="r" b="b"/>
              <a:pathLst>
                <a:path w="729" h="663" extrusionOk="0">
                  <a:moveTo>
                    <a:pt x="364" y="1"/>
                  </a:moveTo>
                  <a:cubicBezTo>
                    <a:pt x="282" y="1"/>
                    <a:pt x="201" y="34"/>
                    <a:pt x="135" y="99"/>
                  </a:cubicBezTo>
                  <a:cubicBezTo>
                    <a:pt x="0" y="234"/>
                    <a:pt x="0" y="425"/>
                    <a:pt x="135" y="561"/>
                  </a:cubicBezTo>
                  <a:cubicBezTo>
                    <a:pt x="202" y="629"/>
                    <a:pt x="284" y="662"/>
                    <a:pt x="366" y="662"/>
                  </a:cubicBezTo>
                  <a:cubicBezTo>
                    <a:pt x="447" y="662"/>
                    <a:pt x="528" y="629"/>
                    <a:pt x="593" y="564"/>
                  </a:cubicBezTo>
                  <a:cubicBezTo>
                    <a:pt x="729" y="428"/>
                    <a:pt x="729" y="234"/>
                    <a:pt x="597" y="103"/>
                  </a:cubicBezTo>
                  <a:cubicBezTo>
                    <a:pt x="529" y="35"/>
                    <a:pt x="446"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4019900" y="4137750"/>
              <a:ext cx="18225" cy="16550"/>
            </a:xfrm>
            <a:custGeom>
              <a:avLst/>
              <a:gdLst/>
              <a:ahLst/>
              <a:cxnLst/>
              <a:rect l="l" t="t" r="r" b="b"/>
              <a:pathLst>
                <a:path w="729" h="662" extrusionOk="0">
                  <a:moveTo>
                    <a:pt x="363" y="1"/>
                  </a:moveTo>
                  <a:cubicBezTo>
                    <a:pt x="282" y="1"/>
                    <a:pt x="201" y="33"/>
                    <a:pt x="136" y="98"/>
                  </a:cubicBezTo>
                  <a:cubicBezTo>
                    <a:pt x="0" y="230"/>
                    <a:pt x="0" y="424"/>
                    <a:pt x="132" y="559"/>
                  </a:cubicBezTo>
                  <a:cubicBezTo>
                    <a:pt x="199" y="627"/>
                    <a:pt x="281" y="661"/>
                    <a:pt x="363" y="661"/>
                  </a:cubicBezTo>
                  <a:cubicBezTo>
                    <a:pt x="444" y="661"/>
                    <a:pt x="525" y="628"/>
                    <a:pt x="590" y="563"/>
                  </a:cubicBezTo>
                  <a:cubicBezTo>
                    <a:pt x="726" y="431"/>
                    <a:pt x="729" y="237"/>
                    <a:pt x="597" y="101"/>
                  </a:cubicBezTo>
                  <a:cubicBezTo>
                    <a:pt x="530" y="35"/>
                    <a:pt x="447"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47550" y="4253075"/>
              <a:ext cx="18225" cy="16525"/>
            </a:xfrm>
            <a:custGeom>
              <a:avLst/>
              <a:gdLst/>
              <a:ahLst/>
              <a:cxnLst/>
              <a:rect l="l" t="t" r="r" b="b"/>
              <a:pathLst>
                <a:path w="729" h="661" extrusionOk="0">
                  <a:moveTo>
                    <a:pt x="363" y="0"/>
                  </a:moveTo>
                  <a:cubicBezTo>
                    <a:pt x="282" y="0"/>
                    <a:pt x="201" y="33"/>
                    <a:pt x="135" y="99"/>
                  </a:cubicBezTo>
                  <a:cubicBezTo>
                    <a:pt x="1" y="234"/>
                    <a:pt x="1" y="429"/>
                    <a:pt x="132" y="560"/>
                  </a:cubicBezTo>
                  <a:cubicBezTo>
                    <a:pt x="200" y="626"/>
                    <a:pt x="283" y="660"/>
                    <a:pt x="366" y="660"/>
                  </a:cubicBezTo>
                  <a:cubicBezTo>
                    <a:pt x="447" y="660"/>
                    <a:pt x="528" y="627"/>
                    <a:pt x="594" y="560"/>
                  </a:cubicBezTo>
                  <a:cubicBezTo>
                    <a:pt x="728" y="429"/>
                    <a:pt x="728" y="234"/>
                    <a:pt x="594" y="102"/>
                  </a:cubicBezTo>
                  <a:cubicBezTo>
                    <a:pt x="527" y="34"/>
                    <a:pt x="445" y="0"/>
                    <a:pt x="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3904975" y="4195600"/>
              <a:ext cx="18325" cy="16550"/>
            </a:xfrm>
            <a:custGeom>
              <a:avLst/>
              <a:gdLst/>
              <a:ahLst/>
              <a:cxnLst/>
              <a:rect l="l" t="t" r="r" b="b"/>
              <a:pathLst>
                <a:path w="733" h="662" extrusionOk="0">
                  <a:moveTo>
                    <a:pt x="364" y="1"/>
                  </a:moveTo>
                  <a:cubicBezTo>
                    <a:pt x="285" y="1"/>
                    <a:pt x="206" y="32"/>
                    <a:pt x="142" y="95"/>
                  </a:cubicBezTo>
                  <a:cubicBezTo>
                    <a:pt x="4" y="226"/>
                    <a:pt x="1" y="420"/>
                    <a:pt x="129" y="556"/>
                  </a:cubicBezTo>
                  <a:cubicBezTo>
                    <a:pt x="197" y="626"/>
                    <a:pt x="282" y="661"/>
                    <a:pt x="368" y="661"/>
                  </a:cubicBezTo>
                  <a:cubicBezTo>
                    <a:pt x="447" y="661"/>
                    <a:pt x="525" y="631"/>
                    <a:pt x="591" y="569"/>
                  </a:cubicBezTo>
                  <a:cubicBezTo>
                    <a:pt x="725" y="437"/>
                    <a:pt x="732" y="242"/>
                    <a:pt x="600" y="107"/>
                  </a:cubicBezTo>
                  <a:cubicBezTo>
                    <a:pt x="532" y="36"/>
                    <a:pt x="448"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3732525" y="4195625"/>
              <a:ext cx="18475" cy="16525"/>
            </a:xfrm>
            <a:custGeom>
              <a:avLst/>
              <a:gdLst/>
              <a:ahLst/>
              <a:cxnLst/>
              <a:rect l="l" t="t" r="r" b="b"/>
              <a:pathLst>
                <a:path w="739" h="661" extrusionOk="0">
                  <a:moveTo>
                    <a:pt x="369" y="0"/>
                  </a:moveTo>
                  <a:cubicBezTo>
                    <a:pt x="294" y="0"/>
                    <a:pt x="219" y="28"/>
                    <a:pt x="156" y="83"/>
                  </a:cubicBezTo>
                  <a:cubicBezTo>
                    <a:pt x="14" y="212"/>
                    <a:pt x="1" y="406"/>
                    <a:pt x="123" y="544"/>
                  </a:cubicBezTo>
                  <a:cubicBezTo>
                    <a:pt x="193" y="622"/>
                    <a:pt x="282" y="661"/>
                    <a:pt x="371" y="661"/>
                  </a:cubicBezTo>
                  <a:cubicBezTo>
                    <a:pt x="446" y="661"/>
                    <a:pt x="521" y="633"/>
                    <a:pt x="584" y="578"/>
                  </a:cubicBezTo>
                  <a:cubicBezTo>
                    <a:pt x="726" y="450"/>
                    <a:pt x="739" y="255"/>
                    <a:pt x="617" y="117"/>
                  </a:cubicBezTo>
                  <a:cubicBezTo>
                    <a:pt x="547" y="39"/>
                    <a:pt x="458"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790125" y="4195600"/>
              <a:ext cx="18225" cy="16575"/>
            </a:xfrm>
            <a:custGeom>
              <a:avLst/>
              <a:gdLst/>
              <a:ahLst/>
              <a:cxnLst/>
              <a:rect l="l" t="t" r="r" b="b"/>
              <a:pathLst>
                <a:path w="729" h="663" extrusionOk="0">
                  <a:moveTo>
                    <a:pt x="362" y="1"/>
                  </a:moveTo>
                  <a:cubicBezTo>
                    <a:pt x="282" y="1"/>
                    <a:pt x="202" y="33"/>
                    <a:pt x="135" y="98"/>
                  </a:cubicBezTo>
                  <a:cubicBezTo>
                    <a:pt x="0" y="233"/>
                    <a:pt x="0" y="424"/>
                    <a:pt x="132" y="559"/>
                  </a:cubicBezTo>
                  <a:cubicBezTo>
                    <a:pt x="199" y="628"/>
                    <a:pt x="283" y="662"/>
                    <a:pt x="366" y="662"/>
                  </a:cubicBezTo>
                  <a:cubicBezTo>
                    <a:pt x="447" y="662"/>
                    <a:pt x="527" y="630"/>
                    <a:pt x="593" y="565"/>
                  </a:cubicBezTo>
                  <a:cubicBezTo>
                    <a:pt x="725" y="431"/>
                    <a:pt x="728" y="239"/>
                    <a:pt x="597" y="104"/>
                  </a:cubicBezTo>
                  <a:cubicBezTo>
                    <a:pt x="528" y="35"/>
                    <a:pt x="445" y="1"/>
                    <a:pt x="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790025" y="4253050"/>
              <a:ext cx="18400" cy="16550"/>
            </a:xfrm>
            <a:custGeom>
              <a:avLst/>
              <a:gdLst/>
              <a:ahLst/>
              <a:cxnLst/>
              <a:rect l="l" t="t" r="r" b="b"/>
              <a:pathLst>
                <a:path w="736" h="662" extrusionOk="0">
                  <a:moveTo>
                    <a:pt x="367" y="1"/>
                  </a:moveTo>
                  <a:cubicBezTo>
                    <a:pt x="290" y="1"/>
                    <a:pt x="212" y="31"/>
                    <a:pt x="146" y="90"/>
                  </a:cubicBezTo>
                  <a:cubicBezTo>
                    <a:pt x="8" y="222"/>
                    <a:pt x="1" y="416"/>
                    <a:pt x="127" y="551"/>
                  </a:cubicBezTo>
                  <a:cubicBezTo>
                    <a:pt x="196" y="624"/>
                    <a:pt x="283" y="662"/>
                    <a:pt x="369" y="662"/>
                  </a:cubicBezTo>
                  <a:cubicBezTo>
                    <a:pt x="447" y="662"/>
                    <a:pt x="524" y="632"/>
                    <a:pt x="588" y="571"/>
                  </a:cubicBezTo>
                  <a:cubicBezTo>
                    <a:pt x="726" y="442"/>
                    <a:pt x="736" y="245"/>
                    <a:pt x="607" y="110"/>
                  </a:cubicBezTo>
                  <a:cubicBezTo>
                    <a:pt x="538" y="37"/>
                    <a:pt x="453"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3847550" y="4195600"/>
              <a:ext cx="18225" cy="16550"/>
            </a:xfrm>
            <a:custGeom>
              <a:avLst/>
              <a:gdLst/>
              <a:ahLst/>
              <a:cxnLst/>
              <a:rect l="l" t="t" r="r" b="b"/>
              <a:pathLst>
                <a:path w="729" h="662" extrusionOk="0">
                  <a:moveTo>
                    <a:pt x="363" y="1"/>
                  </a:moveTo>
                  <a:cubicBezTo>
                    <a:pt x="282" y="1"/>
                    <a:pt x="201" y="34"/>
                    <a:pt x="135" y="101"/>
                  </a:cubicBezTo>
                  <a:cubicBezTo>
                    <a:pt x="1" y="233"/>
                    <a:pt x="1" y="427"/>
                    <a:pt x="132" y="562"/>
                  </a:cubicBezTo>
                  <a:cubicBezTo>
                    <a:pt x="200" y="628"/>
                    <a:pt x="282" y="661"/>
                    <a:pt x="364" y="661"/>
                  </a:cubicBezTo>
                  <a:cubicBezTo>
                    <a:pt x="446" y="661"/>
                    <a:pt x="528" y="628"/>
                    <a:pt x="594" y="562"/>
                  </a:cubicBezTo>
                  <a:cubicBezTo>
                    <a:pt x="728" y="431"/>
                    <a:pt x="728" y="236"/>
                    <a:pt x="594" y="101"/>
                  </a:cubicBezTo>
                  <a:cubicBezTo>
                    <a:pt x="527" y="34"/>
                    <a:pt x="445"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3962400" y="4310500"/>
              <a:ext cx="18225" cy="16550"/>
            </a:xfrm>
            <a:custGeom>
              <a:avLst/>
              <a:gdLst/>
              <a:ahLst/>
              <a:cxnLst/>
              <a:rect l="l" t="t" r="r" b="b"/>
              <a:pathLst>
                <a:path w="729" h="662" extrusionOk="0">
                  <a:moveTo>
                    <a:pt x="365" y="1"/>
                  </a:moveTo>
                  <a:cubicBezTo>
                    <a:pt x="283" y="1"/>
                    <a:pt x="200" y="34"/>
                    <a:pt x="132" y="102"/>
                  </a:cubicBezTo>
                  <a:cubicBezTo>
                    <a:pt x="0" y="237"/>
                    <a:pt x="0" y="428"/>
                    <a:pt x="136" y="564"/>
                  </a:cubicBezTo>
                  <a:cubicBezTo>
                    <a:pt x="203" y="629"/>
                    <a:pt x="284" y="662"/>
                    <a:pt x="365" y="662"/>
                  </a:cubicBezTo>
                  <a:cubicBezTo>
                    <a:pt x="447" y="662"/>
                    <a:pt x="529" y="628"/>
                    <a:pt x="597" y="561"/>
                  </a:cubicBezTo>
                  <a:cubicBezTo>
                    <a:pt x="729" y="428"/>
                    <a:pt x="729" y="234"/>
                    <a:pt x="594" y="99"/>
                  </a:cubicBezTo>
                  <a:cubicBezTo>
                    <a:pt x="528" y="33"/>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3962400" y="4253100"/>
              <a:ext cx="18300" cy="16500"/>
            </a:xfrm>
            <a:custGeom>
              <a:avLst/>
              <a:gdLst/>
              <a:ahLst/>
              <a:cxnLst/>
              <a:rect l="l" t="t" r="r" b="b"/>
              <a:pathLst>
                <a:path w="732" h="660" extrusionOk="0">
                  <a:moveTo>
                    <a:pt x="365" y="1"/>
                  </a:moveTo>
                  <a:cubicBezTo>
                    <a:pt x="280" y="1"/>
                    <a:pt x="196" y="35"/>
                    <a:pt x="128" y="104"/>
                  </a:cubicBezTo>
                  <a:cubicBezTo>
                    <a:pt x="0" y="239"/>
                    <a:pt x="4" y="431"/>
                    <a:pt x="139" y="563"/>
                  </a:cubicBezTo>
                  <a:cubicBezTo>
                    <a:pt x="205" y="627"/>
                    <a:pt x="286" y="659"/>
                    <a:pt x="366" y="659"/>
                  </a:cubicBezTo>
                  <a:cubicBezTo>
                    <a:pt x="450" y="659"/>
                    <a:pt x="533" y="625"/>
                    <a:pt x="600" y="556"/>
                  </a:cubicBezTo>
                  <a:cubicBezTo>
                    <a:pt x="732" y="420"/>
                    <a:pt x="729" y="227"/>
                    <a:pt x="590" y="95"/>
                  </a:cubicBezTo>
                  <a:cubicBezTo>
                    <a:pt x="524" y="32"/>
                    <a:pt x="444"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904975" y="4310525"/>
              <a:ext cx="18225" cy="16550"/>
            </a:xfrm>
            <a:custGeom>
              <a:avLst/>
              <a:gdLst/>
              <a:ahLst/>
              <a:cxnLst/>
              <a:rect l="l" t="t" r="r" b="b"/>
              <a:pathLst>
                <a:path w="729" h="662" extrusionOk="0">
                  <a:moveTo>
                    <a:pt x="361" y="1"/>
                  </a:moveTo>
                  <a:cubicBezTo>
                    <a:pt x="282" y="1"/>
                    <a:pt x="203" y="32"/>
                    <a:pt x="139" y="94"/>
                  </a:cubicBezTo>
                  <a:cubicBezTo>
                    <a:pt x="4" y="227"/>
                    <a:pt x="1" y="421"/>
                    <a:pt x="132" y="556"/>
                  </a:cubicBezTo>
                  <a:cubicBezTo>
                    <a:pt x="200" y="625"/>
                    <a:pt x="284" y="661"/>
                    <a:pt x="368" y="661"/>
                  </a:cubicBezTo>
                  <a:cubicBezTo>
                    <a:pt x="447" y="661"/>
                    <a:pt x="525" y="630"/>
                    <a:pt x="591" y="566"/>
                  </a:cubicBezTo>
                  <a:cubicBezTo>
                    <a:pt x="725" y="434"/>
                    <a:pt x="729" y="239"/>
                    <a:pt x="597" y="105"/>
                  </a:cubicBezTo>
                  <a:cubicBezTo>
                    <a:pt x="529" y="35"/>
                    <a:pt x="445"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962400" y="4195625"/>
              <a:ext cx="18225" cy="16550"/>
            </a:xfrm>
            <a:custGeom>
              <a:avLst/>
              <a:gdLst/>
              <a:ahLst/>
              <a:cxnLst/>
              <a:rect l="l" t="t" r="r" b="b"/>
              <a:pathLst>
                <a:path w="729" h="662" extrusionOk="0">
                  <a:moveTo>
                    <a:pt x="364" y="1"/>
                  </a:moveTo>
                  <a:cubicBezTo>
                    <a:pt x="284" y="1"/>
                    <a:pt x="202" y="33"/>
                    <a:pt x="136" y="97"/>
                  </a:cubicBezTo>
                  <a:cubicBezTo>
                    <a:pt x="4" y="232"/>
                    <a:pt x="0" y="423"/>
                    <a:pt x="132" y="558"/>
                  </a:cubicBezTo>
                  <a:cubicBezTo>
                    <a:pt x="201" y="627"/>
                    <a:pt x="284" y="661"/>
                    <a:pt x="367" y="661"/>
                  </a:cubicBezTo>
                  <a:cubicBezTo>
                    <a:pt x="447" y="661"/>
                    <a:pt x="527" y="629"/>
                    <a:pt x="594" y="564"/>
                  </a:cubicBezTo>
                  <a:cubicBezTo>
                    <a:pt x="729" y="430"/>
                    <a:pt x="729" y="235"/>
                    <a:pt x="597" y="103"/>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904975" y="4253075"/>
              <a:ext cx="18225" cy="16525"/>
            </a:xfrm>
            <a:custGeom>
              <a:avLst/>
              <a:gdLst/>
              <a:ahLst/>
              <a:cxnLst/>
              <a:rect l="l" t="t" r="r" b="b"/>
              <a:pathLst>
                <a:path w="729" h="661" extrusionOk="0">
                  <a:moveTo>
                    <a:pt x="366" y="0"/>
                  </a:moveTo>
                  <a:cubicBezTo>
                    <a:pt x="284" y="0"/>
                    <a:pt x="203" y="33"/>
                    <a:pt x="136" y="99"/>
                  </a:cubicBezTo>
                  <a:cubicBezTo>
                    <a:pt x="1" y="231"/>
                    <a:pt x="1" y="425"/>
                    <a:pt x="132" y="557"/>
                  </a:cubicBezTo>
                  <a:cubicBezTo>
                    <a:pt x="199" y="626"/>
                    <a:pt x="283" y="660"/>
                    <a:pt x="366" y="660"/>
                  </a:cubicBezTo>
                  <a:cubicBezTo>
                    <a:pt x="447" y="660"/>
                    <a:pt x="527" y="628"/>
                    <a:pt x="594" y="564"/>
                  </a:cubicBezTo>
                  <a:cubicBezTo>
                    <a:pt x="725" y="432"/>
                    <a:pt x="729" y="237"/>
                    <a:pt x="597" y="102"/>
                  </a:cubicBezTo>
                  <a:cubicBezTo>
                    <a:pt x="530" y="34"/>
                    <a:pt x="448" y="0"/>
                    <a:pt x="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847450" y="4310525"/>
              <a:ext cx="18425" cy="16525"/>
            </a:xfrm>
            <a:custGeom>
              <a:avLst/>
              <a:gdLst/>
              <a:ahLst/>
              <a:cxnLst/>
              <a:rect l="l" t="t" r="r" b="b"/>
              <a:pathLst>
                <a:path w="737" h="661" extrusionOk="0">
                  <a:moveTo>
                    <a:pt x="367" y="0"/>
                  </a:moveTo>
                  <a:cubicBezTo>
                    <a:pt x="289" y="0"/>
                    <a:pt x="210" y="30"/>
                    <a:pt x="146" y="91"/>
                  </a:cubicBezTo>
                  <a:cubicBezTo>
                    <a:pt x="8" y="219"/>
                    <a:pt x="1" y="414"/>
                    <a:pt x="130" y="549"/>
                  </a:cubicBezTo>
                  <a:cubicBezTo>
                    <a:pt x="197" y="624"/>
                    <a:pt x="282" y="661"/>
                    <a:pt x="368" y="661"/>
                  </a:cubicBezTo>
                  <a:cubicBezTo>
                    <a:pt x="446" y="661"/>
                    <a:pt x="523" y="630"/>
                    <a:pt x="588" y="569"/>
                  </a:cubicBezTo>
                  <a:cubicBezTo>
                    <a:pt x="726" y="441"/>
                    <a:pt x="736" y="246"/>
                    <a:pt x="607" y="108"/>
                  </a:cubicBezTo>
                  <a:cubicBezTo>
                    <a:pt x="540" y="37"/>
                    <a:pt x="453"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4019750" y="4195625"/>
              <a:ext cx="18550" cy="16525"/>
            </a:xfrm>
            <a:custGeom>
              <a:avLst/>
              <a:gdLst/>
              <a:ahLst/>
              <a:cxnLst/>
              <a:rect l="l" t="t" r="r" b="b"/>
              <a:pathLst>
                <a:path w="742" h="661" extrusionOk="0">
                  <a:moveTo>
                    <a:pt x="368" y="0"/>
                  </a:moveTo>
                  <a:cubicBezTo>
                    <a:pt x="294" y="0"/>
                    <a:pt x="220" y="28"/>
                    <a:pt x="158" y="83"/>
                  </a:cubicBezTo>
                  <a:cubicBezTo>
                    <a:pt x="17" y="212"/>
                    <a:pt x="0" y="406"/>
                    <a:pt x="125" y="544"/>
                  </a:cubicBezTo>
                  <a:cubicBezTo>
                    <a:pt x="193" y="622"/>
                    <a:pt x="283" y="661"/>
                    <a:pt x="372" y="661"/>
                  </a:cubicBezTo>
                  <a:cubicBezTo>
                    <a:pt x="447" y="661"/>
                    <a:pt x="522" y="633"/>
                    <a:pt x="583" y="578"/>
                  </a:cubicBezTo>
                  <a:cubicBezTo>
                    <a:pt x="725" y="450"/>
                    <a:pt x="741" y="255"/>
                    <a:pt x="616" y="117"/>
                  </a:cubicBezTo>
                  <a:cubicBezTo>
                    <a:pt x="546" y="39"/>
                    <a:pt x="457"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4019900" y="4253025"/>
              <a:ext cx="18225" cy="16575"/>
            </a:xfrm>
            <a:custGeom>
              <a:avLst/>
              <a:gdLst/>
              <a:ahLst/>
              <a:cxnLst/>
              <a:rect l="l" t="t" r="r" b="b"/>
              <a:pathLst>
                <a:path w="729" h="663" extrusionOk="0">
                  <a:moveTo>
                    <a:pt x="364" y="1"/>
                  </a:moveTo>
                  <a:cubicBezTo>
                    <a:pt x="284" y="1"/>
                    <a:pt x="205" y="33"/>
                    <a:pt x="139" y="98"/>
                  </a:cubicBezTo>
                  <a:cubicBezTo>
                    <a:pt x="4" y="230"/>
                    <a:pt x="0" y="423"/>
                    <a:pt x="129" y="559"/>
                  </a:cubicBezTo>
                  <a:cubicBezTo>
                    <a:pt x="198" y="628"/>
                    <a:pt x="282" y="662"/>
                    <a:pt x="366" y="662"/>
                  </a:cubicBezTo>
                  <a:cubicBezTo>
                    <a:pt x="446" y="662"/>
                    <a:pt x="526" y="630"/>
                    <a:pt x="590" y="566"/>
                  </a:cubicBezTo>
                  <a:cubicBezTo>
                    <a:pt x="726" y="434"/>
                    <a:pt x="729" y="239"/>
                    <a:pt x="597" y="107"/>
                  </a:cubicBezTo>
                  <a:cubicBezTo>
                    <a:pt x="530" y="36"/>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077325" y="4195600"/>
              <a:ext cx="18225" cy="16575"/>
            </a:xfrm>
            <a:custGeom>
              <a:avLst/>
              <a:gdLst/>
              <a:ahLst/>
              <a:cxnLst/>
              <a:rect l="l" t="t" r="r" b="b"/>
              <a:pathLst>
                <a:path w="729" h="663" extrusionOk="0">
                  <a:moveTo>
                    <a:pt x="364" y="1"/>
                  </a:moveTo>
                  <a:cubicBezTo>
                    <a:pt x="283" y="1"/>
                    <a:pt x="203" y="33"/>
                    <a:pt x="139" y="98"/>
                  </a:cubicBezTo>
                  <a:cubicBezTo>
                    <a:pt x="4" y="233"/>
                    <a:pt x="0" y="424"/>
                    <a:pt x="132" y="559"/>
                  </a:cubicBezTo>
                  <a:cubicBezTo>
                    <a:pt x="201" y="628"/>
                    <a:pt x="285" y="662"/>
                    <a:pt x="369" y="662"/>
                  </a:cubicBezTo>
                  <a:cubicBezTo>
                    <a:pt x="449" y="662"/>
                    <a:pt x="529" y="630"/>
                    <a:pt x="593" y="565"/>
                  </a:cubicBezTo>
                  <a:cubicBezTo>
                    <a:pt x="729" y="431"/>
                    <a:pt x="729" y="239"/>
                    <a:pt x="597" y="104"/>
                  </a:cubicBezTo>
                  <a:cubicBezTo>
                    <a:pt x="530" y="35"/>
                    <a:pt x="447"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4019900" y="4310500"/>
              <a:ext cx="18225" cy="16525"/>
            </a:xfrm>
            <a:custGeom>
              <a:avLst/>
              <a:gdLst/>
              <a:ahLst/>
              <a:cxnLst/>
              <a:rect l="l" t="t" r="r" b="b"/>
              <a:pathLst>
                <a:path w="729" h="661" extrusionOk="0">
                  <a:moveTo>
                    <a:pt x="365" y="1"/>
                  </a:moveTo>
                  <a:cubicBezTo>
                    <a:pt x="284" y="1"/>
                    <a:pt x="203" y="33"/>
                    <a:pt x="136" y="99"/>
                  </a:cubicBezTo>
                  <a:cubicBezTo>
                    <a:pt x="4" y="231"/>
                    <a:pt x="0" y="425"/>
                    <a:pt x="132" y="561"/>
                  </a:cubicBezTo>
                  <a:cubicBezTo>
                    <a:pt x="199" y="627"/>
                    <a:pt x="282" y="661"/>
                    <a:pt x="365" y="661"/>
                  </a:cubicBezTo>
                  <a:cubicBezTo>
                    <a:pt x="446" y="661"/>
                    <a:pt x="527" y="629"/>
                    <a:pt x="594" y="564"/>
                  </a:cubicBezTo>
                  <a:cubicBezTo>
                    <a:pt x="729" y="432"/>
                    <a:pt x="729" y="237"/>
                    <a:pt x="597" y="102"/>
                  </a:cubicBezTo>
                  <a:cubicBezTo>
                    <a:pt x="529" y="34"/>
                    <a:pt x="447"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077250" y="4253050"/>
              <a:ext cx="18375" cy="16550"/>
            </a:xfrm>
            <a:custGeom>
              <a:avLst/>
              <a:gdLst/>
              <a:ahLst/>
              <a:cxnLst/>
              <a:rect l="l" t="t" r="r" b="b"/>
              <a:pathLst>
                <a:path w="735" h="662" extrusionOk="0">
                  <a:moveTo>
                    <a:pt x="368" y="1"/>
                  </a:moveTo>
                  <a:cubicBezTo>
                    <a:pt x="290" y="1"/>
                    <a:pt x="213" y="31"/>
                    <a:pt x="149" y="90"/>
                  </a:cubicBezTo>
                  <a:cubicBezTo>
                    <a:pt x="10" y="222"/>
                    <a:pt x="0" y="416"/>
                    <a:pt x="129" y="551"/>
                  </a:cubicBezTo>
                  <a:cubicBezTo>
                    <a:pt x="197" y="624"/>
                    <a:pt x="283" y="662"/>
                    <a:pt x="370" y="662"/>
                  </a:cubicBezTo>
                  <a:cubicBezTo>
                    <a:pt x="448" y="662"/>
                    <a:pt x="526" y="632"/>
                    <a:pt x="590" y="571"/>
                  </a:cubicBezTo>
                  <a:cubicBezTo>
                    <a:pt x="728" y="442"/>
                    <a:pt x="735" y="245"/>
                    <a:pt x="607" y="110"/>
                  </a:cubicBezTo>
                  <a:cubicBezTo>
                    <a:pt x="539" y="37"/>
                    <a:pt x="453" y="1"/>
                    <a:pt x="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4134850" y="4195600"/>
              <a:ext cx="18125" cy="16550"/>
            </a:xfrm>
            <a:custGeom>
              <a:avLst/>
              <a:gdLst/>
              <a:ahLst/>
              <a:cxnLst/>
              <a:rect l="l" t="t" r="r" b="b"/>
              <a:pathLst>
                <a:path w="725" h="662" extrusionOk="0">
                  <a:moveTo>
                    <a:pt x="361" y="1"/>
                  </a:moveTo>
                  <a:cubicBezTo>
                    <a:pt x="280" y="1"/>
                    <a:pt x="199" y="34"/>
                    <a:pt x="131" y="101"/>
                  </a:cubicBezTo>
                  <a:cubicBezTo>
                    <a:pt x="0" y="233"/>
                    <a:pt x="0" y="427"/>
                    <a:pt x="131" y="562"/>
                  </a:cubicBezTo>
                  <a:cubicBezTo>
                    <a:pt x="197" y="628"/>
                    <a:pt x="279" y="661"/>
                    <a:pt x="361" y="661"/>
                  </a:cubicBezTo>
                  <a:cubicBezTo>
                    <a:pt x="443" y="661"/>
                    <a:pt x="526" y="628"/>
                    <a:pt x="593" y="562"/>
                  </a:cubicBezTo>
                  <a:cubicBezTo>
                    <a:pt x="724" y="431"/>
                    <a:pt x="724" y="236"/>
                    <a:pt x="593" y="101"/>
                  </a:cubicBezTo>
                  <a:cubicBezTo>
                    <a:pt x="525" y="34"/>
                    <a:pt x="443" y="1"/>
                    <a:pt x="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1419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60"/>
        <p:cNvGrpSpPr/>
        <p:nvPr/>
      </p:nvGrpSpPr>
      <p:grpSpPr>
        <a:xfrm>
          <a:off x="0" y="0"/>
          <a:ext cx="0" cy="0"/>
          <a:chOff x="0" y="0"/>
          <a:chExt cx="0" cy="0"/>
        </a:xfrm>
      </p:grpSpPr>
      <p:sp>
        <p:nvSpPr>
          <p:cNvPr id="2361" name="Google Shape;2361;p59"/>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Fonts &amp; colors used</a:t>
            </a:r>
            <a:endParaRPr>
              <a:solidFill>
                <a:srgbClr val="FFFFFF"/>
              </a:solidFill>
              <a:latin typeface="Arial"/>
              <a:ea typeface="Arial"/>
              <a:cs typeface="Arial"/>
              <a:sym typeface="Arial"/>
            </a:endParaRPr>
          </a:p>
        </p:txBody>
      </p:sp>
      <p:sp>
        <p:nvSpPr>
          <p:cNvPr id="2362" name="Google Shape;2362;p59"/>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Arial"/>
                <a:ea typeface="Arial"/>
                <a:cs typeface="Arial"/>
                <a:sym typeface="Arial"/>
              </a:rPr>
              <a:t>This presentation has been made using the following fonts:</a:t>
            </a:r>
            <a:endParaRPr sz="1200">
              <a:solidFill>
                <a:srgbClr val="FFFFFF"/>
              </a:solidFill>
              <a:latin typeface="Arial"/>
              <a:ea typeface="Arial"/>
              <a:cs typeface="Arial"/>
              <a:sym typeface="Arial"/>
            </a:endParaRPr>
          </a:p>
          <a:p>
            <a:pPr marL="0" lvl="0" indent="0" algn="l" rtl="0">
              <a:spcBef>
                <a:spcPts val="0"/>
              </a:spcBef>
              <a:spcAft>
                <a:spcPts val="0"/>
              </a:spcAft>
              <a:buNone/>
            </a:pPr>
            <a:endParaRPr sz="1400">
              <a:solidFill>
                <a:srgbClr val="435D74"/>
              </a:solidFill>
              <a:latin typeface="Arial"/>
              <a:ea typeface="Arial"/>
              <a:cs typeface="Arial"/>
              <a:sym typeface="Arial"/>
            </a:endParaRPr>
          </a:p>
        </p:txBody>
      </p:sp>
      <p:sp>
        <p:nvSpPr>
          <p:cNvPr id="2363" name="Google Shape;2363;p59"/>
          <p:cNvSpPr txBox="1">
            <a:spLocks noGrp="1"/>
          </p:cNvSpPr>
          <p:nvPr>
            <p:ph type="body" idx="4294967295"/>
          </p:nvPr>
        </p:nvSpPr>
        <p:spPr>
          <a:xfrm>
            <a:off x="1068100" y="1919049"/>
            <a:ext cx="7047300" cy="12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Arial"/>
                <a:ea typeface="Arial"/>
                <a:cs typeface="Arial"/>
                <a:sym typeface="Arial"/>
              </a:rPr>
              <a:t>Anton</a:t>
            </a:r>
            <a:endParaRPr b="1">
              <a:solidFill>
                <a:srgbClr val="FFFFFF"/>
              </a:solidFill>
              <a:latin typeface="Arial"/>
              <a:ea typeface="Arial"/>
              <a:cs typeface="Arial"/>
              <a:sym typeface="Arial"/>
            </a:endParaRPr>
          </a:p>
          <a:p>
            <a:pPr marL="0" lvl="0" indent="0" algn="ctr" rtl="0">
              <a:spcBef>
                <a:spcPts val="0"/>
              </a:spcBef>
              <a:spcAft>
                <a:spcPts val="0"/>
              </a:spcAft>
              <a:buNone/>
            </a:pPr>
            <a:r>
              <a:rPr lang="en">
                <a:solidFill>
                  <a:srgbClr val="FFFFFF"/>
                </a:solidFill>
                <a:latin typeface="Arial"/>
                <a:ea typeface="Arial"/>
                <a:cs typeface="Arial"/>
                <a:sym typeface="Arial"/>
              </a:rPr>
              <a:t>(</a:t>
            </a:r>
            <a:r>
              <a:rPr lang="en">
                <a:solidFill>
                  <a:srgbClr val="FFFFFF"/>
                </a:solidFill>
                <a:uFill>
                  <a:noFill/>
                </a:uFill>
                <a:latin typeface="Arial"/>
                <a:ea typeface="Arial"/>
                <a:cs typeface="Arial"/>
                <a:sym typeface="Arial"/>
                <a:hlinkClick r:id="rId3"/>
              </a:rPr>
              <a:t>https://fonts.google.com/specimen/Anton</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ctr" rtl="0">
              <a:spcBef>
                <a:spcPts val="0"/>
              </a:spcBef>
              <a:spcAft>
                <a:spcPts val="0"/>
              </a:spcAft>
              <a:buNone/>
            </a:pPr>
            <a:endParaRPr sz="800">
              <a:solidFill>
                <a:srgbClr val="FFFFFF"/>
              </a:solidFill>
              <a:latin typeface="Arial"/>
              <a:ea typeface="Arial"/>
              <a:cs typeface="Arial"/>
              <a:sym typeface="Arial"/>
            </a:endParaRPr>
          </a:p>
          <a:p>
            <a:pPr marL="0" lvl="0" indent="0" algn="ctr" rtl="0">
              <a:spcBef>
                <a:spcPts val="0"/>
              </a:spcBef>
              <a:spcAft>
                <a:spcPts val="0"/>
              </a:spcAft>
              <a:buNone/>
            </a:pPr>
            <a:r>
              <a:rPr lang="en" b="1">
                <a:solidFill>
                  <a:srgbClr val="FFFFFF"/>
                </a:solidFill>
                <a:latin typeface="Arial"/>
                <a:ea typeface="Arial"/>
                <a:cs typeface="Arial"/>
                <a:sym typeface="Arial"/>
              </a:rPr>
              <a:t>Abel</a:t>
            </a:r>
            <a:endParaRPr b="1">
              <a:solidFill>
                <a:srgbClr val="FFFFFF"/>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r>
              <a:rPr lang="en">
                <a:solidFill>
                  <a:srgbClr val="FFFFFF"/>
                </a:solidFill>
                <a:uFill>
                  <a:noFill/>
                </a:uFill>
                <a:latin typeface="Arial"/>
                <a:ea typeface="Arial"/>
                <a:cs typeface="Arial"/>
                <a:sym typeface="Arial"/>
                <a:hlinkClick r:id="rId4"/>
              </a:rPr>
              <a:t>https://fonts.google.com/specimen/Abel</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p:txBody>
      </p:sp>
      <p:sp>
        <p:nvSpPr>
          <p:cNvPr id="2364" name="Google Shape;2364;p59"/>
          <p:cNvSpPr/>
          <p:nvPr/>
        </p:nvSpPr>
        <p:spPr>
          <a:xfrm>
            <a:off x="2052638" y="3498875"/>
            <a:ext cx="791400" cy="754200"/>
          </a:xfrm>
          <a:prstGeom prst="roundRect">
            <a:avLst>
              <a:gd name="adj" fmla="val 16667"/>
            </a:avLst>
          </a:prstGeom>
          <a:solidFill>
            <a:srgbClr val="43434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9"/>
          <p:cNvSpPr/>
          <p:nvPr/>
        </p:nvSpPr>
        <p:spPr>
          <a:xfrm>
            <a:off x="3114457" y="3498875"/>
            <a:ext cx="791400" cy="754200"/>
          </a:xfrm>
          <a:prstGeom prst="roundRect">
            <a:avLst>
              <a:gd name="adj" fmla="val 16667"/>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9"/>
          <p:cNvSpPr/>
          <p:nvPr/>
        </p:nvSpPr>
        <p:spPr>
          <a:xfrm>
            <a:off x="4176277" y="3498875"/>
            <a:ext cx="791400" cy="754200"/>
          </a:xfrm>
          <a:prstGeom prst="roundRect">
            <a:avLst>
              <a:gd name="adj" fmla="val 16667"/>
            </a:avLst>
          </a:prstGeom>
          <a:solidFill>
            <a:srgbClr val="FFAD2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9"/>
          <p:cNvSpPr/>
          <p:nvPr/>
        </p:nvSpPr>
        <p:spPr>
          <a:xfrm>
            <a:off x="990813" y="3498875"/>
            <a:ext cx="791400" cy="754200"/>
          </a:xfrm>
          <a:prstGeom prst="roundRect">
            <a:avLst>
              <a:gd name="adj" fmla="val 16667"/>
            </a:avLst>
          </a:prstGeom>
          <a:solidFill>
            <a:srgbClr val="20202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9"/>
          <p:cNvSpPr txBox="1"/>
          <p:nvPr/>
        </p:nvSpPr>
        <p:spPr>
          <a:xfrm>
            <a:off x="2052638"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#434343</a:t>
            </a:r>
            <a:endParaRPr sz="1000">
              <a:solidFill>
                <a:srgbClr val="FFFFFF"/>
              </a:solidFill>
            </a:endParaRPr>
          </a:p>
        </p:txBody>
      </p:sp>
      <p:sp>
        <p:nvSpPr>
          <p:cNvPr id="2369" name="Google Shape;2369;p59"/>
          <p:cNvSpPr txBox="1"/>
          <p:nvPr/>
        </p:nvSpPr>
        <p:spPr>
          <a:xfrm>
            <a:off x="3114463"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#e69138</a:t>
            </a:r>
            <a:endParaRPr sz="1000">
              <a:solidFill>
                <a:srgbClr val="FFFFFF"/>
              </a:solidFill>
            </a:endParaRPr>
          </a:p>
        </p:txBody>
      </p:sp>
      <p:sp>
        <p:nvSpPr>
          <p:cNvPr id="2370" name="Google Shape;2370;p59"/>
          <p:cNvSpPr txBox="1"/>
          <p:nvPr/>
        </p:nvSpPr>
        <p:spPr>
          <a:xfrm>
            <a:off x="4176288"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#ffad2c</a:t>
            </a:r>
            <a:endParaRPr sz="1000">
              <a:solidFill>
                <a:srgbClr val="FFFFFF"/>
              </a:solidFill>
            </a:endParaRPr>
          </a:p>
        </p:txBody>
      </p:sp>
      <p:sp>
        <p:nvSpPr>
          <p:cNvPr id="2371" name="Google Shape;2371;p59"/>
          <p:cNvSpPr txBox="1"/>
          <p:nvPr/>
        </p:nvSpPr>
        <p:spPr>
          <a:xfrm>
            <a:off x="990813"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#202020</a:t>
            </a:r>
            <a:endParaRPr sz="1000">
              <a:solidFill>
                <a:srgbClr val="FFFFFF"/>
              </a:solidFill>
            </a:endParaRPr>
          </a:p>
        </p:txBody>
      </p:sp>
      <p:sp>
        <p:nvSpPr>
          <p:cNvPr id="2372" name="Google Shape;2372;p59"/>
          <p:cNvSpPr/>
          <p:nvPr/>
        </p:nvSpPr>
        <p:spPr>
          <a:xfrm>
            <a:off x="5238102" y="3498875"/>
            <a:ext cx="791400" cy="754200"/>
          </a:xfrm>
          <a:prstGeom prst="roundRect">
            <a:avLst>
              <a:gd name="adj" fmla="val 16667"/>
            </a:avLst>
          </a:prstGeom>
          <a:solidFill>
            <a:srgbClr val="FFC00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9"/>
          <p:cNvSpPr txBox="1"/>
          <p:nvPr/>
        </p:nvSpPr>
        <p:spPr>
          <a:xfrm>
            <a:off x="5238113"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rPr>
              <a:t>#ffc002</a:t>
            </a:r>
            <a:endParaRPr sz="1000">
              <a:solidFill>
                <a:srgbClr val="434343"/>
              </a:solidFill>
            </a:endParaRPr>
          </a:p>
        </p:txBody>
      </p:sp>
      <p:sp>
        <p:nvSpPr>
          <p:cNvPr id="2374" name="Google Shape;2374;p59"/>
          <p:cNvSpPr/>
          <p:nvPr/>
        </p:nvSpPr>
        <p:spPr>
          <a:xfrm>
            <a:off x="6299927" y="3498875"/>
            <a:ext cx="791400" cy="754200"/>
          </a:xfrm>
          <a:prstGeom prst="roundRect">
            <a:avLst>
              <a:gd name="adj" fmla="val 16667"/>
            </a:avLst>
          </a:prstGeom>
          <a:solidFill>
            <a:srgbClr val="B640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9"/>
          <p:cNvSpPr txBox="1"/>
          <p:nvPr/>
        </p:nvSpPr>
        <p:spPr>
          <a:xfrm>
            <a:off x="6299938"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#b64040</a:t>
            </a:r>
            <a:endParaRPr sz="1000">
              <a:solidFill>
                <a:srgbClr val="FFFFFF"/>
              </a:solidFill>
            </a:endParaRPr>
          </a:p>
        </p:txBody>
      </p:sp>
      <p:sp>
        <p:nvSpPr>
          <p:cNvPr id="2376" name="Google Shape;2376;p59"/>
          <p:cNvSpPr/>
          <p:nvPr/>
        </p:nvSpPr>
        <p:spPr>
          <a:xfrm>
            <a:off x="7361777" y="3498875"/>
            <a:ext cx="791400" cy="754200"/>
          </a:xfrm>
          <a:prstGeom prst="roundRect">
            <a:avLst>
              <a:gd name="adj" fmla="val 16667"/>
            </a:avLst>
          </a:prstGeom>
          <a:solidFill>
            <a:srgbClr val="DE422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9"/>
          <p:cNvSpPr txBox="1"/>
          <p:nvPr/>
        </p:nvSpPr>
        <p:spPr>
          <a:xfrm>
            <a:off x="7361763"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#de4223</a:t>
            </a:r>
            <a:endParaRPr sz="1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34343"/>
            </a:gs>
            <a:gs pos="100000">
              <a:srgbClr val="000000"/>
            </a:gs>
          </a:gsLst>
          <a:path path="circle">
            <a:fillToRect l="50000" t="50000" r="50000" b="50000"/>
          </a:path>
          <a:tileRect/>
        </a:gradFill>
        <a:effectLst/>
      </p:bgPr>
    </p:bg>
    <p:spTree>
      <p:nvGrpSpPr>
        <p:cNvPr id="1" name="Shape 827"/>
        <p:cNvGrpSpPr/>
        <p:nvPr/>
      </p:nvGrpSpPr>
      <p:grpSpPr>
        <a:xfrm>
          <a:off x="0" y="0"/>
          <a:ext cx="0" cy="0"/>
          <a:chOff x="0" y="0"/>
          <a:chExt cx="0" cy="0"/>
        </a:xfrm>
      </p:grpSpPr>
      <p:sp>
        <p:nvSpPr>
          <p:cNvPr id="828" name="Google Shape;828;p33"/>
          <p:cNvSpPr/>
          <p:nvPr/>
        </p:nvSpPr>
        <p:spPr>
          <a:xfrm flipH="1">
            <a:off x="5213197" y="3693150"/>
            <a:ext cx="3268529"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29" name="Google Shape;829;p33"/>
          <p:cNvSpPr txBox="1">
            <a:spLocks noGrp="1"/>
          </p:cNvSpPr>
          <p:nvPr>
            <p:ph type="subTitle" idx="1"/>
          </p:nvPr>
        </p:nvSpPr>
        <p:spPr>
          <a:xfrm>
            <a:off x="5162511" y="3853170"/>
            <a:ext cx="3268529" cy="503975"/>
          </a:xfrm>
          <a:prstGeom prst="rect">
            <a:avLst/>
          </a:prstGeom>
        </p:spPr>
        <p:txBody>
          <a:bodyPr spcFirstLastPara="1" wrap="square" lIns="0" tIns="0" rIns="0" bIns="0" anchor="t" anchorCtr="0">
            <a:noAutofit/>
          </a:bodyPr>
          <a:lstStyle/>
          <a:p>
            <a:pPr marL="0" lvl="0" indent="0"/>
            <a:r>
              <a:rPr lang="en-US" sz="1400">
                <a:latin typeface="Calibri" panose="020F0502020204030204" pitchFamily="34" charset="0"/>
                <a:cs typeface="Calibri" panose="020F0502020204030204" pitchFamily="34" charset="0"/>
              </a:rPr>
              <a:t>ĐỐI T</a:t>
            </a:r>
            <a:r>
              <a:rPr lang="vi-VN" sz="1400">
                <a:latin typeface="Calibri" panose="020F0502020204030204" pitchFamily="34" charset="0"/>
                <a:cs typeface="Calibri" panose="020F0502020204030204" pitchFamily="34" charset="0"/>
              </a:rPr>
              <a:t>ƯỢN</a:t>
            </a:r>
            <a:r>
              <a:rPr lang="en-US" sz="1400">
                <a:latin typeface="Calibri" panose="020F0502020204030204" pitchFamily="34" charset="0"/>
                <a:cs typeface="Calibri" panose="020F0502020204030204" pitchFamily="34" charset="0"/>
              </a:rPr>
              <a:t>G KHẢO SÁT: TRÀ SỮA ĐÔNG DU</a:t>
            </a:r>
            <a:endParaRPr sz="1400">
              <a:latin typeface="Calibri" panose="020F0502020204030204" pitchFamily="34" charset="0"/>
              <a:cs typeface="Calibri" panose="020F0502020204030204" pitchFamily="34" charset="0"/>
            </a:endParaRPr>
          </a:p>
        </p:txBody>
      </p:sp>
      <p:grpSp>
        <p:nvGrpSpPr>
          <p:cNvPr id="830" name="Google Shape;830;p33"/>
          <p:cNvGrpSpPr/>
          <p:nvPr/>
        </p:nvGrpSpPr>
        <p:grpSpPr>
          <a:xfrm>
            <a:off x="4032175" y="1450350"/>
            <a:ext cx="1056241" cy="335321"/>
            <a:chOff x="4200775" y="1645475"/>
            <a:chExt cx="972150" cy="308625"/>
          </a:xfrm>
        </p:grpSpPr>
        <p:sp>
          <p:nvSpPr>
            <p:cNvPr id="831" name="Google Shape;831;p33"/>
            <p:cNvSpPr/>
            <p:nvPr/>
          </p:nvSpPr>
          <p:spPr>
            <a:xfrm>
              <a:off x="4200775" y="1645475"/>
              <a:ext cx="205300" cy="308625"/>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5" y="6811"/>
                  </a:lnTo>
                  <a:lnTo>
                    <a:pt x="505" y="10684"/>
                  </a:lnTo>
                  <a:cubicBezTo>
                    <a:pt x="95" y="10982"/>
                    <a:pt x="0" y="11553"/>
                    <a:pt x="298" y="11966"/>
                  </a:cubicBezTo>
                  <a:cubicBezTo>
                    <a:pt x="477" y="12211"/>
                    <a:pt x="760" y="12344"/>
                    <a:pt x="1044" y="12344"/>
                  </a:cubicBezTo>
                  <a:cubicBezTo>
                    <a:pt x="1230" y="12344"/>
                    <a:pt x="1415" y="12288"/>
                    <a:pt x="1579" y="12172"/>
                  </a:cubicBezTo>
                  <a:lnTo>
                    <a:pt x="7813" y="7669"/>
                  </a:lnTo>
                  <a:cubicBezTo>
                    <a:pt x="8029" y="7512"/>
                    <a:pt x="8170" y="7267"/>
                    <a:pt x="8187" y="7000"/>
                  </a:cubicBezTo>
                  <a:cubicBezTo>
                    <a:pt x="8212" y="6730"/>
                    <a:pt x="8113" y="6468"/>
                    <a:pt x="7924" y="6276"/>
                  </a:cubicBezTo>
                  <a:lnTo>
                    <a:pt x="1916" y="270"/>
                  </a:lnTo>
                  <a:cubicBezTo>
                    <a:pt x="1737"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4456475" y="1645475"/>
              <a:ext cx="205225" cy="308625"/>
            </a:xfrm>
            <a:custGeom>
              <a:avLst/>
              <a:gdLst/>
              <a:ahLst/>
              <a:cxnLst/>
              <a:rect l="l" t="t" r="r" b="b"/>
              <a:pathLst>
                <a:path w="8209" h="12345" extrusionOk="0">
                  <a:moveTo>
                    <a:pt x="1266" y="0"/>
                  </a:moveTo>
                  <a:cubicBezTo>
                    <a:pt x="1031" y="0"/>
                    <a:pt x="795" y="90"/>
                    <a:pt x="617" y="270"/>
                  </a:cubicBezTo>
                  <a:cubicBezTo>
                    <a:pt x="260" y="628"/>
                    <a:pt x="260" y="1209"/>
                    <a:pt x="617" y="1566"/>
                  </a:cubicBezTo>
                  <a:lnTo>
                    <a:pt x="5862" y="6811"/>
                  </a:lnTo>
                  <a:lnTo>
                    <a:pt x="502" y="10684"/>
                  </a:lnTo>
                  <a:cubicBezTo>
                    <a:pt x="91" y="10982"/>
                    <a:pt x="1" y="11553"/>
                    <a:pt x="298" y="11966"/>
                  </a:cubicBezTo>
                  <a:cubicBezTo>
                    <a:pt x="477" y="12211"/>
                    <a:pt x="757" y="12344"/>
                    <a:pt x="1040" y="12344"/>
                  </a:cubicBezTo>
                  <a:cubicBezTo>
                    <a:pt x="1226" y="12344"/>
                    <a:pt x="1415" y="12288"/>
                    <a:pt x="1576" y="12172"/>
                  </a:cubicBezTo>
                  <a:lnTo>
                    <a:pt x="7809" y="7669"/>
                  </a:lnTo>
                  <a:cubicBezTo>
                    <a:pt x="8026" y="7512"/>
                    <a:pt x="8167" y="7267"/>
                    <a:pt x="8188" y="7000"/>
                  </a:cubicBezTo>
                  <a:cubicBezTo>
                    <a:pt x="8209" y="6730"/>
                    <a:pt x="8110" y="6468"/>
                    <a:pt x="7921" y="6276"/>
                  </a:cubicBezTo>
                  <a:lnTo>
                    <a:pt x="1913" y="270"/>
                  </a:lnTo>
                  <a:cubicBezTo>
                    <a:pt x="1736" y="90"/>
                    <a:pt x="1501"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4712000" y="1645475"/>
              <a:ext cx="205300" cy="308625"/>
            </a:xfrm>
            <a:custGeom>
              <a:avLst/>
              <a:gdLst/>
              <a:ahLst/>
              <a:cxnLst/>
              <a:rect l="l" t="t" r="r" b="b"/>
              <a:pathLst>
                <a:path w="8212" h="12345" extrusionOk="0">
                  <a:moveTo>
                    <a:pt x="1267" y="0"/>
                  </a:moveTo>
                  <a:cubicBezTo>
                    <a:pt x="1032" y="0"/>
                    <a:pt x="797" y="90"/>
                    <a:pt x="621" y="270"/>
                  </a:cubicBezTo>
                  <a:cubicBezTo>
                    <a:pt x="263" y="628"/>
                    <a:pt x="263" y="1209"/>
                    <a:pt x="621" y="1566"/>
                  </a:cubicBezTo>
                  <a:lnTo>
                    <a:pt x="5866" y="6811"/>
                  </a:lnTo>
                  <a:lnTo>
                    <a:pt x="505" y="10684"/>
                  </a:lnTo>
                  <a:cubicBezTo>
                    <a:pt x="95" y="10982"/>
                    <a:pt x="0" y="11553"/>
                    <a:pt x="302" y="11966"/>
                  </a:cubicBezTo>
                  <a:cubicBezTo>
                    <a:pt x="477" y="12211"/>
                    <a:pt x="761" y="12344"/>
                    <a:pt x="1044" y="12344"/>
                  </a:cubicBezTo>
                  <a:cubicBezTo>
                    <a:pt x="1230" y="12344"/>
                    <a:pt x="1416" y="12288"/>
                    <a:pt x="1580" y="12172"/>
                  </a:cubicBezTo>
                  <a:lnTo>
                    <a:pt x="7813" y="7669"/>
                  </a:lnTo>
                  <a:cubicBezTo>
                    <a:pt x="8030" y="7512"/>
                    <a:pt x="8170" y="7267"/>
                    <a:pt x="8187" y="7000"/>
                  </a:cubicBezTo>
                  <a:cubicBezTo>
                    <a:pt x="8212" y="6730"/>
                    <a:pt x="8114" y="6468"/>
                    <a:pt x="7925" y="6276"/>
                  </a:cubicBezTo>
                  <a:lnTo>
                    <a:pt x="1916" y="270"/>
                  </a:lnTo>
                  <a:cubicBezTo>
                    <a:pt x="1738" y="90"/>
                    <a:pt x="1502" y="0"/>
                    <a:pt x="12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4967625" y="1645475"/>
              <a:ext cx="205300" cy="308625"/>
            </a:xfrm>
            <a:custGeom>
              <a:avLst/>
              <a:gdLst/>
              <a:ahLst/>
              <a:cxnLst/>
              <a:rect l="l" t="t" r="r" b="b"/>
              <a:pathLst>
                <a:path w="8212" h="12345" extrusionOk="0">
                  <a:moveTo>
                    <a:pt x="1269" y="0"/>
                  </a:moveTo>
                  <a:cubicBezTo>
                    <a:pt x="1034" y="0"/>
                    <a:pt x="799" y="90"/>
                    <a:pt x="620" y="270"/>
                  </a:cubicBezTo>
                  <a:cubicBezTo>
                    <a:pt x="263" y="628"/>
                    <a:pt x="263" y="1209"/>
                    <a:pt x="620" y="1566"/>
                  </a:cubicBezTo>
                  <a:lnTo>
                    <a:pt x="5865" y="6811"/>
                  </a:lnTo>
                  <a:lnTo>
                    <a:pt x="505" y="10684"/>
                  </a:lnTo>
                  <a:cubicBezTo>
                    <a:pt x="95" y="10982"/>
                    <a:pt x="0" y="11553"/>
                    <a:pt x="298" y="11962"/>
                  </a:cubicBezTo>
                  <a:cubicBezTo>
                    <a:pt x="477" y="12211"/>
                    <a:pt x="757" y="12344"/>
                    <a:pt x="1041" y="12344"/>
                  </a:cubicBezTo>
                  <a:cubicBezTo>
                    <a:pt x="1230" y="12344"/>
                    <a:pt x="1415" y="12288"/>
                    <a:pt x="1579" y="12172"/>
                  </a:cubicBezTo>
                  <a:lnTo>
                    <a:pt x="7812" y="7669"/>
                  </a:lnTo>
                  <a:cubicBezTo>
                    <a:pt x="8029" y="7512"/>
                    <a:pt x="8170" y="7267"/>
                    <a:pt x="8191" y="7000"/>
                  </a:cubicBezTo>
                  <a:cubicBezTo>
                    <a:pt x="8212" y="6730"/>
                    <a:pt x="8113" y="6468"/>
                    <a:pt x="7924" y="6276"/>
                  </a:cubicBezTo>
                  <a:lnTo>
                    <a:pt x="1916" y="270"/>
                  </a:lnTo>
                  <a:cubicBezTo>
                    <a:pt x="1739" y="90"/>
                    <a:pt x="1504" y="0"/>
                    <a:pt x="1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33"/>
          <p:cNvSpPr txBox="1">
            <a:spLocks noGrp="1"/>
          </p:cNvSpPr>
          <p:nvPr>
            <p:ph type="title"/>
          </p:nvPr>
        </p:nvSpPr>
        <p:spPr>
          <a:xfrm>
            <a:off x="5111826" y="1450350"/>
            <a:ext cx="3369900" cy="2242800"/>
          </a:xfrm>
          <a:prstGeom prst="rect">
            <a:avLst/>
          </a:prstGeom>
        </p:spPr>
        <p:txBody>
          <a:bodyPr spcFirstLastPara="1" wrap="square" lIns="0" tIns="0" rIns="0" bIns="0" anchor="b" anchorCtr="0">
            <a:noAutofit/>
          </a:bodyPr>
          <a:lstStyle/>
          <a:p>
            <a:pPr lvl="0"/>
            <a:r>
              <a:rPr lang="en" sz="5400"/>
              <a:t>01</a:t>
            </a:r>
            <a:r>
              <a:rPr lang="en" sz="5400">
                <a:solidFill>
                  <a:srgbClr val="FFFFFF"/>
                </a:solidFill>
              </a:rPr>
              <a:t>.</a:t>
            </a:r>
            <a:r>
              <a:rPr lang="en" sz="5400">
                <a:solidFill>
                  <a:srgbClr val="FFC000"/>
                </a:solidFill>
              </a:rPr>
              <a:t> </a:t>
            </a:r>
            <a:r>
              <a:rPr lang="en-US" sz="5400">
                <a:solidFill>
                  <a:srgbClr val="FFFFFF"/>
                </a:solidFill>
              </a:rPr>
              <a:t>KHẢO SÁT </a:t>
            </a:r>
            <a:r>
              <a:rPr lang="en-US" sz="5400">
                <a:solidFill>
                  <a:srgbClr val="FFC000"/>
                </a:solidFill>
              </a:rPr>
              <a:t>HIỆN TRẠNG</a:t>
            </a:r>
            <a:endParaRPr sz="5400">
              <a:solidFill>
                <a:srgbClr val="FFC000"/>
              </a:solidFill>
            </a:endParaRPr>
          </a:p>
        </p:txBody>
      </p:sp>
      <p:pic>
        <p:nvPicPr>
          <p:cNvPr id="3" name="Picture 2" descr="A close up of a sign&#10;&#10;Description automatically generated">
            <a:extLst>
              <a:ext uri="{FF2B5EF4-FFF2-40B4-BE49-F238E27FC236}">
                <a16:creationId xmlns:a16="http://schemas.microsoft.com/office/drawing/2014/main" id="{B179E066-B90D-4053-B903-2A4DEE5E8CDB}"/>
              </a:ext>
            </a:extLst>
          </p:cNvPr>
          <p:cNvPicPr>
            <a:picLocks noChangeAspect="1"/>
          </p:cNvPicPr>
          <p:nvPr/>
        </p:nvPicPr>
        <p:blipFill>
          <a:blip r:embed="rId3"/>
          <a:stretch>
            <a:fillRect/>
          </a:stretch>
        </p:blipFill>
        <p:spPr>
          <a:xfrm>
            <a:off x="857908" y="1358945"/>
            <a:ext cx="3023694" cy="30439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34343"/>
            </a:gs>
            <a:gs pos="100000">
              <a:srgbClr val="000000"/>
            </a:gs>
          </a:gsLst>
          <a:path path="circle">
            <a:fillToRect l="50000" t="50000" r="50000" b="50000"/>
          </a:path>
          <a:tileRect/>
        </a:gradFill>
        <a:effectLst/>
      </p:bgPr>
    </p:bg>
    <p:spTree>
      <p:nvGrpSpPr>
        <p:cNvPr id="1" name="Shape 839"/>
        <p:cNvGrpSpPr/>
        <p:nvPr/>
      </p:nvGrpSpPr>
      <p:grpSpPr>
        <a:xfrm>
          <a:off x="0" y="0"/>
          <a:ext cx="0" cy="0"/>
          <a:chOff x="0" y="0"/>
          <a:chExt cx="0" cy="0"/>
        </a:xfrm>
      </p:grpSpPr>
      <p:sp>
        <p:nvSpPr>
          <p:cNvPr id="840" name="Google Shape;840;p34"/>
          <p:cNvSpPr/>
          <p:nvPr/>
        </p:nvSpPr>
        <p:spPr>
          <a:xfrm>
            <a:off x="412477" y="1268730"/>
            <a:ext cx="7093555" cy="3360420"/>
          </a:xfrm>
          <a:prstGeom prst="flowChartManualInput">
            <a:avLst/>
          </a:prstGeom>
          <a:gradFill>
            <a:gsLst>
              <a:gs pos="0">
                <a:srgbClr val="DE4223"/>
              </a:gs>
              <a:gs pos="100000">
                <a:srgbClr val="B64040"/>
              </a:gs>
            </a:gsLst>
            <a:path path="circle">
              <a:fillToRect l="100000" t="100000"/>
            </a:path>
            <a:tileRect r="-100000" b="-100000"/>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841" name="Google Shape;841;p34"/>
          <p:cNvSpPr txBox="1">
            <a:spLocks noGrp="1"/>
          </p:cNvSpPr>
          <p:nvPr>
            <p:ph type="subTitle" idx="1"/>
          </p:nvPr>
        </p:nvSpPr>
        <p:spPr>
          <a:xfrm>
            <a:off x="564544" y="2091690"/>
            <a:ext cx="6789420" cy="2137410"/>
          </a:xfrm>
          <a:prstGeom prst="rect">
            <a:avLst/>
          </a:prstGeom>
        </p:spPr>
        <p:txBody>
          <a:bodyPr spcFirstLastPara="1" wrap="square" lIns="0" tIns="0" rIns="0" bIns="0" anchor="t" anchorCtr="0">
            <a:noAutofit/>
          </a:bodyPr>
          <a:lstStyle/>
          <a:p>
            <a:pPr marL="171450" lvl="0" indent="-171450">
              <a:buClr>
                <a:schemeClr val="dk1"/>
              </a:buClr>
              <a:buSzPts val="600"/>
              <a:buFont typeface="Courier New" panose="02070309020205020404" pitchFamily="49" charset="0"/>
              <a:buChar char="o"/>
            </a:pPr>
            <a:r>
              <a:rPr lang="en-US" sz="1600">
                <a:latin typeface="Calibri" panose="020F0502020204030204" pitchFamily="34" charset="0"/>
                <a:cs typeface="Calibri" panose="020F0502020204030204" pitchFamily="34" charset="0"/>
              </a:rPr>
              <a:t>Quán trà sữa Đông Du 2 nằm trên đường Vành đai 3 sau Kí túc xá khu A Đại học Quốc Gia</a:t>
            </a:r>
          </a:p>
          <a:p>
            <a:pPr marL="171450" lvl="0" indent="-171450">
              <a:buClr>
                <a:schemeClr val="dk1"/>
              </a:buClr>
              <a:buSzPts val="600"/>
              <a:buFont typeface="Courier New" panose="02070309020205020404" pitchFamily="49" charset="0"/>
              <a:buChar char="o"/>
            </a:pPr>
            <a:r>
              <a:rPr lang="en-US" sz="1600">
                <a:latin typeface="Calibri" panose="020F0502020204030204" pitchFamily="34" charset="0"/>
                <a:cs typeface="Calibri" panose="020F0502020204030204" pitchFamily="34" charset="0"/>
              </a:rPr>
              <a:t>Quán đang sử dụng phần mềm quản lý iPos, sau khi tham khảo một số phần mềm quản lý quán trà sữa khác, vì dễ sử dụng, dễ nâng cấp do chạy nền tảng Windows cũng như hợp lý và khả thi nhất khi dùng để quản lý trà sữa</a:t>
            </a:r>
          </a:p>
          <a:p>
            <a:pPr marL="171450" lvl="0" indent="-171450">
              <a:buClr>
                <a:schemeClr val="dk1"/>
              </a:buClr>
              <a:buSzPts val="600"/>
              <a:buFont typeface="Courier New" panose="02070309020205020404" pitchFamily="49" charset="0"/>
              <a:buChar char="o"/>
            </a:pPr>
            <a:r>
              <a:rPr lang="en-US" sz="1600">
                <a:latin typeface="Calibri" panose="020F0502020204030204" pitchFamily="34" charset="0"/>
                <a:cs typeface="Calibri" panose="020F0502020204030204" pitchFamily="34" charset="0"/>
              </a:rPr>
              <a:t>Hầu hết các phần mềm đ</a:t>
            </a:r>
            <a:r>
              <a:rPr lang="vi-VN" sz="1600">
                <a:latin typeface="Calibri" panose="020F0502020204030204" pitchFamily="34" charset="0"/>
                <a:cs typeface="Calibri" panose="020F0502020204030204" pitchFamily="34" charset="0"/>
              </a:rPr>
              <a:t>ược</a:t>
            </a:r>
            <a:r>
              <a:rPr lang="en-US" sz="1600">
                <a:latin typeface="Calibri" panose="020F0502020204030204" pitchFamily="34" charset="0"/>
                <a:cs typeface="Calibri" panose="020F0502020204030204" pitchFamily="34" charset="0"/>
              </a:rPr>
              <a:t> tin dùng đều đáp ứng đ</a:t>
            </a:r>
            <a:r>
              <a:rPr lang="vi-VN" sz="1600">
                <a:latin typeface="Calibri" panose="020F0502020204030204" pitchFamily="34" charset="0"/>
                <a:cs typeface="Calibri" panose="020F0502020204030204" pitchFamily="34" charset="0"/>
              </a:rPr>
              <a:t>ược</a:t>
            </a:r>
            <a:r>
              <a:rPr lang="en-US" sz="1600">
                <a:latin typeface="Calibri" panose="020F0502020204030204" pitchFamily="34" charset="0"/>
                <a:cs typeface="Calibri" panose="020F0502020204030204" pitchFamily="34" charset="0"/>
              </a:rPr>
              <a:t> các nhu cầu c</a:t>
            </a:r>
            <a:r>
              <a:rPr lang="vi-VN" sz="1600">
                <a:latin typeface="Calibri" panose="020F0502020204030204" pitchFamily="34" charset="0"/>
                <a:cs typeface="Calibri" panose="020F0502020204030204" pitchFamily="34" charset="0"/>
              </a:rPr>
              <a:t>ơ</a:t>
            </a:r>
            <a:r>
              <a:rPr lang="en-US" sz="1600">
                <a:latin typeface="Calibri" panose="020F0502020204030204" pitchFamily="34" charset="0"/>
                <a:cs typeface="Calibri" panose="020F0502020204030204" pitchFamily="34" charset="0"/>
              </a:rPr>
              <a:t> bản của một phần mềm quản lý bán hàng, dễ sử dụng</a:t>
            </a:r>
          </a:p>
          <a:p>
            <a:pPr marL="171450" lvl="0" indent="-171450">
              <a:buClr>
                <a:schemeClr val="dk1"/>
              </a:buClr>
              <a:buSzPts val="600"/>
              <a:buFont typeface="Courier New" panose="02070309020205020404" pitchFamily="49" charset="0"/>
              <a:buChar char="o"/>
            </a:pPr>
            <a:r>
              <a:rPr lang="en-US" sz="1600">
                <a:latin typeface="Calibri" panose="020F0502020204030204" pitchFamily="34" charset="0"/>
                <a:cs typeface="Calibri" panose="020F0502020204030204" pitchFamily="34" charset="0"/>
              </a:rPr>
              <a:t>Tuy nhiên, một số phần mềm có nhiều chức năng d</a:t>
            </a:r>
            <a:r>
              <a:rPr lang="vi-VN" sz="1600">
                <a:latin typeface="Calibri" panose="020F0502020204030204" pitchFamily="34" charset="0"/>
                <a:cs typeface="Calibri" panose="020F0502020204030204" pitchFamily="34" charset="0"/>
              </a:rPr>
              <a:t>ư</a:t>
            </a:r>
            <a:r>
              <a:rPr lang="en-US" sz="1600">
                <a:latin typeface="Calibri" panose="020F0502020204030204" pitchFamily="34" charset="0"/>
                <a:cs typeface="Calibri" panose="020F0502020204030204" pitchFamily="34" charset="0"/>
              </a:rPr>
              <a:t> thừa, bảo trì và nâng cấp kém</a:t>
            </a:r>
          </a:p>
          <a:p>
            <a:pPr marL="171450" lvl="0" indent="-171450">
              <a:buClr>
                <a:schemeClr val="dk1"/>
              </a:buClr>
              <a:buSzPts val="600"/>
              <a:buFont typeface="Courier New" panose="02070309020205020404" pitchFamily="49" charset="0"/>
              <a:buChar char="o"/>
            </a:pPr>
            <a:endParaRPr lang="en-US" sz="1600">
              <a:latin typeface="Calibri" panose="020F0502020204030204" pitchFamily="34" charset="0"/>
              <a:cs typeface="Calibri" panose="020F0502020204030204" pitchFamily="34" charset="0"/>
            </a:endParaRPr>
          </a:p>
          <a:p>
            <a:pPr marL="171450" lvl="0" indent="-171450">
              <a:buClr>
                <a:schemeClr val="dk1"/>
              </a:buClr>
              <a:buSzPts val="600"/>
              <a:buFont typeface="Courier New" panose="02070309020205020404" pitchFamily="49" charset="0"/>
              <a:buChar char="o"/>
            </a:pPr>
            <a:endParaRPr lang="en-US"/>
          </a:p>
          <a:p>
            <a:pPr marL="0" lvl="0" indent="0">
              <a:buClr>
                <a:schemeClr val="dk1"/>
              </a:buClr>
              <a:buSzPts val="600"/>
            </a:pPr>
            <a:endParaRPr>
              <a:solidFill>
                <a:srgbClr val="F3F3F3"/>
              </a:solidFill>
            </a:endParaRPr>
          </a:p>
        </p:txBody>
      </p:sp>
      <p:sp>
        <p:nvSpPr>
          <p:cNvPr id="842" name="Google Shape;842;p34"/>
          <p:cNvSpPr txBox="1">
            <a:spLocks noGrp="1"/>
          </p:cNvSpPr>
          <p:nvPr>
            <p:ph type="title"/>
          </p:nvPr>
        </p:nvSpPr>
        <p:spPr>
          <a:xfrm>
            <a:off x="412477" y="397950"/>
            <a:ext cx="3497580" cy="1032900"/>
          </a:xfrm>
          <a:prstGeom prst="rect">
            <a:avLst/>
          </a:prstGeom>
        </p:spPr>
        <p:txBody>
          <a:bodyPr spcFirstLastPara="1" wrap="square" lIns="0" tIns="0" rIns="0" bIns="0" anchor="b" anchorCtr="0">
            <a:noAutofit/>
          </a:bodyPr>
          <a:lstStyle/>
          <a:p>
            <a:pPr lvl="0"/>
            <a:r>
              <a:rPr lang="en-US" sz="3600"/>
              <a:t>KHẢO SÁT </a:t>
            </a:r>
            <a:br>
              <a:rPr lang="en-US" sz="3600"/>
            </a:br>
            <a:r>
              <a:rPr lang="en-US" sz="3600">
                <a:solidFill>
                  <a:srgbClr val="FFC000"/>
                </a:solidFill>
              </a:rPr>
              <a:t>HIỆN TRẠNG</a:t>
            </a:r>
            <a:endParaRPr sz="3600">
              <a:solidFill>
                <a:srgbClr val="FFC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7B6493-CEE3-48FA-84BA-D1372927529F}"/>
              </a:ext>
            </a:extLst>
          </p:cNvPr>
          <p:cNvSpPr>
            <a:spLocks noGrp="1"/>
          </p:cNvSpPr>
          <p:nvPr>
            <p:ph type="title"/>
          </p:nvPr>
        </p:nvSpPr>
        <p:spPr>
          <a:xfrm>
            <a:off x="5016456" y="1143000"/>
            <a:ext cx="3369900" cy="3136343"/>
          </a:xfrm>
        </p:spPr>
        <p:txBody>
          <a:bodyPr/>
          <a:lstStyle/>
          <a:p>
            <a:r>
              <a:rPr lang="en-US"/>
              <a:t>02. </a:t>
            </a:r>
            <a:r>
              <a:rPr lang="en-US">
                <a:solidFill>
                  <a:srgbClr val="FFFFFF"/>
                </a:solidFill>
              </a:rPr>
              <a:t>YÊU CẦU </a:t>
            </a:r>
            <a:r>
              <a:rPr lang="en-US">
                <a:solidFill>
                  <a:srgbClr val="FFC000"/>
                </a:solidFill>
              </a:rPr>
              <a:t>HỆ THỐNG </a:t>
            </a:r>
            <a:br>
              <a:rPr lang="en-US"/>
            </a:br>
            <a:r>
              <a:rPr lang="en-US"/>
              <a:t>&amp; CÁC </a:t>
            </a:r>
            <a:r>
              <a:rPr lang="en-US">
                <a:solidFill>
                  <a:srgbClr val="FFC000"/>
                </a:solidFill>
              </a:rPr>
              <a:t>USE CASE</a:t>
            </a:r>
          </a:p>
        </p:txBody>
      </p:sp>
    </p:spTree>
    <p:extLst>
      <p:ext uri="{BB962C8B-B14F-4D97-AF65-F5344CB8AC3E}">
        <p14:creationId xmlns:p14="http://schemas.microsoft.com/office/powerpoint/2010/main" val="12170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D755BF-FEE0-4A23-8B40-CB5B95B65DF3}"/>
              </a:ext>
            </a:extLst>
          </p:cNvPr>
          <p:cNvSpPr>
            <a:spLocks noGrp="1"/>
          </p:cNvSpPr>
          <p:nvPr>
            <p:ph type="title"/>
          </p:nvPr>
        </p:nvSpPr>
        <p:spPr>
          <a:xfrm>
            <a:off x="340920" y="4719"/>
            <a:ext cx="3408120" cy="1410456"/>
          </a:xfrm>
        </p:spPr>
        <p:txBody>
          <a:bodyPr/>
          <a:lstStyle/>
          <a:p>
            <a:pPr algn="l"/>
            <a:r>
              <a:rPr lang="en-US" sz="3600"/>
              <a:t>YÊU CẦU </a:t>
            </a:r>
            <a:br>
              <a:rPr lang="en-US" sz="3600"/>
            </a:br>
            <a:r>
              <a:rPr lang="en-US" sz="3600">
                <a:solidFill>
                  <a:srgbClr val="FFC000"/>
                </a:solidFill>
              </a:rPr>
              <a:t>HỆ THỐNG</a:t>
            </a:r>
          </a:p>
        </p:txBody>
      </p:sp>
      <p:sp>
        <p:nvSpPr>
          <p:cNvPr id="5" name="Subtitle 4">
            <a:extLst>
              <a:ext uri="{FF2B5EF4-FFF2-40B4-BE49-F238E27FC236}">
                <a16:creationId xmlns:a16="http://schemas.microsoft.com/office/drawing/2014/main" id="{D51A0B72-546F-4FBD-B1CB-7B1CD36F823E}"/>
              </a:ext>
            </a:extLst>
          </p:cNvPr>
          <p:cNvSpPr>
            <a:spLocks noGrp="1"/>
          </p:cNvSpPr>
          <p:nvPr>
            <p:ph type="subTitle" idx="1"/>
          </p:nvPr>
        </p:nvSpPr>
        <p:spPr>
          <a:xfrm>
            <a:off x="1639722" y="1955050"/>
            <a:ext cx="5158155" cy="2573661"/>
          </a:xfrm>
        </p:spPr>
        <p:txBody>
          <a:bodyPr/>
          <a:lstStyle/>
          <a:p>
            <a:pPr marL="228600" lvl="0" indent="0" algn="l"/>
            <a:r>
              <a:rPr lang="en-US" sz="2400">
                <a:latin typeface="Calibri" panose="020F0502020204030204" pitchFamily="34" charset="0"/>
                <a:cs typeface="Calibri" panose="020F0502020204030204" pitchFamily="34" charset="0"/>
              </a:rPr>
              <a:t>Tiếp nhận order</a:t>
            </a:r>
          </a:p>
          <a:p>
            <a:pPr marL="228600" lvl="0" indent="0" algn="l"/>
            <a:r>
              <a:rPr lang="en-US" sz="2400">
                <a:latin typeface="Calibri" panose="020F0502020204030204" pitchFamily="34" charset="0"/>
                <a:cs typeface="Calibri" panose="020F0502020204030204" pitchFamily="34" charset="0"/>
              </a:rPr>
              <a:t>Quản lý khuyến mãi</a:t>
            </a:r>
          </a:p>
          <a:p>
            <a:pPr marL="228600" lvl="0" indent="0" algn="l"/>
            <a:r>
              <a:rPr lang="en-US" sz="2400">
                <a:latin typeface="Calibri" panose="020F0502020204030204" pitchFamily="34" charset="0"/>
                <a:cs typeface="Calibri" panose="020F0502020204030204" pitchFamily="34" charset="0"/>
              </a:rPr>
              <a:t>Quản lý menu</a:t>
            </a:r>
          </a:p>
          <a:p>
            <a:pPr marL="228600" lvl="0" indent="0" algn="l"/>
            <a:r>
              <a:rPr lang="en-US" sz="2400">
                <a:latin typeface="Calibri" panose="020F0502020204030204" pitchFamily="34" charset="0"/>
                <a:cs typeface="Calibri" panose="020F0502020204030204" pitchFamily="34" charset="0"/>
              </a:rPr>
              <a:t>Phân quyền</a:t>
            </a:r>
          </a:p>
          <a:p>
            <a:pPr marL="228600" lvl="0" indent="0" algn="l"/>
            <a:r>
              <a:rPr lang="en-US" sz="2400">
                <a:latin typeface="Calibri" panose="020F0502020204030204" pitchFamily="34" charset="0"/>
                <a:cs typeface="Calibri" panose="020F0502020204030204" pitchFamily="34" charset="0"/>
              </a:rPr>
              <a:t>Quản lý doanh thu</a:t>
            </a:r>
          </a:p>
          <a:p>
            <a:pPr marL="228600" indent="0" algn="l"/>
            <a:endParaRPr lang="en-US" sz="2400">
              <a:latin typeface="Calibri" panose="020F0502020204030204" pitchFamily="34" charset="0"/>
              <a:cs typeface="Calibri" panose="020F0502020204030204" pitchFamily="34" charset="0"/>
            </a:endParaRPr>
          </a:p>
        </p:txBody>
      </p:sp>
      <p:grpSp>
        <p:nvGrpSpPr>
          <p:cNvPr id="6" name="Google Shape;10593;p66">
            <a:extLst>
              <a:ext uri="{FF2B5EF4-FFF2-40B4-BE49-F238E27FC236}">
                <a16:creationId xmlns:a16="http://schemas.microsoft.com/office/drawing/2014/main" id="{8C7BA381-3E5C-404C-BAF0-D70B182B3217}"/>
              </a:ext>
            </a:extLst>
          </p:cNvPr>
          <p:cNvGrpSpPr/>
          <p:nvPr/>
        </p:nvGrpSpPr>
        <p:grpSpPr>
          <a:xfrm>
            <a:off x="1313425" y="2038934"/>
            <a:ext cx="356196" cy="265631"/>
            <a:chOff x="5216456" y="3725484"/>
            <a:chExt cx="356196" cy="265631"/>
          </a:xfrm>
        </p:grpSpPr>
        <p:sp>
          <p:nvSpPr>
            <p:cNvPr id="7" name="Google Shape;10594;p66">
              <a:extLst>
                <a:ext uri="{FF2B5EF4-FFF2-40B4-BE49-F238E27FC236}">
                  <a16:creationId xmlns:a16="http://schemas.microsoft.com/office/drawing/2014/main" id="{85A6582D-A20E-488D-8AFA-AC47514CA31E}"/>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95;p66">
              <a:extLst>
                <a:ext uri="{FF2B5EF4-FFF2-40B4-BE49-F238E27FC236}">
                  <a16:creationId xmlns:a16="http://schemas.microsoft.com/office/drawing/2014/main" id="{74D1FD4A-43A0-457F-B1A9-4BE1B2D8DA57}"/>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3;p66">
            <a:extLst>
              <a:ext uri="{FF2B5EF4-FFF2-40B4-BE49-F238E27FC236}">
                <a16:creationId xmlns:a16="http://schemas.microsoft.com/office/drawing/2014/main" id="{9BC333DF-9967-414B-BAF5-8066F183169A}"/>
              </a:ext>
            </a:extLst>
          </p:cNvPr>
          <p:cNvGrpSpPr/>
          <p:nvPr/>
        </p:nvGrpSpPr>
        <p:grpSpPr>
          <a:xfrm>
            <a:off x="1317468" y="2379105"/>
            <a:ext cx="356196" cy="265631"/>
            <a:chOff x="5216456" y="3725484"/>
            <a:chExt cx="356196" cy="265631"/>
          </a:xfrm>
        </p:grpSpPr>
        <p:sp>
          <p:nvSpPr>
            <p:cNvPr id="10" name="Google Shape;10594;p66">
              <a:extLst>
                <a:ext uri="{FF2B5EF4-FFF2-40B4-BE49-F238E27FC236}">
                  <a16:creationId xmlns:a16="http://schemas.microsoft.com/office/drawing/2014/main" id="{7D6954E5-9B97-45F6-8B1F-1017F4982C69}"/>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95;p66">
              <a:extLst>
                <a:ext uri="{FF2B5EF4-FFF2-40B4-BE49-F238E27FC236}">
                  <a16:creationId xmlns:a16="http://schemas.microsoft.com/office/drawing/2014/main" id="{19BBBC75-827D-4F59-B1DF-6242E95965EE}"/>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93;p66">
            <a:extLst>
              <a:ext uri="{FF2B5EF4-FFF2-40B4-BE49-F238E27FC236}">
                <a16:creationId xmlns:a16="http://schemas.microsoft.com/office/drawing/2014/main" id="{43962442-2561-4B22-B039-C3DD3198C4B1}"/>
              </a:ext>
            </a:extLst>
          </p:cNvPr>
          <p:cNvGrpSpPr/>
          <p:nvPr/>
        </p:nvGrpSpPr>
        <p:grpSpPr>
          <a:xfrm>
            <a:off x="1303040" y="2706311"/>
            <a:ext cx="356196" cy="265631"/>
            <a:chOff x="5216456" y="3725484"/>
            <a:chExt cx="356196" cy="265631"/>
          </a:xfrm>
        </p:grpSpPr>
        <p:sp>
          <p:nvSpPr>
            <p:cNvPr id="13" name="Google Shape;10594;p66">
              <a:extLst>
                <a:ext uri="{FF2B5EF4-FFF2-40B4-BE49-F238E27FC236}">
                  <a16:creationId xmlns:a16="http://schemas.microsoft.com/office/drawing/2014/main" id="{2E3EC0C6-05E4-4B68-A21D-966B2E0B444A}"/>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95;p66">
              <a:extLst>
                <a:ext uri="{FF2B5EF4-FFF2-40B4-BE49-F238E27FC236}">
                  <a16:creationId xmlns:a16="http://schemas.microsoft.com/office/drawing/2014/main" id="{859CE2AD-1959-49B1-B8EC-E9A3DCBD78C5}"/>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593;p66">
            <a:extLst>
              <a:ext uri="{FF2B5EF4-FFF2-40B4-BE49-F238E27FC236}">
                <a16:creationId xmlns:a16="http://schemas.microsoft.com/office/drawing/2014/main" id="{923C779C-5133-4E61-BE58-182DE21F5D51}"/>
              </a:ext>
            </a:extLst>
          </p:cNvPr>
          <p:cNvGrpSpPr/>
          <p:nvPr/>
        </p:nvGrpSpPr>
        <p:grpSpPr>
          <a:xfrm>
            <a:off x="1313424" y="3109064"/>
            <a:ext cx="356196" cy="265631"/>
            <a:chOff x="5216456" y="3725484"/>
            <a:chExt cx="356196" cy="265631"/>
          </a:xfrm>
        </p:grpSpPr>
        <p:sp>
          <p:nvSpPr>
            <p:cNvPr id="16" name="Google Shape;10594;p66">
              <a:extLst>
                <a:ext uri="{FF2B5EF4-FFF2-40B4-BE49-F238E27FC236}">
                  <a16:creationId xmlns:a16="http://schemas.microsoft.com/office/drawing/2014/main" id="{D1AA1E4A-0778-4A59-99BD-BE7FBBA98445}"/>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95;p66">
              <a:extLst>
                <a:ext uri="{FF2B5EF4-FFF2-40B4-BE49-F238E27FC236}">
                  <a16:creationId xmlns:a16="http://schemas.microsoft.com/office/drawing/2014/main" id="{74D0941C-37F0-47DF-BB96-3FA20FD81CDE}"/>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593;p66">
            <a:extLst>
              <a:ext uri="{FF2B5EF4-FFF2-40B4-BE49-F238E27FC236}">
                <a16:creationId xmlns:a16="http://schemas.microsoft.com/office/drawing/2014/main" id="{47320FF9-C97E-4257-8383-29EDCA277D06}"/>
              </a:ext>
            </a:extLst>
          </p:cNvPr>
          <p:cNvGrpSpPr/>
          <p:nvPr/>
        </p:nvGrpSpPr>
        <p:grpSpPr>
          <a:xfrm>
            <a:off x="1300389" y="3487635"/>
            <a:ext cx="356195" cy="265631"/>
            <a:chOff x="5216456" y="3725484"/>
            <a:chExt cx="356195" cy="265631"/>
          </a:xfrm>
        </p:grpSpPr>
        <p:sp>
          <p:nvSpPr>
            <p:cNvPr id="19" name="Google Shape;10594;p66">
              <a:extLst>
                <a:ext uri="{FF2B5EF4-FFF2-40B4-BE49-F238E27FC236}">
                  <a16:creationId xmlns:a16="http://schemas.microsoft.com/office/drawing/2014/main" id="{982B8D70-6C2E-4D17-9C1F-C2E0BCDBCC41}"/>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95;p66">
              <a:extLst>
                <a:ext uri="{FF2B5EF4-FFF2-40B4-BE49-F238E27FC236}">
                  <a16:creationId xmlns:a16="http://schemas.microsoft.com/office/drawing/2014/main" id="{FC3E49BB-D649-4EEF-BB79-CCFB8359C966}"/>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120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4" y="1635750"/>
            <a:ext cx="2022225"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TỔNG QUÁT</a:t>
            </a:r>
            <a:endParaRPr lang="vi-VN" sz="1600">
              <a:latin typeface="Calibri" panose="020F0502020204030204" pitchFamily="34" charset="0"/>
              <a:cs typeface="Calibri" panose="020F0502020204030204" pitchFamily="34" charset="0"/>
            </a:endParaRPr>
          </a:p>
        </p:txBody>
      </p:sp>
      <p:pic>
        <p:nvPicPr>
          <p:cNvPr id="2050" name="Picture 2" descr="Untitled Diagram(6)">
            <a:extLst>
              <a:ext uri="{FF2B5EF4-FFF2-40B4-BE49-F238E27FC236}">
                <a16:creationId xmlns:a16="http://schemas.microsoft.com/office/drawing/2014/main" id="{7ED11D63-84F4-4671-A4D5-EE9CAD99C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700" y="0"/>
            <a:ext cx="6216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2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4" y="1635750"/>
            <a:ext cx="2022225"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ĐĂNG NHẬP</a:t>
            </a:r>
            <a:endParaRPr lang="vi-VN" sz="1600">
              <a:latin typeface="Calibri" panose="020F0502020204030204" pitchFamily="34" charset="0"/>
              <a:cs typeface="Calibri" panose="020F0502020204030204" pitchFamily="34" charset="0"/>
            </a:endParaRPr>
          </a:p>
        </p:txBody>
      </p:sp>
      <p:pic>
        <p:nvPicPr>
          <p:cNvPr id="3074" name="Picture 2" descr="Untitled Diagram(5)">
            <a:extLst>
              <a:ext uri="{FF2B5EF4-FFF2-40B4-BE49-F238E27FC236}">
                <a16:creationId xmlns:a16="http://schemas.microsoft.com/office/drawing/2014/main" id="{7D0A0566-6561-4184-A7FD-6A3568BD6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530" y="0"/>
            <a:ext cx="6216300" cy="513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8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16DD7C-5F8C-4F41-95E2-428AC1ED3498}"/>
              </a:ext>
            </a:extLst>
          </p:cNvPr>
          <p:cNvSpPr>
            <a:spLocks noGrp="1"/>
          </p:cNvSpPr>
          <p:nvPr>
            <p:ph type="title"/>
          </p:nvPr>
        </p:nvSpPr>
        <p:spPr>
          <a:xfrm>
            <a:off x="400935" y="251420"/>
            <a:ext cx="6216300" cy="531000"/>
          </a:xfrm>
        </p:spPr>
        <p:txBody>
          <a:bodyPr/>
          <a:lstStyle/>
          <a:p>
            <a:pPr algn="l"/>
            <a:r>
              <a:rPr lang="en-US" sz="4000"/>
              <a:t>MÔ HÌNH </a:t>
            </a:r>
            <a:br>
              <a:rPr lang="en-US" sz="4000"/>
            </a:br>
            <a:r>
              <a:rPr lang="en-US" sz="4000">
                <a:solidFill>
                  <a:srgbClr val="FFC000"/>
                </a:solidFill>
              </a:rPr>
              <a:t>USE CASE</a:t>
            </a:r>
          </a:p>
        </p:txBody>
      </p:sp>
      <p:sp>
        <p:nvSpPr>
          <p:cNvPr id="9" name="Google Shape;828;p33">
            <a:extLst>
              <a:ext uri="{FF2B5EF4-FFF2-40B4-BE49-F238E27FC236}">
                <a16:creationId xmlns:a16="http://schemas.microsoft.com/office/drawing/2014/main" id="{3EB3A94C-4EF2-47EF-920B-B56A2FFFBBB8}"/>
              </a:ext>
            </a:extLst>
          </p:cNvPr>
          <p:cNvSpPr/>
          <p:nvPr/>
        </p:nvSpPr>
        <p:spPr>
          <a:xfrm flipH="1">
            <a:off x="400934" y="1635750"/>
            <a:ext cx="2022225" cy="538625"/>
          </a:xfrm>
          <a:prstGeom prst="flowChartManualInput">
            <a:avLst/>
          </a:prstGeom>
          <a:gradFill>
            <a:gsLst>
              <a:gs pos="0">
                <a:srgbClr val="DE4223"/>
              </a:gs>
              <a:gs pos="100000">
                <a:srgbClr val="B64040"/>
              </a:gs>
            </a:gsLst>
            <a:path path="circle">
              <a:fillToRect l="50000" t="50000" r="50000" b="50000"/>
            </a:path>
            <a:tileRect/>
          </a:gradFill>
          <a:ln>
            <a:noFill/>
          </a:ln>
          <a:effectLst>
            <a:outerShdw blurRad="285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 name="Google Shape;829;p33">
            <a:extLst>
              <a:ext uri="{FF2B5EF4-FFF2-40B4-BE49-F238E27FC236}">
                <a16:creationId xmlns:a16="http://schemas.microsoft.com/office/drawing/2014/main" id="{24E30716-18FC-402F-AABD-9B21E0438C85}"/>
              </a:ext>
            </a:extLst>
          </p:cNvPr>
          <p:cNvSpPr txBox="1">
            <a:spLocks/>
          </p:cNvSpPr>
          <p:nvPr/>
        </p:nvSpPr>
        <p:spPr>
          <a:xfrm>
            <a:off x="487409" y="1784340"/>
            <a:ext cx="3268529" cy="5039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600">
                <a:latin typeface="Calibri" panose="020F0502020204030204" pitchFamily="34" charset="0"/>
                <a:cs typeface="Calibri" panose="020F0502020204030204" pitchFamily="34" charset="0"/>
              </a:rPr>
              <a:t>US</a:t>
            </a:r>
            <a:r>
              <a:rPr lang="en-US" sz="1600">
                <a:latin typeface="Calibri" panose="020F0502020204030204" pitchFamily="34" charset="0"/>
                <a:cs typeface="Calibri" panose="020F0502020204030204" pitchFamily="34" charset="0"/>
              </a:rPr>
              <a:t>E CASE ĐĂNG XUẤT</a:t>
            </a:r>
            <a:endParaRPr lang="vi-VN" sz="1600">
              <a:latin typeface="Calibri" panose="020F0502020204030204" pitchFamily="34" charset="0"/>
              <a:cs typeface="Calibri" panose="020F0502020204030204" pitchFamily="34" charset="0"/>
            </a:endParaRPr>
          </a:p>
        </p:txBody>
      </p:sp>
      <p:pic>
        <p:nvPicPr>
          <p:cNvPr id="4098" name="Picture 2" descr="Untitled Diagram(4)">
            <a:extLst>
              <a:ext uri="{FF2B5EF4-FFF2-40B4-BE49-F238E27FC236}">
                <a16:creationId xmlns:a16="http://schemas.microsoft.com/office/drawing/2014/main" id="{867DAB02-E7AB-445B-8206-0CC129611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920" y="0"/>
            <a:ext cx="635508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50900"/>
      </p:ext>
    </p:extLst>
  </p:cSld>
  <p:clrMapOvr>
    <a:masterClrMapping/>
  </p:clrMapOvr>
</p:sld>
</file>

<file path=ppt/theme/theme1.xml><?xml version="1.0" encoding="utf-8"?>
<a:theme xmlns:a="http://schemas.openxmlformats.org/drawingml/2006/main" name="Black Friday by Slidesgo">
  <a:themeElements>
    <a:clrScheme name="Office">
      <a:dk1>
        <a:srgbClr val="202020"/>
      </a:dk1>
      <a:lt1>
        <a:srgbClr val="434343"/>
      </a:lt1>
      <a:dk2>
        <a:srgbClr val="E69138"/>
      </a:dk2>
      <a:lt2>
        <a:srgbClr val="FFAD2C"/>
      </a:lt2>
      <a:accent1>
        <a:srgbClr val="FFC002"/>
      </a:accent1>
      <a:accent2>
        <a:srgbClr val="B64040"/>
      </a:accent2>
      <a:accent3>
        <a:srgbClr val="DE4223"/>
      </a:accent3>
      <a:accent4>
        <a:srgbClr val="202020"/>
      </a:accent4>
      <a:accent5>
        <a:srgbClr val="434343"/>
      </a:accent5>
      <a:accent6>
        <a:srgbClr val="E69138"/>
      </a:accent6>
      <a:hlink>
        <a:srgbClr val="FFAD2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626</Words>
  <Application>Microsoft Office PowerPoint</Application>
  <PresentationFormat>On-screen Show (16:9)</PresentationFormat>
  <Paragraphs>95</Paragraphs>
  <Slides>29</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Wingdings</vt:lpstr>
      <vt:lpstr>Proxima Nova Semibold</vt:lpstr>
      <vt:lpstr>Proxima Nova</vt:lpstr>
      <vt:lpstr>Calibri</vt:lpstr>
      <vt:lpstr>Times New Roman</vt:lpstr>
      <vt:lpstr>Abel</vt:lpstr>
      <vt:lpstr>Courier New</vt:lpstr>
      <vt:lpstr>Arial</vt:lpstr>
      <vt:lpstr>Anton</vt:lpstr>
      <vt:lpstr>Joti One</vt:lpstr>
      <vt:lpstr>Black Friday by Slidesgo</vt:lpstr>
      <vt:lpstr>Slidesgo Final Pages</vt:lpstr>
      <vt:lpstr>QUẢN LÝ QUÁN TRÀ SỮA</vt:lpstr>
      <vt:lpstr>02</vt:lpstr>
      <vt:lpstr>01. KHẢO SÁT HIỆN TRẠNG</vt:lpstr>
      <vt:lpstr>KHẢO SÁT  HIỆN TRẠNG</vt:lpstr>
      <vt:lpstr>02. YÊU CẦU HỆ THỐNG  &amp; CÁC USE CASE</vt:lpstr>
      <vt:lpstr>YÊU CẦU  HỆ THỐNG</vt:lpstr>
      <vt:lpstr>MÔ HÌNH  USE CASE</vt:lpstr>
      <vt:lpstr>MÔ HÌNH  USE CASE</vt:lpstr>
      <vt:lpstr>MÔ HÌNH  USE CASE</vt:lpstr>
      <vt:lpstr>MÔ HÌNH  USE CASE</vt:lpstr>
      <vt:lpstr>MÔ HÌNH  USE CASE</vt:lpstr>
      <vt:lpstr>MÔ HÌNH  USE CASE</vt:lpstr>
      <vt:lpstr>MÔ HÌNH  USE CASE</vt:lpstr>
      <vt:lpstr>MÔ HÌNH  USE CASE</vt:lpstr>
      <vt:lpstr>03.PHÂN TÍCH &amp; THIẾT KẾ DỮ LIỆU</vt:lpstr>
      <vt:lpstr>PHÂN TÍCH  DỮ LIỆU</vt:lpstr>
      <vt:lpstr>THIẾT KẾ  DỮ LIỆU</vt:lpstr>
      <vt:lpstr>04.THIẾT KẾ GIAO DIỆN</vt:lpstr>
      <vt:lpstr>Màn hình Đăng Nhập</vt:lpstr>
      <vt:lpstr>Màn hình Tuỳ Chọn</vt:lpstr>
      <vt:lpstr>Màn hình Tiếp Nhận Order</vt:lpstr>
      <vt:lpstr>Màn hình Thống Kê</vt:lpstr>
      <vt:lpstr>Màn hình Quản Lý Kho</vt:lpstr>
      <vt:lpstr>Màn hình Phân Quyền</vt:lpstr>
      <vt:lpstr>Màn hình Khuyến Mãi</vt:lpstr>
      <vt:lpstr>05.KẾT LUẬN</vt:lpstr>
      <vt:lpstr>KẾT LUẬN</vt:lpstr>
      <vt:lpstr>THANKS!</vt:lpstr>
      <vt:lpstr>Fonts &amp; colors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QUÁN TRÀ SỮA</dc:title>
  <cp:lastModifiedBy>Bùi Xuân Nhã</cp:lastModifiedBy>
  <cp:revision>18</cp:revision>
  <dcterms:modified xsi:type="dcterms:W3CDTF">2019-12-16T13:25:11Z</dcterms:modified>
</cp:coreProperties>
</file>