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8" r:id="rId4"/>
    <p:sldId id="281" r:id="rId5"/>
    <p:sldId id="280" r:id="rId6"/>
    <p:sldId id="277" r:id="rId7"/>
    <p:sldId id="270" r:id="rId8"/>
    <p:sldId id="271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308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3786" y="0"/>
            <a:ext cx="2290445" cy="723900"/>
          </a:xfrm>
          <a:custGeom>
            <a:avLst/>
            <a:gdLst/>
            <a:ahLst/>
            <a:cxnLst/>
            <a:rect l="l" t="t" r="r" b="b"/>
            <a:pathLst>
              <a:path w="2290445" h="723900">
                <a:moveTo>
                  <a:pt x="2290195" y="723598"/>
                </a:moveTo>
                <a:lnTo>
                  <a:pt x="0" y="723598"/>
                </a:lnTo>
                <a:lnTo>
                  <a:pt x="0" y="0"/>
                </a:lnTo>
                <a:lnTo>
                  <a:pt x="2290195" y="0"/>
                </a:lnTo>
                <a:lnTo>
                  <a:pt x="2290195" y="723598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3223" y="4776840"/>
            <a:ext cx="6141085" cy="367030"/>
          </a:xfrm>
          <a:custGeom>
            <a:avLst/>
            <a:gdLst/>
            <a:ahLst/>
            <a:cxnLst/>
            <a:rect l="l" t="t" r="r" b="b"/>
            <a:pathLst>
              <a:path w="6141084" h="367029">
                <a:moveTo>
                  <a:pt x="6140687" y="366599"/>
                </a:moveTo>
                <a:lnTo>
                  <a:pt x="0" y="366599"/>
                </a:lnTo>
                <a:lnTo>
                  <a:pt x="0" y="0"/>
                </a:lnTo>
                <a:lnTo>
                  <a:pt x="6140687" y="0"/>
                </a:lnTo>
                <a:lnTo>
                  <a:pt x="6140687" y="3665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050466"/>
            <a:ext cx="713105" cy="367030"/>
          </a:xfrm>
          <a:custGeom>
            <a:avLst/>
            <a:gdLst/>
            <a:ahLst/>
            <a:cxnLst/>
            <a:rect l="l" t="t" r="r" b="b"/>
            <a:pathLst>
              <a:path w="713105" h="367029">
                <a:moveTo>
                  <a:pt x="713098" y="366599"/>
                </a:moveTo>
                <a:lnTo>
                  <a:pt x="0" y="366599"/>
                </a:lnTo>
                <a:lnTo>
                  <a:pt x="0" y="0"/>
                </a:lnTo>
                <a:lnTo>
                  <a:pt x="713098" y="0"/>
                </a:lnTo>
                <a:lnTo>
                  <a:pt x="713098" y="3665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9576" y="2289680"/>
            <a:ext cx="1208405" cy="2091055"/>
          </a:xfrm>
          <a:custGeom>
            <a:avLst/>
            <a:gdLst/>
            <a:ahLst/>
            <a:cxnLst/>
            <a:rect l="l" t="t" r="r" b="b"/>
            <a:pathLst>
              <a:path w="1208405" h="2091054">
                <a:moveTo>
                  <a:pt x="1147492" y="2090935"/>
                </a:moveTo>
                <a:lnTo>
                  <a:pt x="60779" y="2090935"/>
                </a:lnTo>
                <a:lnTo>
                  <a:pt x="25402" y="2079978"/>
                </a:lnTo>
                <a:lnTo>
                  <a:pt x="3931" y="2052967"/>
                </a:lnTo>
                <a:lnTo>
                  <a:pt x="0" y="2018689"/>
                </a:lnTo>
                <a:lnTo>
                  <a:pt x="17241" y="1985935"/>
                </a:lnTo>
                <a:lnTo>
                  <a:pt x="143964" y="1859236"/>
                </a:lnTo>
                <a:lnTo>
                  <a:pt x="163179" y="1835821"/>
                </a:lnTo>
                <a:lnTo>
                  <a:pt x="177315" y="1809351"/>
                </a:lnTo>
                <a:lnTo>
                  <a:pt x="186045" y="1780637"/>
                </a:lnTo>
                <a:lnTo>
                  <a:pt x="189039" y="1750486"/>
                </a:lnTo>
                <a:lnTo>
                  <a:pt x="197294" y="1630661"/>
                </a:lnTo>
                <a:lnTo>
                  <a:pt x="204871" y="1522111"/>
                </a:lnTo>
                <a:lnTo>
                  <a:pt x="233526" y="1106987"/>
                </a:lnTo>
                <a:lnTo>
                  <a:pt x="244179" y="953263"/>
                </a:lnTo>
                <a:lnTo>
                  <a:pt x="245174" y="939013"/>
                </a:lnTo>
                <a:lnTo>
                  <a:pt x="306036" y="58984"/>
                </a:lnTo>
                <a:lnTo>
                  <a:pt x="310106" y="0"/>
                </a:lnTo>
                <a:lnTo>
                  <a:pt x="898142" y="0"/>
                </a:lnTo>
                <a:lnTo>
                  <a:pt x="902217" y="58984"/>
                </a:lnTo>
                <a:lnTo>
                  <a:pt x="963117" y="939013"/>
                </a:lnTo>
                <a:lnTo>
                  <a:pt x="964067" y="953263"/>
                </a:lnTo>
                <a:lnTo>
                  <a:pt x="974742" y="1106987"/>
                </a:lnTo>
                <a:lnTo>
                  <a:pt x="1003417" y="1522111"/>
                </a:lnTo>
                <a:lnTo>
                  <a:pt x="1010992" y="1630661"/>
                </a:lnTo>
                <a:lnTo>
                  <a:pt x="1019267" y="1750486"/>
                </a:lnTo>
                <a:lnTo>
                  <a:pt x="1022245" y="1780637"/>
                </a:lnTo>
                <a:lnTo>
                  <a:pt x="1030964" y="1809351"/>
                </a:lnTo>
                <a:lnTo>
                  <a:pt x="1045096" y="1835821"/>
                </a:lnTo>
                <a:lnTo>
                  <a:pt x="1064317" y="1859236"/>
                </a:lnTo>
                <a:lnTo>
                  <a:pt x="1190992" y="1985935"/>
                </a:lnTo>
                <a:lnTo>
                  <a:pt x="1208249" y="2018689"/>
                </a:lnTo>
                <a:lnTo>
                  <a:pt x="1204323" y="2052967"/>
                </a:lnTo>
                <a:lnTo>
                  <a:pt x="1182856" y="2079978"/>
                </a:lnTo>
                <a:lnTo>
                  <a:pt x="1147492" y="2090935"/>
                </a:lnTo>
                <a:close/>
              </a:path>
            </a:pathLst>
          </a:custGeom>
          <a:solidFill>
            <a:srgbClr val="D8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8262" y="1044384"/>
            <a:ext cx="4151629" cy="3336290"/>
          </a:xfrm>
          <a:custGeom>
            <a:avLst/>
            <a:gdLst/>
            <a:ahLst/>
            <a:cxnLst/>
            <a:rect l="l" t="t" r="r" b="b"/>
            <a:pathLst>
              <a:path w="4151629" h="3336290">
                <a:moveTo>
                  <a:pt x="4151045" y="138430"/>
                </a:moveTo>
                <a:lnTo>
                  <a:pt x="4143984" y="94691"/>
                </a:lnTo>
                <a:lnTo>
                  <a:pt x="4124325" y="56692"/>
                </a:lnTo>
                <a:lnTo>
                  <a:pt x="4094353" y="26720"/>
                </a:lnTo>
                <a:lnTo>
                  <a:pt x="4056354" y="7061"/>
                </a:lnTo>
                <a:lnTo>
                  <a:pt x="4012628" y="0"/>
                </a:lnTo>
                <a:lnTo>
                  <a:pt x="135470" y="0"/>
                </a:lnTo>
                <a:lnTo>
                  <a:pt x="132791" y="88"/>
                </a:lnTo>
                <a:lnTo>
                  <a:pt x="130098" y="266"/>
                </a:lnTo>
                <a:lnTo>
                  <a:pt x="129933" y="241"/>
                </a:lnTo>
                <a:lnTo>
                  <a:pt x="129667" y="241"/>
                </a:lnTo>
                <a:lnTo>
                  <a:pt x="129489" y="292"/>
                </a:lnTo>
                <a:lnTo>
                  <a:pt x="129298" y="330"/>
                </a:lnTo>
                <a:lnTo>
                  <a:pt x="126682" y="431"/>
                </a:lnTo>
                <a:lnTo>
                  <a:pt x="124053" y="673"/>
                </a:lnTo>
                <a:lnTo>
                  <a:pt x="121475" y="1041"/>
                </a:lnTo>
                <a:lnTo>
                  <a:pt x="118757" y="1308"/>
                </a:lnTo>
                <a:lnTo>
                  <a:pt x="116001" y="1739"/>
                </a:lnTo>
                <a:lnTo>
                  <a:pt x="113309" y="2286"/>
                </a:lnTo>
                <a:lnTo>
                  <a:pt x="111226" y="2616"/>
                </a:lnTo>
                <a:lnTo>
                  <a:pt x="109156" y="3048"/>
                </a:lnTo>
                <a:lnTo>
                  <a:pt x="107048" y="3568"/>
                </a:lnTo>
                <a:lnTo>
                  <a:pt x="100558" y="5041"/>
                </a:lnTo>
                <a:lnTo>
                  <a:pt x="94157" y="7010"/>
                </a:lnTo>
                <a:lnTo>
                  <a:pt x="87960" y="9448"/>
                </a:lnTo>
                <a:lnTo>
                  <a:pt x="86106" y="10172"/>
                </a:lnTo>
                <a:lnTo>
                  <a:pt x="84289" y="10947"/>
                </a:lnTo>
                <a:lnTo>
                  <a:pt x="82486" y="11709"/>
                </a:lnTo>
                <a:lnTo>
                  <a:pt x="80060" y="12865"/>
                </a:lnTo>
                <a:lnTo>
                  <a:pt x="77622" y="13970"/>
                </a:lnTo>
                <a:lnTo>
                  <a:pt x="75272" y="15176"/>
                </a:lnTo>
                <a:lnTo>
                  <a:pt x="72847" y="16395"/>
                </a:lnTo>
                <a:lnTo>
                  <a:pt x="70383" y="17703"/>
                </a:lnTo>
                <a:lnTo>
                  <a:pt x="68148" y="19088"/>
                </a:lnTo>
                <a:lnTo>
                  <a:pt x="66586" y="20053"/>
                </a:lnTo>
                <a:lnTo>
                  <a:pt x="65112" y="20942"/>
                </a:lnTo>
                <a:lnTo>
                  <a:pt x="63627" y="21983"/>
                </a:lnTo>
                <a:lnTo>
                  <a:pt x="58851" y="24942"/>
                </a:lnTo>
                <a:lnTo>
                  <a:pt x="54241" y="28244"/>
                </a:lnTo>
                <a:lnTo>
                  <a:pt x="49911" y="31889"/>
                </a:lnTo>
                <a:lnTo>
                  <a:pt x="47294" y="34188"/>
                </a:lnTo>
                <a:lnTo>
                  <a:pt x="45910" y="35344"/>
                </a:lnTo>
                <a:lnTo>
                  <a:pt x="44602" y="36563"/>
                </a:lnTo>
                <a:lnTo>
                  <a:pt x="43319" y="37769"/>
                </a:lnTo>
                <a:lnTo>
                  <a:pt x="43154" y="37947"/>
                </a:lnTo>
                <a:lnTo>
                  <a:pt x="43002" y="38036"/>
                </a:lnTo>
                <a:lnTo>
                  <a:pt x="42887" y="38315"/>
                </a:lnTo>
                <a:lnTo>
                  <a:pt x="41211" y="39738"/>
                </a:lnTo>
                <a:lnTo>
                  <a:pt x="39624" y="41275"/>
                </a:lnTo>
                <a:lnTo>
                  <a:pt x="38176" y="42989"/>
                </a:lnTo>
                <a:lnTo>
                  <a:pt x="37795" y="43192"/>
                </a:lnTo>
                <a:lnTo>
                  <a:pt x="37528" y="43484"/>
                </a:lnTo>
                <a:lnTo>
                  <a:pt x="37299" y="43827"/>
                </a:lnTo>
                <a:lnTo>
                  <a:pt x="35915" y="45250"/>
                </a:lnTo>
                <a:lnTo>
                  <a:pt x="34607" y="46697"/>
                </a:lnTo>
                <a:lnTo>
                  <a:pt x="33312" y="48171"/>
                </a:lnTo>
                <a:lnTo>
                  <a:pt x="31242" y="50584"/>
                </a:lnTo>
                <a:lnTo>
                  <a:pt x="29248" y="53060"/>
                </a:lnTo>
                <a:lnTo>
                  <a:pt x="27432" y="55587"/>
                </a:lnTo>
                <a:lnTo>
                  <a:pt x="24815" y="59118"/>
                </a:lnTo>
                <a:lnTo>
                  <a:pt x="15671" y="74155"/>
                </a:lnTo>
                <a:lnTo>
                  <a:pt x="15405" y="74612"/>
                </a:lnTo>
                <a:lnTo>
                  <a:pt x="15176" y="75082"/>
                </a:lnTo>
                <a:lnTo>
                  <a:pt x="15024" y="75539"/>
                </a:lnTo>
                <a:lnTo>
                  <a:pt x="13868" y="77724"/>
                </a:lnTo>
                <a:lnTo>
                  <a:pt x="12827" y="79883"/>
                </a:lnTo>
                <a:lnTo>
                  <a:pt x="11874" y="82067"/>
                </a:lnTo>
                <a:lnTo>
                  <a:pt x="11722" y="82524"/>
                </a:lnTo>
                <a:lnTo>
                  <a:pt x="11531" y="82842"/>
                </a:lnTo>
                <a:lnTo>
                  <a:pt x="11328" y="83185"/>
                </a:lnTo>
                <a:lnTo>
                  <a:pt x="9245" y="88252"/>
                </a:lnTo>
                <a:lnTo>
                  <a:pt x="8305" y="90830"/>
                </a:lnTo>
                <a:lnTo>
                  <a:pt x="8166" y="91097"/>
                </a:lnTo>
                <a:lnTo>
                  <a:pt x="8102" y="91351"/>
                </a:lnTo>
                <a:lnTo>
                  <a:pt x="8026" y="91643"/>
                </a:lnTo>
                <a:lnTo>
                  <a:pt x="7099" y="94335"/>
                </a:lnTo>
                <a:lnTo>
                  <a:pt x="6223" y="97028"/>
                </a:lnTo>
                <a:lnTo>
                  <a:pt x="5448" y="99783"/>
                </a:lnTo>
                <a:lnTo>
                  <a:pt x="5270" y="100228"/>
                </a:lnTo>
                <a:lnTo>
                  <a:pt x="5118" y="100660"/>
                </a:lnTo>
                <a:lnTo>
                  <a:pt x="5003" y="101092"/>
                </a:lnTo>
                <a:lnTo>
                  <a:pt x="3416" y="106997"/>
                </a:lnTo>
                <a:lnTo>
                  <a:pt x="2171" y="113017"/>
                </a:lnTo>
                <a:lnTo>
                  <a:pt x="1308" y="119075"/>
                </a:lnTo>
                <a:lnTo>
                  <a:pt x="381" y="125476"/>
                </a:lnTo>
                <a:lnTo>
                  <a:pt x="0" y="131940"/>
                </a:lnTo>
                <a:lnTo>
                  <a:pt x="0" y="2352294"/>
                </a:lnTo>
                <a:lnTo>
                  <a:pt x="0" y="2631465"/>
                </a:lnTo>
                <a:lnTo>
                  <a:pt x="63" y="2633891"/>
                </a:lnTo>
                <a:lnTo>
                  <a:pt x="7035" y="2672969"/>
                </a:lnTo>
                <a:lnTo>
                  <a:pt x="11988" y="2685567"/>
                </a:lnTo>
                <a:lnTo>
                  <a:pt x="12052" y="2685834"/>
                </a:lnTo>
                <a:lnTo>
                  <a:pt x="12230" y="2686164"/>
                </a:lnTo>
                <a:lnTo>
                  <a:pt x="12306" y="2686494"/>
                </a:lnTo>
                <a:lnTo>
                  <a:pt x="13462" y="2688869"/>
                </a:lnTo>
                <a:lnTo>
                  <a:pt x="14566" y="2691295"/>
                </a:lnTo>
                <a:lnTo>
                  <a:pt x="15875" y="2693543"/>
                </a:lnTo>
                <a:lnTo>
                  <a:pt x="17195" y="2696070"/>
                </a:lnTo>
                <a:lnTo>
                  <a:pt x="41236" y="2727668"/>
                </a:lnTo>
                <a:lnTo>
                  <a:pt x="61201" y="2743936"/>
                </a:lnTo>
                <a:lnTo>
                  <a:pt x="61429" y="2744063"/>
                </a:lnTo>
                <a:lnTo>
                  <a:pt x="82575" y="2755684"/>
                </a:lnTo>
                <a:lnTo>
                  <a:pt x="84836" y="2756738"/>
                </a:lnTo>
                <a:lnTo>
                  <a:pt x="87185" y="2757665"/>
                </a:lnTo>
                <a:lnTo>
                  <a:pt x="89522" y="2758541"/>
                </a:lnTo>
                <a:lnTo>
                  <a:pt x="95034" y="2760662"/>
                </a:lnTo>
                <a:lnTo>
                  <a:pt x="100685" y="2762389"/>
                </a:lnTo>
                <a:lnTo>
                  <a:pt x="106464" y="2763659"/>
                </a:lnTo>
                <a:lnTo>
                  <a:pt x="108699" y="2764269"/>
                </a:lnTo>
                <a:lnTo>
                  <a:pt x="111074" y="2764739"/>
                </a:lnTo>
                <a:lnTo>
                  <a:pt x="113423" y="2765158"/>
                </a:lnTo>
                <a:lnTo>
                  <a:pt x="116116" y="2765691"/>
                </a:lnTo>
                <a:lnTo>
                  <a:pt x="118808" y="2766085"/>
                </a:lnTo>
                <a:lnTo>
                  <a:pt x="121564" y="2766339"/>
                </a:lnTo>
                <a:lnTo>
                  <a:pt x="124256" y="2766733"/>
                </a:lnTo>
                <a:lnTo>
                  <a:pt x="126949" y="2766961"/>
                </a:lnTo>
                <a:lnTo>
                  <a:pt x="129755" y="2767139"/>
                </a:lnTo>
                <a:lnTo>
                  <a:pt x="129984" y="2767139"/>
                </a:lnTo>
                <a:lnTo>
                  <a:pt x="132676" y="2767342"/>
                </a:lnTo>
                <a:lnTo>
                  <a:pt x="135470" y="2767419"/>
                </a:lnTo>
                <a:lnTo>
                  <a:pt x="1676184" y="2767419"/>
                </a:lnTo>
                <a:lnTo>
                  <a:pt x="1668602" y="2875965"/>
                </a:lnTo>
                <a:lnTo>
                  <a:pt x="1660347" y="2995790"/>
                </a:lnTo>
                <a:lnTo>
                  <a:pt x="1648625" y="3054654"/>
                </a:lnTo>
                <a:lnTo>
                  <a:pt x="1615274" y="3104540"/>
                </a:lnTo>
                <a:lnTo>
                  <a:pt x="1488554" y="3231235"/>
                </a:lnTo>
                <a:lnTo>
                  <a:pt x="1471307" y="3263989"/>
                </a:lnTo>
                <a:lnTo>
                  <a:pt x="1475244" y="3298266"/>
                </a:lnTo>
                <a:lnTo>
                  <a:pt x="1496707" y="3325279"/>
                </a:lnTo>
                <a:lnTo>
                  <a:pt x="1532089" y="3336239"/>
                </a:lnTo>
                <a:lnTo>
                  <a:pt x="2618803" y="3336239"/>
                </a:lnTo>
                <a:lnTo>
                  <a:pt x="2654160" y="3325279"/>
                </a:lnTo>
                <a:lnTo>
                  <a:pt x="2675636" y="3298266"/>
                </a:lnTo>
                <a:lnTo>
                  <a:pt x="2679560" y="3263989"/>
                </a:lnTo>
                <a:lnTo>
                  <a:pt x="2662301" y="3231235"/>
                </a:lnTo>
                <a:lnTo>
                  <a:pt x="2535631" y="3104540"/>
                </a:lnTo>
                <a:lnTo>
                  <a:pt x="2516403" y="3081121"/>
                </a:lnTo>
                <a:lnTo>
                  <a:pt x="2502268" y="3054654"/>
                </a:lnTo>
                <a:lnTo>
                  <a:pt x="2493556" y="3025940"/>
                </a:lnTo>
                <a:lnTo>
                  <a:pt x="2490571" y="2995790"/>
                </a:lnTo>
                <a:lnTo>
                  <a:pt x="2482304" y="2875965"/>
                </a:lnTo>
                <a:lnTo>
                  <a:pt x="2474722" y="2767419"/>
                </a:lnTo>
                <a:lnTo>
                  <a:pt x="4012679" y="2767419"/>
                </a:lnTo>
                <a:lnTo>
                  <a:pt x="4061904" y="2758376"/>
                </a:lnTo>
                <a:lnTo>
                  <a:pt x="4103573" y="2733370"/>
                </a:lnTo>
                <a:lnTo>
                  <a:pt x="4134066" y="2695511"/>
                </a:lnTo>
                <a:lnTo>
                  <a:pt x="4149775" y="2647962"/>
                </a:lnTo>
                <a:lnTo>
                  <a:pt x="4151045" y="2635389"/>
                </a:lnTo>
                <a:lnTo>
                  <a:pt x="4151045" y="2352294"/>
                </a:lnTo>
                <a:lnTo>
                  <a:pt x="4151045" y="13843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74517" y="3535017"/>
            <a:ext cx="138347" cy="138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36871" y="3811792"/>
            <a:ext cx="814069" cy="108585"/>
          </a:xfrm>
          <a:custGeom>
            <a:avLst/>
            <a:gdLst/>
            <a:ahLst/>
            <a:cxnLst/>
            <a:rect l="l" t="t" r="r" b="b"/>
            <a:pathLst>
              <a:path w="814069" h="108585">
                <a:moveTo>
                  <a:pt x="813673" y="108549"/>
                </a:moveTo>
                <a:lnTo>
                  <a:pt x="0" y="108549"/>
                </a:lnTo>
                <a:lnTo>
                  <a:pt x="7532" y="0"/>
                </a:lnTo>
                <a:lnTo>
                  <a:pt x="806123" y="0"/>
                </a:lnTo>
                <a:lnTo>
                  <a:pt x="813673" y="108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06526" y="1182790"/>
            <a:ext cx="3874770" cy="2060575"/>
          </a:xfrm>
          <a:custGeom>
            <a:avLst/>
            <a:gdLst/>
            <a:ahLst/>
            <a:cxnLst/>
            <a:rect l="l" t="t" r="r" b="b"/>
            <a:pathLst>
              <a:path w="3874770" h="2060575">
                <a:moveTo>
                  <a:pt x="3874339" y="2060153"/>
                </a:moveTo>
                <a:lnTo>
                  <a:pt x="0" y="2060153"/>
                </a:lnTo>
                <a:lnTo>
                  <a:pt x="0" y="0"/>
                </a:lnTo>
                <a:lnTo>
                  <a:pt x="3874339" y="0"/>
                </a:lnTo>
                <a:lnTo>
                  <a:pt x="3874339" y="206015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7924" y="1156450"/>
            <a:ext cx="3940242" cy="2209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643767" y="1762921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1305897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547792" y="1721931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723" y="186696"/>
            <a:ext cx="8502552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12-Jul-22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3915" y="349"/>
            <a:ext cx="4570730" cy="5143500"/>
          </a:xfrm>
          <a:custGeom>
            <a:avLst/>
            <a:gdLst/>
            <a:ahLst/>
            <a:cxnLst/>
            <a:rect l="l" t="t" r="r" b="b"/>
            <a:pathLst>
              <a:path w="4570730" h="5143500">
                <a:moveTo>
                  <a:pt x="45701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0190" y="0"/>
                </a:lnTo>
                <a:lnTo>
                  <a:pt x="4570190" y="514348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13740" cy="719455"/>
          </a:xfrm>
          <a:custGeom>
            <a:avLst/>
            <a:gdLst/>
            <a:ahLst/>
            <a:cxnLst/>
            <a:rect l="l" t="t" r="r" b="b"/>
            <a:pathLst>
              <a:path w="713740" h="719455">
                <a:moveTo>
                  <a:pt x="0" y="0"/>
                </a:moveTo>
                <a:lnTo>
                  <a:pt x="713348" y="0"/>
                </a:lnTo>
                <a:lnTo>
                  <a:pt x="713348" y="719373"/>
                </a:lnTo>
                <a:lnTo>
                  <a:pt x="0" y="719373"/>
                </a:lnTo>
                <a:lnTo>
                  <a:pt x="0" y="0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53786" y="4776840"/>
            <a:ext cx="2290445" cy="363220"/>
          </a:xfrm>
          <a:custGeom>
            <a:avLst/>
            <a:gdLst/>
            <a:ahLst/>
            <a:cxnLst/>
            <a:rect l="l" t="t" r="r" b="b"/>
            <a:pathLst>
              <a:path w="2290445" h="363220">
                <a:moveTo>
                  <a:pt x="0" y="0"/>
                </a:moveTo>
                <a:lnTo>
                  <a:pt x="2290195" y="0"/>
                </a:lnTo>
                <a:lnTo>
                  <a:pt x="2290195" y="362999"/>
                </a:lnTo>
                <a:lnTo>
                  <a:pt x="0" y="362999"/>
                </a:lnTo>
                <a:lnTo>
                  <a:pt x="0" y="0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776840"/>
            <a:ext cx="713740" cy="363220"/>
          </a:xfrm>
          <a:custGeom>
            <a:avLst/>
            <a:gdLst/>
            <a:ahLst/>
            <a:cxnLst/>
            <a:rect l="l" t="t" r="r" b="b"/>
            <a:pathLst>
              <a:path w="713740" h="363220">
                <a:moveTo>
                  <a:pt x="713348" y="362999"/>
                </a:moveTo>
                <a:lnTo>
                  <a:pt x="0" y="362999"/>
                </a:lnTo>
                <a:lnTo>
                  <a:pt x="0" y="0"/>
                </a:lnTo>
                <a:lnTo>
                  <a:pt x="713348" y="0"/>
                </a:lnTo>
                <a:lnTo>
                  <a:pt x="713348" y="3629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12-Jul-22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12-Jul-22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8077" y="1581798"/>
            <a:ext cx="220408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148" y="1056634"/>
            <a:ext cx="8597703" cy="337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kuldeep@pdx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127.0.0.1:8000/ite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_nFwPTHOMI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892040" cy="5143500"/>
            <a:chOff x="0" y="0"/>
            <a:chExt cx="489204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F725D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4" name="object 4"/>
            <p:cNvSpPr/>
            <p:nvPr/>
          </p:nvSpPr>
          <p:spPr>
            <a:xfrm>
              <a:off x="713223" y="0"/>
              <a:ext cx="4178935" cy="356870"/>
            </a:xfrm>
            <a:custGeom>
              <a:avLst/>
              <a:gdLst/>
              <a:ahLst/>
              <a:cxnLst/>
              <a:rect l="l" t="t" r="r" b="b"/>
              <a:pathLst>
                <a:path w="4178935" h="356870">
                  <a:moveTo>
                    <a:pt x="4178391" y="356399"/>
                  </a:moveTo>
                  <a:lnTo>
                    <a:pt x="0" y="356399"/>
                  </a:lnTo>
                  <a:lnTo>
                    <a:pt x="0" y="0"/>
                  </a:lnTo>
                  <a:lnTo>
                    <a:pt x="4178391" y="0"/>
                  </a:lnTo>
                  <a:lnTo>
                    <a:pt x="4178391" y="356399"/>
                  </a:lnTo>
                  <a:close/>
                </a:path>
              </a:pathLst>
            </a:custGeom>
            <a:solidFill>
              <a:srgbClr val="F6B1A7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5" name="object 5"/>
          <p:cNvSpPr/>
          <p:nvPr/>
        </p:nvSpPr>
        <p:spPr>
          <a:xfrm>
            <a:off x="8430758" y="0"/>
            <a:ext cx="713105" cy="356870"/>
          </a:xfrm>
          <a:custGeom>
            <a:avLst/>
            <a:gdLst/>
            <a:ahLst/>
            <a:cxnLst/>
            <a:rect l="l" t="t" r="r" b="b"/>
            <a:pathLst>
              <a:path w="713104" h="356870">
                <a:moveTo>
                  <a:pt x="713098" y="356399"/>
                </a:moveTo>
                <a:lnTo>
                  <a:pt x="0" y="356399"/>
                </a:lnTo>
                <a:lnTo>
                  <a:pt x="0" y="0"/>
                </a:lnTo>
                <a:lnTo>
                  <a:pt x="713098" y="0"/>
                </a:lnTo>
                <a:lnTo>
                  <a:pt x="713098" y="3563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3786" y="4787090"/>
            <a:ext cx="2291080" cy="356870"/>
          </a:xfrm>
          <a:custGeom>
            <a:avLst/>
            <a:gdLst/>
            <a:ahLst/>
            <a:cxnLst/>
            <a:rect l="l" t="t" r="r" b="b"/>
            <a:pathLst>
              <a:path w="2291079" h="356870">
                <a:moveTo>
                  <a:pt x="2290495" y="356399"/>
                </a:moveTo>
                <a:lnTo>
                  <a:pt x="0" y="356399"/>
                </a:lnTo>
                <a:lnTo>
                  <a:pt x="0" y="0"/>
                </a:lnTo>
                <a:lnTo>
                  <a:pt x="2290495" y="0"/>
                </a:lnTo>
                <a:lnTo>
                  <a:pt x="2290495" y="3563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" y="3790950"/>
            <a:ext cx="2438276" cy="996916"/>
          </a:xfrm>
          <a:custGeom>
            <a:avLst/>
            <a:gdLst/>
            <a:ahLst/>
            <a:cxnLst/>
            <a:rect l="l" t="t" r="r" b="b"/>
            <a:pathLst>
              <a:path w="2176145" h="723900">
                <a:moveTo>
                  <a:pt x="2175595" y="723598"/>
                </a:moveTo>
                <a:lnTo>
                  <a:pt x="0" y="723598"/>
                </a:lnTo>
                <a:lnTo>
                  <a:pt x="0" y="0"/>
                </a:lnTo>
                <a:lnTo>
                  <a:pt x="2175595" y="0"/>
                </a:lnTo>
                <a:lnTo>
                  <a:pt x="2175595" y="7235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3917249"/>
            <a:ext cx="2133600" cy="78810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645" marR="5080" indent="-67945" algn="r">
              <a:lnSpc>
                <a:spcPct val="102000"/>
              </a:lnSpc>
              <a:spcBef>
                <a:spcPts val="70"/>
              </a:spcBef>
            </a:pPr>
            <a:r>
              <a:rPr lang="en-US" sz="16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cs typeface="Arial" panose="020B0604020202020204"/>
              </a:rPr>
              <a:t>Kuldeep </a:t>
            </a:r>
            <a:r>
              <a:rPr lang="en-US" sz="16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cs typeface="Arial" panose="020B0604020202020204"/>
              </a:rPr>
              <a:t>Akbari</a:t>
            </a:r>
            <a:endParaRPr lang="en-US" sz="1600" b="1" spc="-5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80645" marR="5080" indent="-67945" algn="r">
              <a:lnSpc>
                <a:spcPct val="102000"/>
              </a:lnSpc>
              <a:spcBef>
                <a:spcPts val="70"/>
              </a:spcBef>
            </a:pPr>
            <a:r>
              <a:rPr lang="en-US" sz="16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cs typeface="Arial" panose="020B0604020202020204"/>
                <a:hlinkClick r:id="rId2"/>
              </a:rPr>
              <a:t>kuldeep@pdx.edu</a:t>
            </a:r>
            <a:endParaRPr lang="en-US" sz="1600" b="1" spc="-5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80645" marR="5080" indent="-67945" algn="r">
              <a:lnSpc>
                <a:spcPct val="102000"/>
              </a:lnSpc>
              <a:spcBef>
                <a:spcPts val="70"/>
              </a:spcBef>
            </a:pPr>
            <a:r>
              <a:rPr lang="en-US" sz="16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cs typeface="Arial" panose="020B0604020202020204"/>
              </a:rPr>
              <a:t>+19713806232</a:t>
            </a:r>
            <a:endParaRPr lang="en-US" sz="1600" b="1" spc="-5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1423" y="1090390"/>
            <a:ext cx="26327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90" dirty="0" err="1" smtClean="0"/>
              <a:t>SpaceZ</a:t>
            </a:r>
            <a:endParaRPr sz="4000"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80695" y="1614170"/>
            <a:ext cx="3578860" cy="14960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>
              <a:lnSpc>
                <a:spcPts val="5320"/>
              </a:lnSpc>
              <a:spcBef>
                <a:spcPts val="1040"/>
              </a:spcBef>
            </a:pPr>
            <a:r>
              <a:rPr sz="4000" b="1" spc="-4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PROJECT  </a:t>
            </a:r>
            <a:r>
              <a:rPr lang="en-US" sz="4000" b="1" spc="-4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PRESENTATION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5527752" y="968990"/>
            <a:ext cx="2821485" cy="3323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2150"/>
            <a:ext cx="9144000" cy="3370579"/>
          </a:xfrm>
          <a:custGeom>
            <a:avLst/>
            <a:gdLst/>
            <a:ahLst/>
            <a:cxnLst/>
            <a:rect l="l" t="t" r="r" b="b"/>
            <a:pathLst>
              <a:path w="9144000" h="3370579">
                <a:moveTo>
                  <a:pt x="9143975" y="0"/>
                </a:moveTo>
                <a:lnTo>
                  <a:pt x="0" y="0"/>
                </a:lnTo>
                <a:lnTo>
                  <a:pt x="0" y="203479"/>
                </a:lnTo>
                <a:lnTo>
                  <a:pt x="0" y="3370491"/>
                </a:lnTo>
                <a:lnTo>
                  <a:pt x="9143975" y="3370491"/>
                </a:lnTo>
                <a:lnTo>
                  <a:pt x="9143975" y="203479"/>
                </a:lnTo>
                <a:lnTo>
                  <a:pt x="9143975" y="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84632" y="0"/>
            <a:ext cx="359410" cy="356870"/>
          </a:xfrm>
          <a:custGeom>
            <a:avLst/>
            <a:gdLst/>
            <a:ahLst/>
            <a:cxnLst/>
            <a:rect l="l" t="t" r="r" b="b"/>
            <a:pathLst>
              <a:path w="359409" h="356870">
                <a:moveTo>
                  <a:pt x="359099" y="356399"/>
                </a:moveTo>
                <a:lnTo>
                  <a:pt x="0" y="356399"/>
                </a:lnTo>
                <a:lnTo>
                  <a:pt x="0" y="0"/>
                </a:lnTo>
                <a:lnTo>
                  <a:pt x="359099" y="0"/>
                </a:lnTo>
                <a:lnTo>
                  <a:pt x="359099" y="3563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03596"/>
            <a:ext cx="713105" cy="356870"/>
          </a:xfrm>
          <a:custGeom>
            <a:avLst/>
            <a:gdLst/>
            <a:ahLst/>
            <a:cxnLst/>
            <a:rect l="l" t="t" r="r" b="b"/>
            <a:pathLst>
              <a:path w="713105" h="356869">
                <a:moveTo>
                  <a:pt x="713098" y="356399"/>
                </a:moveTo>
                <a:lnTo>
                  <a:pt x="0" y="356399"/>
                </a:lnTo>
                <a:lnTo>
                  <a:pt x="0" y="0"/>
                </a:lnTo>
                <a:lnTo>
                  <a:pt x="713098" y="0"/>
                </a:lnTo>
                <a:lnTo>
                  <a:pt x="713098" y="3563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3704" y="581835"/>
            <a:ext cx="43751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80" dirty="0"/>
              <a:t>TABLE </a:t>
            </a:r>
            <a:r>
              <a:rPr sz="3500" spc="-150" dirty="0"/>
              <a:t>OF</a:t>
            </a:r>
            <a:r>
              <a:rPr sz="3500" spc="-220" dirty="0"/>
              <a:t> </a:t>
            </a:r>
            <a:r>
              <a:rPr sz="3500" spc="-175" dirty="0">
                <a:solidFill>
                  <a:srgbClr val="FF725D"/>
                </a:solidFill>
              </a:rPr>
              <a:t>CONTENTS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198181" y="2253197"/>
            <a:ext cx="1325880" cy="187230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3000" b="1" spc="-75" dirty="0">
                <a:latin typeface="Arial" panose="020B0604020202020204"/>
                <a:cs typeface="Arial" panose="020B0604020202020204"/>
              </a:rPr>
              <a:t>01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lang="en-US" sz="1600" b="1" spc="-7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 STACK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sz="3000" b="1" spc="204" dirty="0">
                <a:latin typeface="Arial" panose="020B0604020202020204"/>
                <a:cs typeface="Arial" panose="020B0604020202020204"/>
              </a:rPr>
              <a:t>04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600" b="1" spc="-7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HOW TO RUN</a:t>
            </a:r>
            <a:endParaRPr lang="en-US"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8040" y="2266950"/>
            <a:ext cx="1332960" cy="83099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60"/>
              </a:spcBef>
            </a:pPr>
            <a:r>
              <a:rPr sz="3000" b="1" spc="95" dirty="0">
                <a:latin typeface="Arial" panose="020B0604020202020204"/>
                <a:cs typeface="Arial" panose="020B0604020202020204"/>
              </a:rPr>
              <a:t>03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635" algn="ctr">
              <a:lnSpc>
                <a:spcPct val="100000"/>
              </a:lnSpc>
              <a:spcBef>
                <a:spcPts val="295"/>
              </a:spcBef>
            </a:pPr>
            <a:r>
              <a:rPr lang="en-US" sz="1600" b="1" spc="-8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FUTURE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962400" y="2266950"/>
            <a:ext cx="1325880" cy="187230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3000" b="1" spc="-75" smtClean="0">
                <a:latin typeface="Arial" panose="020B0604020202020204"/>
                <a:cs typeface="Arial" panose="020B0604020202020204"/>
              </a:rPr>
              <a:t>0</a:t>
            </a:r>
            <a:r>
              <a:rPr lang="en-US" sz="3000" b="1" spc="-75" dirty="0" smtClean="0">
                <a:latin typeface="Arial" panose="020B0604020202020204"/>
                <a:cs typeface="Arial" panose="020B0604020202020204"/>
              </a:rPr>
              <a:t>2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lang="en-US" sz="1600" b="1" spc="-7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1600" smtClean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sz="3000" b="1" spc="204" smtClean="0">
                <a:latin typeface="Arial" panose="020B0604020202020204"/>
                <a:cs typeface="Arial" panose="020B0604020202020204"/>
              </a:rPr>
              <a:t>0</a:t>
            </a:r>
            <a:r>
              <a:rPr lang="en-US" sz="3000" b="1" spc="204" dirty="0" smtClean="0">
                <a:latin typeface="Arial" panose="020B0604020202020204"/>
                <a:cs typeface="Arial" panose="020B0604020202020204"/>
              </a:rPr>
              <a:t>5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600" b="1" spc="-7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lang="en-US" sz="16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514" y="3701402"/>
            <a:ext cx="4673600" cy="941069"/>
          </a:xfrm>
          <a:custGeom>
            <a:avLst/>
            <a:gdLst/>
            <a:ahLst/>
            <a:cxnLst/>
            <a:rect l="l" t="t" r="r" b="b"/>
            <a:pathLst>
              <a:path w="4673600" h="941070">
                <a:moveTo>
                  <a:pt x="4673384" y="0"/>
                </a:moveTo>
                <a:lnTo>
                  <a:pt x="0" y="0"/>
                </a:lnTo>
                <a:lnTo>
                  <a:pt x="0" y="339521"/>
                </a:lnTo>
                <a:lnTo>
                  <a:pt x="0" y="940790"/>
                </a:lnTo>
                <a:lnTo>
                  <a:pt x="4673384" y="940790"/>
                </a:lnTo>
                <a:lnTo>
                  <a:pt x="4673384" y="339521"/>
                </a:lnTo>
                <a:lnTo>
                  <a:pt x="4673384" y="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1864" y="0"/>
            <a:ext cx="4032250" cy="426084"/>
          </a:xfrm>
          <a:custGeom>
            <a:avLst/>
            <a:gdLst/>
            <a:ahLst/>
            <a:cxnLst/>
            <a:rect l="l" t="t" r="r" b="b"/>
            <a:pathLst>
              <a:path w="4032250" h="426084">
                <a:moveTo>
                  <a:pt x="4031991" y="425699"/>
                </a:moveTo>
                <a:lnTo>
                  <a:pt x="0" y="425699"/>
                </a:lnTo>
                <a:lnTo>
                  <a:pt x="0" y="0"/>
                </a:lnTo>
                <a:lnTo>
                  <a:pt x="4031991" y="0"/>
                </a:lnTo>
                <a:lnTo>
                  <a:pt x="4031991" y="4256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13105" cy="716280"/>
          </a:xfrm>
          <a:custGeom>
            <a:avLst/>
            <a:gdLst/>
            <a:ahLst/>
            <a:cxnLst/>
            <a:rect l="l" t="t" r="r" b="b"/>
            <a:pathLst>
              <a:path w="713105" h="716280">
                <a:moveTo>
                  <a:pt x="713098" y="716098"/>
                </a:moveTo>
                <a:lnTo>
                  <a:pt x="0" y="7160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60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86490"/>
            <a:ext cx="1492250" cy="357505"/>
          </a:xfrm>
          <a:custGeom>
            <a:avLst/>
            <a:gdLst/>
            <a:ahLst/>
            <a:cxnLst/>
            <a:rect l="l" t="t" r="r" b="b"/>
            <a:pathLst>
              <a:path w="1492250" h="357504">
                <a:moveTo>
                  <a:pt x="1491896" y="356999"/>
                </a:moveTo>
                <a:lnTo>
                  <a:pt x="0" y="356999"/>
                </a:lnTo>
                <a:lnTo>
                  <a:pt x="0" y="0"/>
                </a:lnTo>
                <a:lnTo>
                  <a:pt x="1491896" y="0"/>
                </a:lnTo>
                <a:lnTo>
                  <a:pt x="1491896" y="3569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389" y="685123"/>
            <a:ext cx="3022600" cy="3355975"/>
          </a:xfrm>
          <a:custGeom>
            <a:avLst/>
            <a:gdLst/>
            <a:ahLst/>
            <a:cxnLst/>
            <a:rect l="l" t="t" r="r" b="b"/>
            <a:pathLst>
              <a:path w="3022600" h="3355975">
                <a:moveTo>
                  <a:pt x="3022493" y="3355793"/>
                </a:moveTo>
                <a:lnTo>
                  <a:pt x="0" y="3355793"/>
                </a:lnTo>
                <a:lnTo>
                  <a:pt x="0" y="0"/>
                </a:lnTo>
                <a:lnTo>
                  <a:pt x="3022493" y="0"/>
                </a:lnTo>
                <a:lnTo>
                  <a:pt x="3022493" y="3355793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6691" y="836145"/>
            <a:ext cx="11322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spc="-185" dirty="0"/>
              <a:t>TECH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5642826" y="1312390"/>
            <a:ext cx="19608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3500" b="1" spc="-3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STACK</a:t>
            </a:r>
            <a:endParaRPr lang="en-US" sz="3500" b="1" spc="-3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5080" algn="ctr">
              <a:lnSpc>
                <a:spcPct val="100000"/>
              </a:lnSpc>
              <a:spcBef>
                <a:spcPts val="100"/>
              </a:spcBef>
            </a:pPr>
            <a:endParaRPr lang="en-US" sz="1200" b="1" spc="-3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Verdana" panose="020B0604030504040204"/>
                <a:cs typeface="Verdana" panose="020B0604030504040204"/>
              </a:rPr>
              <a:t>HTML </a:t>
            </a:r>
            <a:r>
              <a:rPr sz="1400" spc="40">
                <a:latin typeface="Verdana" panose="020B0604030504040204"/>
                <a:cs typeface="Verdana" panose="020B0604030504040204"/>
              </a:rPr>
              <a:t>and</a:t>
            </a:r>
            <a:r>
              <a:rPr sz="1400" spc="-390">
                <a:latin typeface="Verdana" panose="020B0604030504040204"/>
                <a:cs typeface="Verdana" panose="020B0604030504040204"/>
              </a:rPr>
              <a:t> </a:t>
            </a:r>
            <a:r>
              <a:rPr lang="en-US" sz="1400" spc="-39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sz="1400" spc="-60" smtClean="0">
                <a:latin typeface="Verdana" panose="020B0604030504040204"/>
                <a:cs typeface="Verdana" panose="020B0604030504040204"/>
              </a:rPr>
              <a:t>CSS</a:t>
            </a:r>
            <a:endParaRPr lang="en-US" sz="1400" spc="15" dirty="0" smtClean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smtClean="0">
                <a:latin typeface="Verdana" panose="020B0604030504040204"/>
                <a:cs typeface="Verdana" panose="020B0604030504040204"/>
              </a:rPr>
              <a:t>Javascript</a:t>
            </a:r>
            <a:r>
              <a:rPr sz="1400" spc="-10" smtClean="0">
                <a:latin typeface="Verdana" panose="020B0604030504040204"/>
                <a:cs typeface="Verdana" panose="020B0604030504040204"/>
              </a:rPr>
              <a:t>  </a:t>
            </a:r>
            <a:endParaRPr lang="en-US" sz="1400" spc="-10" dirty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ts val="1650"/>
              </a:lnSpc>
            </a:pPr>
            <a:r>
              <a:rPr sz="1400" spc="15" smtClean="0">
                <a:latin typeface="Verdana" panose="020B0604030504040204"/>
                <a:cs typeface="Verdana" panose="020B0604030504040204"/>
              </a:rPr>
              <a:t>React</a:t>
            </a:r>
            <a:endParaRPr lang="en-US" sz="1400" spc="15" dirty="0" smtClean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ts val="1650"/>
              </a:lnSpc>
            </a:pPr>
            <a:endParaRPr lang="en-US" sz="1400" spc="15" dirty="0" smtClean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ts val="1650"/>
              </a:lnSpc>
            </a:pPr>
            <a:r>
              <a:rPr lang="en-US" sz="1400" spc="15" dirty="0" err="1" smtClean="0">
                <a:latin typeface="Verdana" panose="020B0604030504040204"/>
                <a:cs typeface="Verdana" panose="020B0604030504040204"/>
              </a:rPr>
              <a:t>Django</a:t>
            </a:r>
            <a:r>
              <a:rPr lang="en-US" sz="1400" spc="15" dirty="0" smtClean="0">
                <a:latin typeface="Verdana" panose="020B0604030504040204"/>
                <a:cs typeface="Verdana" panose="020B0604030504040204"/>
              </a:rPr>
              <a:t> - channels</a:t>
            </a:r>
            <a:endParaRPr sz="1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0053" y="830202"/>
            <a:ext cx="3276145" cy="3594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" y="4424041"/>
            <a:ext cx="2279650" cy="719455"/>
          </a:xfrm>
          <a:custGeom>
            <a:avLst/>
            <a:gdLst/>
            <a:ahLst/>
            <a:cxnLst/>
            <a:rect l="l" t="t" r="r" b="b"/>
            <a:pathLst>
              <a:path w="2279650" h="719454">
                <a:moveTo>
                  <a:pt x="2279395" y="719398"/>
                </a:moveTo>
                <a:lnTo>
                  <a:pt x="0" y="719398"/>
                </a:lnTo>
                <a:lnTo>
                  <a:pt x="0" y="0"/>
                </a:lnTo>
                <a:lnTo>
                  <a:pt x="2279395" y="0"/>
                </a:lnTo>
                <a:lnTo>
                  <a:pt x="2279395" y="719398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30758" y="4419891"/>
            <a:ext cx="713105" cy="719455"/>
          </a:xfrm>
          <a:custGeom>
            <a:avLst/>
            <a:gdLst/>
            <a:ahLst/>
            <a:cxnLst/>
            <a:rect l="l" t="t" r="r" b="b"/>
            <a:pathLst>
              <a:path w="713104" h="719454">
                <a:moveTo>
                  <a:pt x="713098" y="719398"/>
                </a:moveTo>
                <a:lnTo>
                  <a:pt x="0" y="7193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93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023" y="718221"/>
            <a:ext cx="13354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" dirty="0"/>
              <a:t>About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672023" y="1194470"/>
            <a:ext cx="4128577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b="1" spc="-45" dirty="0" smtClean="0">
                <a:solidFill>
                  <a:srgbClr val="FF725D"/>
                </a:solidFill>
                <a:latin typeface="Arial" panose="020B0604020202020204"/>
                <a:cs typeface="Arial" panose="020B0604020202020204"/>
              </a:rPr>
              <a:t>Code</a:t>
            </a:r>
          </a:p>
          <a:p>
            <a:pPr marL="285750" marR="5080" indent="-285750">
              <a:spcBef>
                <a:spcPts val="100"/>
              </a:spcBef>
            </a:pPr>
            <a:endParaRPr lang="en-US" sz="1400" dirty="0" smtClean="0">
              <a:hlinkClick r:id="rId2"/>
            </a:endParaRPr>
          </a:p>
          <a:p>
            <a:pPr marL="285750" marR="5080" indent="-285750">
              <a:spcBef>
                <a:spcPts val="100"/>
              </a:spcBef>
            </a:pPr>
            <a:endParaRPr lang="en-US" sz="1400" dirty="0" smtClean="0">
              <a:hlinkClick r:id="rId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3600" y="736258"/>
            <a:ext cx="2819400" cy="2866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90600" y="188595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714750"/>
            <a:ext cx="685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Rocket / </a:t>
            </a:r>
            <a:r>
              <a:rPr lang="en-US" sz="1100" dirty="0" err="1" smtClean="0">
                <a:solidFill>
                  <a:schemeClr val="tx1"/>
                </a:solidFill>
              </a:rPr>
              <a:t>Satelite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0600" y="272415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Server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 rot="5400000">
            <a:off x="1143000" y="2533650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8" idx="0"/>
          </p:cNvCxnSpPr>
          <p:nvPr/>
        </p:nvCxnSpPr>
        <p:spPr>
          <a:xfrm rot="5400000">
            <a:off x="1181100" y="356235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2057400" y="2061103"/>
            <a:ext cx="2971800" cy="1882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400"/>
              </a:spcBef>
            </a:pPr>
            <a:r>
              <a:rPr lang="en-US" sz="1050" spc="10" dirty="0" smtClean="0">
                <a:latin typeface="Verdana" panose="020B0604030504040204"/>
                <a:cs typeface="Verdana" panose="020B0604030504040204"/>
              </a:rPr>
              <a:t>- Server works as a handler and send messages to each app.</a:t>
            </a:r>
          </a:p>
          <a:p>
            <a:pPr marL="12700" marR="5080">
              <a:lnSpc>
                <a:spcPts val="1650"/>
              </a:lnSpc>
              <a:spcBef>
                <a:spcPts val="1400"/>
              </a:spcBef>
              <a:buFontTx/>
              <a:buChar char="-"/>
            </a:pPr>
            <a:r>
              <a:rPr lang="en-US" sz="1050" spc="10" dirty="0" smtClean="0">
                <a:latin typeface="Verdana" panose="020B0604030504040204"/>
                <a:cs typeface="Verdana" panose="020B0604030504040204"/>
              </a:rPr>
              <a:t>Both, DSN and Rocket/</a:t>
            </a:r>
            <a:r>
              <a:rPr lang="en-US" sz="1050" spc="10" dirty="0" err="1" smtClean="0">
                <a:latin typeface="Verdana" panose="020B0604030504040204"/>
                <a:cs typeface="Verdana" panose="020B0604030504040204"/>
              </a:rPr>
              <a:t>Satelite</a:t>
            </a:r>
            <a:r>
              <a:rPr lang="en-US" sz="1050" spc="10" dirty="0" smtClean="0">
                <a:latin typeface="Verdana" panose="020B0604030504040204"/>
                <a:cs typeface="Verdana" panose="020B0604030504040204"/>
              </a:rPr>
              <a:t> Software has list of command that they use to start different process</a:t>
            </a:r>
          </a:p>
          <a:p>
            <a:pPr marL="12700" marR="5080">
              <a:lnSpc>
                <a:spcPts val="1650"/>
              </a:lnSpc>
              <a:spcBef>
                <a:spcPts val="1400"/>
              </a:spcBef>
              <a:buFontTx/>
              <a:buChar char="-"/>
            </a:pPr>
            <a:r>
              <a:rPr lang="en-US" sz="1050" spc="10" dirty="0" smtClean="0">
                <a:latin typeface="Verdana" panose="020B0604030504040204"/>
                <a:cs typeface="Verdana" panose="020B0604030504040204"/>
              </a:rPr>
              <a:t>Ex: </a:t>
            </a:r>
            <a:r>
              <a:rPr lang="en-US" sz="1050" dirty="0" err="1" smtClean="0"/>
              <a:t>start_spy_data</a:t>
            </a:r>
            <a:r>
              <a:rPr lang="en-US" sz="1050" spc="10" dirty="0">
                <a:latin typeface="Verdana" panose="020B0604030504040204"/>
              </a:rPr>
              <a:t> </a:t>
            </a:r>
            <a:r>
              <a:rPr lang="en-US" sz="1050" spc="10" dirty="0" smtClean="0">
                <a:latin typeface="Verdana" panose="020B0604030504040204"/>
              </a:rPr>
              <a:t>(DSN uses this to request data from spy </a:t>
            </a:r>
            <a:r>
              <a:rPr lang="en-US" sz="1050" spc="10" dirty="0" err="1" smtClean="0">
                <a:latin typeface="Verdana" panose="020B0604030504040204"/>
              </a:rPr>
              <a:t>satelite</a:t>
            </a:r>
            <a:r>
              <a:rPr lang="en-US" sz="1050" spc="10" dirty="0" smtClean="0">
                <a:latin typeface="Verdana" panose="020B0604030504040204"/>
              </a:rPr>
              <a:t>)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01402"/>
            <a:ext cx="4518660" cy="941069"/>
          </a:xfrm>
          <a:custGeom>
            <a:avLst/>
            <a:gdLst/>
            <a:ahLst/>
            <a:cxnLst/>
            <a:rect l="l" t="t" r="r" b="b"/>
            <a:pathLst>
              <a:path w="4518660" h="941070">
                <a:moveTo>
                  <a:pt x="4518584" y="0"/>
                </a:moveTo>
                <a:lnTo>
                  <a:pt x="0" y="0"/>
                </a:lnTo>
                <a:lnTo>
                  <a:pt x="0" y="339496"/>
                </a:lnTo>
                <a:lnTo>
                  <a:pt x="0" y="940790"/>
                </a:lnTo>
                <a:lnTo>
                  <a:pt x="4518584" y="940790"/>
                </a:lnTo>
                <a:lnTo>
                  <a:pt x="4518584" y="339496"/>
                </a:lnTo>
                <a:lnTo>
                  <a:pt x="4518584" y="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21804"/>
            <a:ext cx="4032250" cy="426084"/>
          </a:xfrm>
          <a:custGeom>
            <a:avLst/>
            <a:gdLst/>
            <a:ahLst/>
            <a:cxnLst/>
            <a:rect l="l" t="t" r="r" b="b"/>
            <a:pathLst>
              <a:path w="4032250" h="426084">
                <a:moveTo>
                  <a:pt x="4031991" y="425699"/>
                </a:moveTo>
                <a:lnTo>
                  <a:pt x="0" y="425699"/>
                </a:lnTo>
                <a:lnTo>
                  <a:pt x="0" y="0"/>
                </a:lnTo>
                <a:lnTo>
                  <a:pt x="4031991" y="0"/>
                </a:lnTo>
                <a:lnTo>
                  <a:pt x="4031991" y="4256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0807" y="0"/>
            <a:ext cx="713105" cy="716280"/>
          </a:xfrm>
          <a:custGeom>
            <a:avLst/>
            <a:gdLst/>
            <a:ahLst/>
            <a:cxnLst/>
            <a:rect l="l" t="t" r="r" b="b"/>
            <a:pathLst>
              <a:path w="713104" h="716280">
                <a:moveTo>
                  <a:pt x="713098" y="716098"/>
                </a:moveTo>
                <a:lnTo>
                  <a:pt x="0" y="7160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60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2009" y="4786490"/>
            <a:ext cx="1492250" cy="357505"/>
          </a:xfrm>
          <a:custGeom>
            <a:avLst/>
            <a:gdLst/>
            <a:ahLst/>
            <a:cxnLst/>
            <a:rect l="l" t="t" r="r" b="b"/>
            <a:pathLst>
              <a:path w="1492250" h="357504">
                <a:moveTo>
                  <a:pt x="1491896" y="356999"/>
                </a:moveTo>
                <a:lnTo>
                  <a:pt x="0" y="356999"/>
                </a:lnTo>
                <a:lnTo>
                  <a:pt x="0" y="0"/>
                </a:lnTo>
                <a:lnTo>
                  <a:pt x="1491896" y="0"/>
                </a:lnTo>
                <a:lnTo>
                  <a:pt x="1491896" y="3569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860" y="590550"/>
            <a:ext cx="2993390" cy="3418204"/>
          </a:xfrm>
          <a:custGeom>
            <a:avLst/>
            <a:gdLst/>
            <a:ahLst/>
            <a:cxnLst/>
            <a:rect l="l" t="t" r="r" b="b"/>
            <a:pathLst>
              <a:path w="2993390" h="3418204">
                <a:moveTo>
                  <a:pt x="2992793" y="3417593"/>
                </a:moveTo>
                <a:lnTo>
                  <a:pt x="0" y="3417593"/>
                </a:lnTo>
                <a:lnTo>
                  <a:pt x="0" y="0"/>
                </a:lnTo>
                <a:lnTo>
                  <a:pt x="2992793" y="0"/>
                </a:lnTo>
                <a:lnTo>
                  <a:pt x="2992793" y="3417593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590550"/>
            <a:ext cx="2369987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500" spc="105" dirty="0" smtClean="0"/>
              <a:t>FUTURE</a:t>
            </a:r>
            <a:r>
              <a:rPr lang="en-US" sz="3500" spc="105" dirty="0" smtClean="0">
                <a:solidFill>
                  <a:schemeClr val="bg1"/>
                </a:solidFill>
              </a:rPr>
              <a:t> </a:t>
            </a:r>
            <a:r>
              <a:rPr lang="en-US" sz="3500" spc="105" dirty="0" smtClean="0">
                <a:solidFill>
                  <a:schemeClr val="bg1"/>
                </a:solidFill>
              </a:rPr>
              <a:t>WORK</a:t>
            </a:r>
            <a:endParaRPr sz="3500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1809750"/>
            <a:ext cx="2819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400"/>
              </a:spcBef>
            </a:pPr>
            <a:endParaRPr lang="en-US" sz="1400" spc="10" dirty="0" smtClean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650"/>
              </a:lnSpc>
              <a:spcBef>
                <a:spcPts val="1400"/>
              </a:spcBef>
              <a:buFontTx/>
              <a:buChar char="-"/>
            </a:pPr>
            <a:r>
              <a:rPr lang="en-US" sz="1400" spc="10" dirty="0" smtClean="0">
                <a:latin typeface="Verdana" panose="020B0604030504040204"/>
                <a:cs typeface="Verdana" panose="020B0604030504040204"/>
              </a:rPr>
              <a:t>Implement </a:t>
            </a:r>
            <a:r>
              <a:rPr lang="en-US" sz="1400" spc="10" dirty="0" err="1" smtClean="0">
                <a:latin typeface="Verdana" panose="020B0604030504040204"/>
                <a:cs typeface="Verdana" panose="020B0604030504040204"/>
              </a:rPr>
              <a:t>PostgreSQL</a:t>
            </a:r>
            <a:r>
              <a:rPr lang="en-US" sz="1400" spc="10" dirty="0" smtClean="0">
                <a:latin typeface="Verdana" panose="020B0604030504040204"/>
                <a:cs typeface="Verdana" panose="020B0604030504040204"/>
              </a:rPr>
              <a:t> with </a:t>
            </a:r>
            <a:r>
              <a:rPr lang="en-US" sz="1400" spc="10" dirty="0" err="1" smtClean="0">
                <a:latin typeface="Verdana" panose="020B0604030504040204"/>
                <a:cs typeface="Verdana" panose="020B0604030504040204"/>
              </a:rPr>
              <a:t>django</a:t>
            </a:r>
            <a:r>
              <a:rPr lang="en-US" sz="1400" spc="10" dirty="0" smtClean="0">
                <a:latin typeface="Verdana" panose="020B0604030504040204"/>
                <a:cs typeface="Verdana" panose="020B0604030504040204"/>
              </a:rPr>
              <a:t> to persist data</a:t>
            </a:r>
          </a:p>
          <a:p>
            <a:pPr marL="12700" marR="5080">
              <a:lnSpc>
                <a:spcPts val="1650"/>
              </a:lnSpc>
              <a:spcBef>
                <a:spcPts val="1400"/>
              </a:spcBef>
              <a:buFontTx/>
              <a:buChar char="-"/>
            </a:pPr>
            <a:r>
              <a:rPr lang="en-US" sz="1400" spc="10" dirty="0" smtClean="0">
                <a:latin typeface="Verdana" panose="020B0604030504040204"/>
                <a:cs typeface="Verdana" panose="020B0604030504040204"/>
              </a:rPr>
              <a:t>Authentication</a:t>
            </a:r>
            <a:r>
              <a:rPr lang="en-US" sz="1400" spc="10" dirty="0" smtClean="0">
                <a:latin typeface="Verdana" panose="020B0604030504040204"/>
                <a:cs typeface="Verdana" panose="020B0604030504040204"/>
              </a:rPr>
              <a:t>	</a:t>
            </a:r>
            <a:endParaRPr lang="en-US" sz="1400" spc="1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982252" y="677546"/>
            <a:ext cx="3094948" cy="34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514" y="3701402"/>
            <a:ext cx="4673600" cy="941069"/>
          </a:xfrm>
          <a:custGeom>
            <a:avLst/>
            <a:gdLst/>
            <a:ahLst/>
            <a:cxnLst/>
            <a:rect l="l" t="t" r="r" b="b"/>
            <a:pathLst>
              <a:path w="4673600" h="941070">
                <a:moveTo>
                  <a:pt x="4673384" y="0"/>
                </a:moveTo>
                <a:lnTo>
                  <a:pt x="0" y="0"/>
                </a:lnTo>
                <a:lnTo>
                  <a:pt x="0" y="339521"/>
                </a:lnTo>
                <a:lnTo>
                  <a:pt x="0" y="940790"/>
                </a:lnTo>
                <a:lnTo>
                  <a:pt x="4673384" y="940790"/>
                </a:lnTo>
                <a:lnTo>
                  <a:pt x="4673384" y="339521"/>
                </a:lnTo>
                <a:lnTo>
                  <a:pt x="4673384" y="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1864" y="0"/>
            <a:ext cx="4032250" cy="426084"/>
          </a:xfrm>
          <a:custGeom>
            <a:avLst/>
            <a:gdLst/>
            <a:ahLst/>
            <a:cxnLst/>
            <a:rect l="l" t="t" r="r" b="b"/>
            <a:pathLst>
              <a:path w="4032250" h="426084">
                <a:moveTo>
                  <a:pt x="4031991" y="425699"/>
                </a:moveTo>
                <a:lnTo>
                  <a:pt x="0" y="425699"/>
                </a:lnTo>
                <a:lnTo>
                  <a:pt x="0" y="0"/>
                </a:lnTo>
                <a:lnTo>
                  <a:pt x="4031991" y="0"/>
                </a:lnTo>
                <a:lnTo>
                  <a:pt x="4031991" y="4256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-21431"/>
            <a:ext cx="713105" cy="716280"/>
          </a:xfrm>
          <a:custGeom>
            <a:avLst/>
            <a:gdLst/>
            <a:ahLst/>
            <a:cxnLst/>
            <a:rect l="l" t="t" r="r" b="b"/>
            <a:pathLst>
              <a:path w="713105" h="716280">
                <a:moveTo>
                  <a:pt x="713098" y="716098"/>
                </a:moveTo>
                <a:lnTo>
                  <a:pt x="0" y="7160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60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93634"/>
            <a:ext cx="1492250" cy="357505"/>
          </a:xfrm>
          <a:custGeom>
            <a:avLst/>
            <a:gdLst/>
            <a:ahLst/>
            <a:cxnLst/>
            <a:rect l="l" t="t" r="r" b="b"/>
            <a:pathLst>
              <a:path w="1492250" h="357504">
                <a:moveTo>
                  <a:pt x="1491896" y="356999"/>
                </a:moveTo>
                <a:lnTo>
                  <a:pt x="0" y="356999"/>
                </a:lnTo>
                <a:lnTo>
                  <a:pt x="0" y="0"/>
                </a:lnTo>
                <a:lnTo>
                  <a:pt x="1491896" y="0"/>
                </a:lnTo>
                <a:lnTo>
                  <a:pt x="1491896" y="3569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389" y="685123"/>
            <a:ext cx="3022600" cy="3355975"/>
          </a:xfrm>
          <a:custGeom>
            <a:avLst/>
            <a:gdLst/>
            <a:ahLst/>
            <a:cxnLst/>
            <a:rect l="l" t="t" r="r" b="b"/>
            <a:pathLst>
              <a:path w="3022600" h="3355975">
                <a:moveTo>
                  <a:pt x="3022493" y="3355793"/>
                </a:moveTo>
                <a:lnTo>
                  <a:pt x="0" y="3355793"/>
                </a:lnTo>
                <a:lnTo>
                  <a:pt x="0" y="0"/>
                </a:lnTo>
                <a:lnTo>
                  <a:pt x="3022493" y="0"/>
                </a:lnTo>
                <a:lnTo>
                  <a:pt x="3022493" y="3355793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8800" y="836145"/>
            <a:ext cx="21336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500" dirty="0" smtClean="0"/>
              <a:t>HOW TO</a:t>
            </a:r>
            <a:endParaRPr sz="3500" dirty="0"/>
          </a:p>
        </p:txBody>
      </p:sp>
      <p:sp>
        <p:nvSpPr>
          <p:cNvPr id="8" name="object 8"/>
          <p:cNvSpPr txBox="1"/>
          <p:nvPr/>
        </p:nvSpPr>
        <p:spPr>
          <a:xfrm>
            <a:off x="5181600" y="1333788"/>
            <a:ext cx="2895600" cy="373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100"/>
              </a:spcBef>
            </a:pPr>
            <a:r>
              <a:rPr lang="en-US" sz="3500" b="1" spc="-3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US" sz="3500" b="1" spc="-33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RUN</a:t>
            </a:r>
            <a:endParaRPr lang="en-US" sz="3500" b="1" spc="-3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508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in 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the 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react project directory	</a:t>
            </a:r>
          </a:p>
          <a:p>
            <a:pPr marR="5080" lvl="1">
              <a:spcBef>
                <a:spcPts val="100"/>
              </a:spcBef>
              <a:buFontTx/>
              <a:buChar char="-"/>
            </a:pP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npm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 install</a:t>
            </a:r>
          </a:p>
          <a:p>
            <a:pPr marR="5080" lvl="1">
              <a:spcBef>
                <a:spcPts val="100"/>
              </a:spcBef>
              <a:buFontTx/>
              <a:buChar char="-"/>
            </a:pP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npm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start</a:t>
            </a:r>
          </a:p>
          <a:p>
            <a:pPr marR="5080">
              <a:spcBef>
                <a:spcPts val="100"/>
              </a:spcBef>
            </a:pP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pPr marR="508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in 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the 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python project directory</a:t>
            </a:r>
          </a:p>
          <a:p>
            <a:pPr marR="5080" lvl="1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pip 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install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django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pPr marR="5080" lvl="1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pip install channels</a:t>
            </a:r>
          </a:p>
          <a:p>
            <a:pPr marR="5080" lvl="1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  <a:hlinkClick r:id="rId2"/>
              </a:rPr>
              <a:t>https</a:t>
            </a:r>
            <a:r>
              <a:rPr lang="en-US" sz="1400" dirty="0" smtClean="0">
                <a:latin typeface="Arial" panose="020B0604020202020204"/>
                <a:cs typeface="Arial" panose="020B0604020202020204"/>
                <a:hlinkClick r:id="rId2"/>
              </a:rPr>
              <a:t>://www.youtube.com/watch?v=_</a:t>
            </a:r>
            <a:r>
              <a:rPr lang="en-US" sz="1400" dirty="0" smtClean="0">
                <a:latin typeface="Arial" panose="020B0604020202020204"/>
                <a:cs typeface="Arial" panose="020B0604020202020204"/>
                <a:hlinkClick r:id="rId2"/>
              </a:rPr>
              <a:t>nFwPTHOMIY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pPr marR="5080" lvl="1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python 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manage.py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runserver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285750" marR="5080" indent="-285750" algn="l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285750" marR="5080" indent="-285750" algn="l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285750" marR="5080" indent="-285750" algn="l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285750" marR="5080" indent="-285750" algn="l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11" y="836145"/>
            <a:ext cx="3276145" cy="359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2114550"/>
            <a:ext cx="371422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300" dirty="0" smtClean="0"/>
              <a:t>DEMO</a:t>
            </a:r>
            <a:endParaRPr sz="4300" dirty="0"/>
          </a:p>
        </p:txBody>
      </p:sp>
      <p:sp>
        <p:nvSpPr>
          <p:cNvPr id="3" name="object 3"/>
          <p:cNvSpPr/>
          <p:nvPr/>
        </p:nvSpPr>
        <p:spPr>
          <a:xfrm>
            <a:off x="609600" y="819150"/>
            <a:ext cx="3714220" cy="3788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87470" cy="5143500"/>
          </a:xfrm>
          <a:custGeom>
            <a:avLst/>
            <a:gdLst/>
            <a:ahLst/>
            <a:cxnLst/>
            <a:rect l="l" t="t" r="r" b="b"/>
            <a:pathLst>
              <a:path w="3887470" h="5143500">
                <a:moveTo>
                  <a:pt x="3887392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3887392" y="0"/>
                </a:lnTo>
                <a:lnTo>
                  <a:pt x="3887392" y="514348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" name="object 5"/>
            <p:cNvSpPr/>
            <p:nvPr/>
          </p:nvSpPr>
          <p:spPr>
            <a:xfrm>
              <a:off x="0" y="4787090"/>
              <a:ext cx="713105" cy="356870"/>
            </a:xfrm>
            <a:custGeom>
              <a:avLst/>
              <a:gdLst/>
              <a:ahLst/>
              <a:cxnLst/>
              <a:rect l="l" t="t" r="r" b="b"/>
              <a:pathLst>
                <a:path w="713105" h="356870">
                  <a:moveTo>
                    <a:pt x="713098" y="356399"/>
                  </a:moveTo>
                  <a:lnTo>
                    <a:pt x="0" y="356399"/>
                  </a:lnTo>
                  <a:lnTo>
                    <a:pt x="0" y="0"/>
                  </a:lnTo>
                  <a:lnTo>
                    <a:pt x="713098" y="0"/>
                  </a:lnTo>
                  <a:lnTo>
                    <a:pt x="713098" y="356399"/>
                  </a:lnTo>
                  <a:close/>
                </a:path>
              </a:pathLst>
            </a:custGeom>
            <a:solidFill>
              <a:srgbClr val="F6B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9066" y="1251854"/>
              <a:ext cx="4914915" cy="3602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91859" y="4787090"/>
              <a:ext cx="1352550" cy="356870"/>
            </a:xfrm>
            <a:custGeom>
              <a:avLst/>
              <a:gdLst/>
              <a:ahLst/>
              <a:cxnLst/>
              <a:rect l="l" t="t" r="r" b="b"/>
              <a:pathLst>
                <a:path w="1352550" h="356870">
                  <a:moveTo>
                    <a:pt x="1352097" y="356399"/>
                  </a:moveTo>
                  <a:lnTo>
                    <a:pt x="0" y="356399"/>
                  </a:lnTo>
                  <a:lnTo>
                    <a:pt x="0" y="0"/>
                  </a:lnTo>
                  <a:lnTo>
                    <a:pt x="1352097" y="0"/>
                  </a:lnTo>
                  <a:lnTo>
                    <a:pt x="1352097" y="356399"/>
                  </a:lnTo>
                  <a:close/>
                </a:path>
              </a:pathLst>
            </a:custGeom>
            <a:solidFill>
              <a:srgbClr val="FF7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8067" y="0"/>
              <a:ext cx="3315970" cy="1432560"/>
            </a:xfrm>
            <a:custGeom>
              <a:avLst/>
              <a:gdLst/>
              <a:ahLst/>
              <a:cxnLst/>
              <a:rect l="l" t="t" r="r" b="b"/>
              <a:pathLst>
                <a:path w="3315970" h="1432560">
                  <a:moveTo>
                    <a:pt x="2642844" y="1075804"/>
                  </a:moveTo>
                  <a:lnTo>
                    <a:pt x="349643" y="1075804"/>
                  </a:lnTo>
                  <a:lnTo>
                    <a:pt x="349643" y="1432204"/>
                  </a:lnTo>
                  <a:lnTo>
                    <a:pt x="2642844" y="1432204"/>
                  </a:lnTo>
                  <a:lnTo>
                    <a:pt x="2642844" y="1075804"/>
                  </a:lnTo>
                  <a:close/>
                </a:path>
                <a:path w="3315970" h="1432560">
                  <a:moveTo>
                    <a:pt x="3315881" y="0"/>
                  </a:moveTo>
                  <a:lnTo>
                    <a:pt x="0" y="0"/>
                  </a:lnTo>
                  <a:lnTo>
                    <a:pt x="0" y="719404"/>
                  </a:lnTo>
                  <a:lnTo>
                    <a:pt x="3315881" y="719404"/>
                  </a:lnTo>
                  <a:lnTo>
                    <a:pt x="3315881" y="0"/>
                  </a:lnTo>
                  <a:close/>
                </a:path>
              </a:pathLst>
            </a:custGeom>
            <a:solidFill>
              <a:srgbClr val="F6B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THANK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3602" y="1762396"/>
            <a:ext cx="2511425" cy="1550035"/>
          </a:xfrm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3475"/>
              </a:spcBef>
            </a:pPr>
            <a:r>
              <a:rPr sz="5000" b="1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YOU!</a:t>
            </a:r>
            <a:endParaRPr sz="5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945"/>
              </a:spcBef>
            </a:pPr>
            <a:endParaRPr sz="1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30758" y="0"/>
            <a:ext cx="713105" cy="356870"/>
          </a:xfrm>
          <a:custGeom>
            <a:avLst/>
            <a:gdLst/>
            <a:ahLst/>
            <a:cxnLst/>
            <a:rect l="l" t="t" r="r" b="b"/>
            <a:pathLst>
              <a:path w="713104" h="356870">
                <a:moveTo>
                  <a:pt x="713098" y="356399"/>
                </a:moveTo>
                <a:lnTo>
                  <a:pt x="0" y="356399"/>
                </a:lnTo>
                <a:lnTo>
                  <a:pt x="0" y="0"/>
                </a:lnTo>
                <a:lnTo>
                  <a:pt x="713098" y="0"/>
                </a:lnTo>
                <a:lnTo>
                  <a:pt x="713098" y="3563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105</Words>
  <Application>WPS Presentation</Application>
  <PresentationFormat>On-screen Show (16:9)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SpaceZ</vt:lpstr>
      <vt:lpstr>TABLE OF CONTENTS</vt:lpstr>
      <vt:lpstr>TECH</vt:lpstr>
      <vt:lpstr>About</vt:lpstr>
      <vt:lpstr>FUTURE WORK</vt:lpstr>
      <vt:lpstr>HOW TO</vt:lpstr>
      <vt:lpstr>DEMO</vt:lpstr>
      <vt:lpstr>THANK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Web Dev Final Project Proposal</dc:title>
  <dc:creator>kuldeep</dc:creator>
  <cp:lastModifiedBy>kuldeep</cp:lastModifiedBy>
  <cp:revision>31</cp:revision>
  <dcterms:created xsi:type="dcterms:W3CDTF">2021-11-30T18:20:00Z</dcterms:created>
  <dcterms:modified xsi:type="dcterms:W3CDTF">2022-07-12T18:20:52Z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2021-11-28T16:00:00Z</vt:filetime>
  </property>
  <property fmtid="{D5CDD505-2E9C-101B-9397-08002B2CF9AE}" pid="4" name="ICV">
    <vt:lpwstr>6131FF7F8C374D7E980403C38014F9D4</vt:lpwstr>
  </property>
  <property fmtid="{D5CDD505-2E9C-101B-9397-08002B2CF9AE}" pid="5" name="KSOProductBuildVer">
    <vt:lpwstr>1033-11.2.0.10382</vt:lpwstr>
  </property>
</Properties>
</file>