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73" r:id="rId7"/>
    <p:sldId id="275" r:id="rId8"/>
    <p:sldId id="276" r:id="rId9"/>
    <p:sldId id="278" r:id="rId10"/>
    <p:sldId id="277" r:id="rId11"/>
    <p:sldId id="280" r:id="rId12"/>
    <p:sldId id="279" r:id="rId13"/>
    <p:sldId id="281" r:id="rId14"/>
    <p:sldId id="282" r:id="rId15"/>
    <p:sldId id="272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F4C30B-F590-480A-8A6E-ADAEFC34067B}" v="20" dt="2022-04-05T21:59:25.927"/>
    <p1510:client id="{298EF863-6B06-432C-9DDD-7BDB5EE1FA14}" v="352" dt="2022-04-05T17:34:44.859"/>
    <p1510:client id="{42CE9454-DCEB-41D5-99DA-55E92B337196}" v="255" dt="2022-04-05T15:54:54.256"/>
    <p1510:client id="{43A45FAF-2CEA-4536-8021-897A8B47A497}" v="22" dt="2022-04-05T15:48:23.028"/>
    <p1510:client id="{4731C2B2-600C-4A61-BE43-6E9890EB9294}" v="76" dt="2022-04-05T15:59:35.496"/>
    <p1510:client id="{549A2362-ADD5-46E6-8F00-526865E58154}" v="5" dt="2022-04-05T20:06:00.100"/>
    <p1510:client id="{55F746CD-3644-4EF6-85C9-A6556D3D97E8}" v="264" dt="2022-04-05T21:01:20.105"/>
    <p1510:client id="{80DB58B8-0452-4DB5-97EA-324876BB6429}" v="37" dt="2022-04-05T20:39:50.997"/>
    <p1510:client id="{85E8C818-30A7-4D33-BC6F-3836CAC7EB5A}" v="79" dt="2022-04-05T22:37:17.657"/>
    <p1510:client id="{9221B811-FCC5-4408-8EAE-D488F5DA42D4}" v="59" dt="2022-04-05T17:22:12.218"/>
    <p1510:client id="{96F4A00B-E9CF-449F-8279-A7E0AC1ACDBB}" v="400" dt="2022-04-05T18:27:02.131"/>
    <p1510:client id="{9E60E78B-846A-4736-BAE6-3B77E33AD8B2}" v="3" dt="2022-04-06T01:59:00.186"/>
    <p1510:client id="{B05EAE9C-3EA9-4056-9842-CCB38D2BA639}" v="8" dt="2022-04-06T00:21:09.937"/>
    <p1510:client id="{BD65D244-D5F4-4219-90D3-EA147268F9C6}" v="928" dt="2022-04-05T21:39:16.679"/>
    <p1510:client id="{D9A504C6-19AB-4124-AF2D-92930047CFF8}" v="72" dt="2022-04-05T23:28:57.282"/>
    <p1510:client id="{DB0D6A71-C300-4713-9222-58C5E0CB23EB}" v="29" dt="2022-04-05T23:56:16.486"/>
    <p1510:client id="{F9B4D811-78A6-4982-A7D0-A024FB6766D0}" v="19" dt="2022-04-05T21:06:15.15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ldeep Virjibhai Bhimani" userId="S::kl681090@dal.ca::17a7d4e1-c2d9-4b6e-bf6f-63a46cc875da" providerId="AD" clId="Web-{549A2362-ADD5-46E6-8F00-526865E58154}"/>
    <pc:docChg chg="modSld">
      <pc:chgData name="Kuldeep Virjibhai Bhimani" userId="S::kl681090@dal.ca::17a7d4e1-c2d9-4b6e-bf6f-63a46cc875da" providerId="AD" clId="Web-{549A2362-ADD5-46E6-8F00-526865E58154}" dt="2022-04-05T20:05:59.553" v="1" actId="20577"/>
      <pc:docMkLst>
        <pc:docMk/>
      </pc:docMkLst>
      <pc:sldChg chg="modSp">
        <pc:chgData name="Kuldeep Virjibhai Bhimani" userId="S::kl681090@dal.ca::17a7d4e1-c2d9-4b6e-bf6f-63a46cc875da" providerId="AD" clId="Web-{549A2362-ADD5-46E6-8F00-526865E58154}" dt="2022-04-05T20:05:59.553" v="1" actId="20577"/>
        <pc:sldMkLst>
          <pc:docMk/>
          <pc:sldMk cId="0" sldId="257"/>
        </pc:sldMkLst>
        <pc:spChg chg="mod">
          <ac:chgData name="Kuldeep Virjibhai Bhimani" userId="S::kl681090@dal.ca::17a7d4e1-c2d9-4b6e-bf6f-63a46cc875da" providerId="AD" clId="Web-{549A2362-ADD5-46E6-8F00-526865E58154}" dt="2022-04-05T20:05:59.553" v="1" actId="20577"/>
          <ac:spMkLst>
            <pc:docMk/>
            <pc:sldMk cId="0" sldId="257"/>
            <ac:spMk id="3" creationId="{00000000-0000-0000-0000-000000000000}"/>
          </ac:spMkLst>
        </pc:spChg>
      </pc:sldChg>
    </pc:docChg>
  </pc:docChgLst>
  <pc:docChgLst>
    <pc:chgData name="Kuldeep Virjibhai Bhimani" userId="S::kl681090@dal.ca::17a7d4e1-c2d9-4b6e-bf6f-63a46cc875da" providerId="AD" clId="Web-{13F4C30B-F590-480A-8A6E-ADAEFC34067B}"/>
    <pc:docChg chg="modSld">
      <pc:chgData name="Kuldeep Virjibhai Bhimani" userId="S::kl681090@dal.ca::17a7d4e1-c2d9-4b6e-bf6f-63a46cc875da" providerId="AD" clId="Web-{13F4C30B-F590-480A-8A6E-ADAEFC34067B}" dt="2022-04-05T21:51:17.876" v="7"/>
      <pc:docMkLst>
        <pc:docMk/>
      </pc:docMkLst>
      <pc:sldChg chg="modSp">
        <pc:chgData name="Kuldeep Virjibhai Bhimani" userId="S::kl681090@dal.ca::17a7d4e1-c2d9-4b6e-bf6f-63a46cc875da" providerId="AD" clId="Web-{13F4C30B-F590-480A-8A6E-ADAEFC34067B}" dt="2022-04-05T21:51:17.876" v="7"/>
        <pc:sldMkLst>
          <pc:docMk/>
          <pc:sldMk cId="634581426" sldId="273"/>
        </pc:sldMkLst>
        <pc:graphicFrameChg chg="mod modGraphic">
          <ac:chgData name="Kuldeep Virjibhai Bhimani" userId="S::kl681090@dal.ca::17a7d4e1-c2d9-4b6e-bf6f-63a46cc875da" providerId="AD" clId="Web-{13F4C30B-F590-480A-8A6E-ADAEFC34067B}" dt="2022-04-05T21:51:17.876" v="7"/>
          <ac:graphicFrameMkLst>
            <pc:docMk/>
            <pc:sldMk cId="634581426" sldId="273"/>
            <ac:graphicFrameMk id="4" creationId="{082116F6-8C66-E97E-2DC9-DAC374086986}"/>
          </ac:graphicFrameMkLst>
        </pc:graphicFrameChg>
      </pc:sldChg>
    </pc:docChg>
  </pc:docChgLst>
  <pc:docChgLst>
    <pc:chgData name="Kuldeep Virjibhai Bhimani" userId="S::kl681090@dal.ca::17a7d4e1-c2d9-4b6e-bf6f-63a46cc875da" providerId="AD" clId="Web-{D9A504C6-19AB-4124-AF2D-92930047CFF8}"/>
    <pc:docChg chg="modSld">
      <pc:chgData name="Kuldeep Virjibhai Bhimani" userId="S::kl681090@dal.ca::17a7d4e1-c2d9-4b6e-bf6f-63a46cc875da" providerId="AD" clId="Web-{D9A504C6-19AB-4124-AF2D-92930047CFF8}" dt="2022-04-05T23:28:54.782" v="35" actId="20577"/>
      <pc:docMkLst>
        <pc:docMk/>
      </pc:docMkLst>
      <pc:sldChg chg="modSp">
        <pc:chgData name="Kuldeep Virjibhai Bhimani" userId="S::kl681090@dal.ca::17a7d4e1-c2d9-4b6e-bf6f-63a46cc875da" providerId="AD" clId="Web-{D9A504C6-19AB-4124-AF2D-92930047CFF8}" dt="2022-04-05T23:28:54.782" v="35" actId="20577"/>
        <pc:sldMkLst>
          <pc:docMk/>
          <pc:sldMk cId="0" sldId="256"/>
        </pc:sldMkLst>
        <pc:spChg chg="mod">
          <ac:chgData name="Kuldeep Virjibhai Bhimani" userId="S::kl681090@dal.ca::17a7d4e1-c2d9-4b6e-bf6f-63a46cc875da" providerId="AD" clId="Web-{D9A504C6-19AB-4124-AF2D-92930047CFF8}" dt="2022-04-05T23:28:54.782" v="35" actId="20577"/>
          <ac:spMkLst>
            <pc:docMk/>
            <pc:sldMk cId="0" sldId="256"/>
            <ac:spMk id="21" creationId="{00000000-0000-0000-0000-000000000000}"/>
          </ac:spMkLst>
        </pc:spChg>
        <pc:spChg chg="mod">
          <ac:chgData name="Kuldeep Virjibhai Bhimani" userId="S::kl681090@dal.ca::17a7d4e1-c2d9-4b6e-bf6f-63a46cc875da" providerId="AD" clId="Web-{D9A504C6-19AB-4124-AF2D-92930047CFF8}" dt="2022-04-05T23:28:33.563" v="17" actId="20577"/>
          <ac:spMkLst>
            <pc:docMk/>
            <pc:sldMk cId="0" sldId="256"/>
            <ac:spMk id="25" creationId="{1CF76B33-51EC-584A-824D-A869E1C5B9E1}"/>
          </ac:spMkLst>
        </pc:spChg>
      </pc:sldChg>
    </pc:docChg>
  </pc:docChgLst>
  <pc:docChgLst>
    <pc:chgData name="Kuldeep Virjibhai Bhimani" userId="S::kl681090@dal.ca::17a7d4e1-c2d9-4b6e-bf6f-63a46cc875da" providerId="AD" clId="Web-{4731C2B2-600C-4A61-BE43-6E9890EB9294}"/>
    <pc:docChg chg="modSld">
      <pc:chgData name="Kuldeep Virjibhai Bhimani" userId="S::kl681090@dal.ca::17a7d4e1-c2d9-4b6e-bf6f-63a46cc875da" providerId="AD" clId="Web-{4731C2B2-600C-4A61-BE43-6E9890EB9294}" dt="2022-04-05T15:59:35.496" v="39" actId="20577"/>
      <pc:docMkLst>
        <pc:docMk/>
      </pc:docMkLst>
      <pc:sldChg chg="modSp">
        <pc:chgData name="Kuldeep Virjibhai Bhimani" userId="S::kl681090@dal.ca::17a7d4e1-c2d9-4b6e-bf6f-63a46cc875da" providerId="AD" clId="Web-{4731C2B2-600C-4A61-BE43-6E9890EB9294}" dt="2022-04-05T15:59:35.496" v="39" actId="20577"/>
        <pc:sldMkLst>
          <pc:docMk/>
          <pc:sldMk cId="0" sldId="257"/>
        </pc:sldMkLst>
        <pc:spChg chg="mod">
          <ac:chgData name="Kuldeep Virjibhai Bhimani" userId="S::kl681090@dal.ca::17a7d4e1-c2d9-4b6e-bf6f-63a46cc875da" providerId="AD" clId="Web-{4731C2B2-600C-4A61-BE43-6E9890EB9294}" dt="2022-04-05T15:59:35.496" v="39" actId="20577"/>
          <ac:spMkLst>
            <pc:docMk/>
            <pc:sldMk cId="0" sldId="257"/>
            <ac:spMk id="3" creationId="{00000000-0000-0000-0000-000000000000}"/>
          </ac:spMkLst>
        </pc:spChg>
      </pc:sldChg>
    </pc:docChg>
  </pc:docChgLst>
  <pc:docChgLst>
    <pc:chgData name="Kuldeep Virjibhai Bhimani" userId="S::kl681090@dal.ca::17a7d4e1-c2d9-4b6e-bf6f-63a46cc875da" providerId="AD" clId="Web-{43A45FAF-2CEA-4536-8021-897A8B47A497}"/>
    <pc:docChg chg="modSld">
      <pc:chgData name="Kuldeep Virjibhai Bhimani" userId="S::kl681090@dal.ca::17a7d4e1-c2d9-4b6e-bf6f-63a46cc875da" providerId="AD" clId="Web-{43A45FAF-2CEA-4536-8021-897A8B47A497}" dt="2022-04-05T15:48:23.028" v="10" actId="20577"/>
      <pc:docMkLst>
        <pc:docMk/>
      </pc:docMkLst>
      <pc:sldChg chg="modSp">
        <pc:chgData name="Kuldeep Virjibhai Bhimani" userId="S::kl681090@dal.ca::17a7d4e1-c2d9-4b6e-bf6f-63a46cc875da" providerId="AD" clId="Web-{43A45FAF-2CEA-4536-8021-897A8B47A497}" dt="2022-04-05T15:48:23.028" v="10" actId="20577"/>
        <pc:sldMkLst>
          <pc:docMk/>
          <pc:sldMk cId="0" sldId="257"/>
        </pc:sldMkLst>
        <pc:spChg chg="mod">
          <ac:chgData name="Kuldeep Virjibhai Bhimani" userId="S::kl681090@dal.ca::17a7d4e1-c2d9-4b6e-bf6f-63a46cc875da" providerId="AD" clId="Web-{43A45FAF-2CEA-4536-8021-897A8B47A497}" dt="2022-04-05T15:48:23.028" v="10" actId="20577"/>
          <ac:spMkLst>
            <pc:docMk/>
            <pc:sldMk cId="0" sldId="257"/>
            <ac:spMk id="3" creationId="{00000000-0000-0000-0000-000000000000}"/>
          </ac:spMkLst>
        </pc:spChg>
      </pc:sldChg>
    </pc:docChg>
  </pc:docChgLst>
  <pc:docChgLst>
    <pc:chgData name="Kuldeep Virjibhai Bhimani" userId="S::kl681090@dal.ca::17a7d4e1-c2d9-4b6e-bf6f-63a46cc875da" providerId="AD" clId="Web-{298EF863-6B06-432C-9DDD-7BDB5EE1FA14}"/>
    <pc:docChg chg="modSld">
      <pc:chgData name="Kuldeep Virjibhai Bhimani" userId="S::kl681090@dal.ca::17a7d4e1-c2d9-4b6e-bf6f-63a46cc875da" providerId="AD" clId="Web-{298EF863-6B06-432C-9DDD-7BDB5EE1FA14}" dt="2022-04-05T17:34:44.859" v="189" actId="20577"/>
      <pc:docMkLst>
        <pc:docMk/>
      </pc:docMkLst>
      <pc:sldChg chg="modSp">
        <pc:chgData name="Kuldeep Virjibhai Bhimani" userId="S::kl681090@dal.ca::17a7d4e1-c2d9-4b6e-bf6f-63a46cc875da" providerId="AD" clId="Web-{298EF863-6B06-432C-9DDD-7BDB5EE1FA14}" dt="2022-04-05T17:34:44.859" v="189" actId="20577"/>
        <pc:sldMkLst>
          <pc:docMk/>
          <pc:sldMk cId="0" sldId="257"/>
        </pc:sldMkLst>
        <pc:spChg chg="mod">
          <ac:chgData name="Kuldeep Virjibhai Bhimani" userId="S::kl681090@dal.ca::17a7d4e1-c2d9-4b6e-bf6f-63a46cc875da" providerId="AD" clId="Web-{298EF863-6B06-432C-9DDD-7BDB5EE1FA14}" dt="2022-04-05T17:34:44.859" v="189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Kuldeep Virjibhai Bhimani" userId="S::kl681090@dal.ca::17a7d4e1-c2d9-4b6e-bf6f-63a46cc875da" providerId="AD" clId="Web-{298EF863-6B06-432C-9DDD-7BDB5EE1FA14}" dt="2022-04-05T17:28:21.931" v="39"/>
        <pc:sldMkLst>
          <pc:docMk/>
          <pc:sldMk cId="634581426" sldId="273"/>
        </pc:sldMkLst>
        <pc:graphicFrameChg chg="mod modGraphic">
          <ac:chgData name="Kuldeep Virjibhai Bhimani" userId="S::kl681090@dal.ca::17a7d4e1-c2d9-4b6e-bf6f-63a46cc875da" providerId="AD" clId="Web-{298EF863-6B06-432C-9DDD-7BDB5EE1FA14}" dt="2022-04-05T17:28:21.931" v="39"/>
          <ac:graphicFrameMkLst>
            <pc:docMk/>
            <pc:sldMk cId="634581426" sldId="273"/>
            <ac:graphicFrameMk id="4" creationId="{082116F6-8C66-E97E-2DC9-DAC374086986}"/>
          </ac:graphicFrameMkLst>
        </pc:graphicFrameChg>
      </pc:sldChg>
      <pc:sldChg chg="modSp">
        <pc:chgData name="Kuldeep Virjibhai Bhimani" userId="S::kl681090@dal.ca::17a7d4e1-c2d9-4b6e-bf6f-63a46cc875da" providerId="AD" clId="Web-{298EF863-6B06-432C-9DDD-7BDB5EE1FA14}" dt="2022-04-05T17:25:59.211" v="19"/>
        <pc:sldMkLst>
          <pc:docMk/>
          <pc:sldMk cId="26925609" sldId="276"/>
        </pc:sldMkLst>
        <pc:graphicFrameChg chg="mod modGraphic">
          <ac:chgData name="Kuldeep Virjibhai Bhimani" userId="S::kl681090@dal.ca::17a7d4e1-c2d9-4b6e-bf6f-63a46cc875da" providerId="AD" clId="Web-{298EF863-6B06-432C-9DDD-7BDB5EE1FA14}" dt="2022-04-05T17:25:59.211" v="19"/>
          <ac:graphicFrameMkLst>
            <pc:docMk/>
            <pc:sldMk cId="26925609" sldId="276"/>
            <ac:graphicFrameMk id="5" creationId="{BC9ADBE6-77B9-4FE5-BB3F-B759F4A78280}"/>
          </ac:graphicFrameMkLst>
        </pc:graphicFrameChg>
      </pc:sldChg>
    </pc:docChg>
  </pc:docChgLst>
  <pc:docChgLst>
    <pc:chgData name="Kuldeep Virjibhai Bhimani" userId="S::kl681090@dal.ca::17a7d4e1-c2d9-4b6e-bf6f-63a46cc875da" providerId="AD" clId="Web-{9221B811-FCC5-4408-8EAE-D488F5DA42D4}"/>
    <pc:docChg chg="modSld">
      <pc:chgData name="Kuldeep Virjibhai Bhimani" userId="S::kl681090@dal.ca::17a7d4e1-c2d9-4b6e-bf6f-63a46cc875da" providerId="AD" clId="Web-{9221B811-FCC5-4408-8EAE-D488F5DA42D4}" dt="2022-04-05T17:20:23.514" v="43"/>
      <pc:docMkLst>
        <pc:docMk/>
      </pc:docMkLst>
      <pc:sldChg chg="modSp">
        <pc:chgData name="Kuldeep Virjibhai Bhimani" userId="S::kl681090@dal.ca::17a7d4e1-c2d9-4b6e-bf6f-63a46cc875da" providerId="AD" clId="Web-{9221B811-FCC5-4408-8EAE-D488F5DA42D4}" dt="2022-04-05T17:19:43.185" v="1" actId="20577"/>
        <pc:sldMkLst>
          <pc:docMk/>
          <pc:sldMk cId="0" sldId="257"/>
        </pc:sldMkLst>
        <pc:spChg chg="mod">
          <ac:chgData name="Kuldeep Virjibhai Bhimani" userId="S::kl681090@dal.ca::17a7d4e1-c2d9-4b6e-bf6f-63a46cc875da" providerId="AD" clId="Web-{9221B811-FCC5-4408-8EAE-D488F5DA42D4}" dt="2022-04-05T17:19:43.185" v="1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Kuldeep Virjibhai Bhimani" userId="S::kl681090@dal.ca::17a7d4e1-c2d9-4b6e-bf6f-63a46cc875da" providerId="AD" clId="Web-{9221B811-FCC5-4408-8EAE-D488F5DA42D4}" dt="2022-04-05T17:20:23.514" v="43"/>
        <pc:sldMkLst>
          <pc:docMk/>
          <pc:sldMk cId="26925609" sldId="276"/>
        </pc:sldMkLst>
        <pc:graphicFrameChg chg="mod modGraphic">
          <ac:chgData name="Kuldeep Virjibhai Bhimani" userId="S::kl681090@dal.ca::17a7d4e1-c2d9-4b6e-bf6f-63a46cc875da" providerId="AD" clId="Web-{9221B811-FCC5-4408-8EAE-D488F5DA42D4}" dt="2022-04-05T17:20:23.514" v="43"/>
          <ac:graphicFrameMkLst>
            <pc:docMk/>
            <pc:sldMk cId="26925609" sldId="276"/>
            <ac:graphicFrameMk id="5" creationId="{BC9ADBE6-77B9-4FE5-BB3F-B759F4A78280}"/>
          </ac:graphicFrameMkLst>
        </pc:graphicFrameChg>
      </pc:sldChg>
    </pc:docChg>
  </pc:docChgLst>
  <pc:docChgLst>
    <pc:chgData name="Udit Gandhi" userId="S::ud217137@dal.ca::827bbf66-72c6-469c-b7e7-7fc35858ceda" providerId="AD" clId="Web-{8DCCB854-BAA6-438E-9AF6-D9E1DEA72E7A}"/>
    <pc:docChg chg="modSld">
      <pc:chgData name="Udit Gandhi" userId="S::ud217137@dal.ca::827bbf66-72c6-469c-b7e7-7fc35858ceda" providerId="AD" clId="Web-{8DCCB854-BAA6-438E-9AF6-D9E1DEA72E7A}" dt="2022-01-11T14:03:28.974" v="2" actId="20577"/>
      <pc:docMkLst>
        <pc:docMk/>
      </pc:docMkLst>
      <pc:sldChg chg="modSp">
        <pc:chgData name="Udit Gandhi" userId="S::ud217137@dal.ca::827bbf66-72c6-469c-b7e7-7fc35858ceda" providerId="AD" clId="Web-{8DCCB854-BAA6-438E-9AF6-D9E1DEA72E7A}" dt="2022-01-11T14:03:28.974" v="2" actId="20577"/>
        <pc:sldMkLst>
          <pc:docMk/>
          <pc:sldMk cId="0" sldId="256"/>
        </pc:sldMkLst>
        <pc:spChg chg="mod">
          <ac:chgData name="Udit Gandhi" userId="S::ud217137@dal.ca::827bbf66-72c6-469c-b7e7-7fc35858ceda" providerId="AD" clId="Web-{8DCCB854-BAA6-438E-9AF6-D9E1DEA72E7A}" dt="2022-01-11T14:03:28.974" v="2" actId="20577"/>
          <ac:spMkLst>
            <pc:docMk/>
            <pc:sldMk cId="0" sldId="256"/>
            <ac:spMk id="24" creationId="{E8BDED0D-BA2F-8A49-AAE1-E22D738C01A7}"/>
          </ac:spMkLst>
        </pc:spChg>
      </pc:sldChg>
    </pc:docChg>
  </pc:docChgLst>
  <pc:docChgLst>
    <pc:chgData name="Kuldeep Virjibhai Bhimani" userId="S::kl681090@dal.ca::17a7d4e1-c2d9-4b6e-bf6f-63a46cc875da" providerId="AD" clId="Web-{80DB58B8-0452-4DB5-97EA-324876BB6429}"/>
    <pc:docChg chg="modSld">
      <pc:chgData name="Kuldeep Virjibhai Bhimani" userId="S::kl681090@dal.ca::17a7d4e1-c2d9-4b6e-bf6f-63a46cc875da" providerId="AD" clId="Web-{80DB58B8-0452-4DB5-97EA-324876BB6429}" dt="2022-04-05T20:39:50.997" v="22"/>
      <pc:docMkLst>
        <pc:docMk/>
      </pc:docMkLst>
      <pc:sldChg chg="modSp">
        <pc:chgData name="Kuldeep Virjibhai Bhimani" userId="S::kl681090@dal.ca::17a7d4e1-c2d9-4b6e-bf6f-63a46cc875da" providerId="AD" clId="Web-{80DB58B8-0452-4DB5-97EA-324876BB6429}" dt="2022-04-05T20:15:10.821" v="12" actId="20577"/>
        <pc:sldMkLst>
          <pc:docMk/>
          <pc:sldMk cId="0" sldId="257"/>
        </pc:sldMkLst>
        <pc:spChg chg="mod">
          <ac:chgData name="Kuldeep Virjibhai Bhimani" userId="S::kl681090@dal.ca::17a7d4e1-c2d9-4b6e-bf6f-63a46cc875da" providerId="AD" clId="Web-{80DB58B8-0452-4DB5-97EA-324876BB6429}" dt="2022-04-05T20:15:10.821" v="12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Kuldeep Virjibhai Bhimani" userId="S::kl681090@dal.ca::17a7d4e1-c2d9-4b6e-bf6f-63a46cc875da" providerId="AD" clId="Web-{80DB58B8-0452-4DB5-97EA-324876BB6429}" dt="2022-04-05T20:39:50.997" v="22"/>
        <pc:sldMkLst>
          <pc:docMk/>
          <pc:sldMk cId="634581426" sldId="273"/>
        </pc:sldMkLst>
        <pc:graphicFrameChg chg="mod modGraphic">
          <ac:chgData name="Kuldeep Virjibhai Bhimani" userId="S::kl681090@dal.ca::17a7d4e1-c2d9-4b6e-bf6f-63a46cc875da" providerId="AD" clId="Web-{80DB58B8-0452-4DB5-97EA-324876BB6429}" dt="2022-04-05T20:39:50.997" v="22"/>
          <ac:graphicFrameMkLst>
            <pc:docMk/>
            <pc:sldMk cId="634581426" sldId="273"/>
            <ac:graphicFrameMk id="4" creationId="{082116F6-8C66-E97E-2DC9-DAC374086986}"/>
          </ac:graphicFrameMkLst>
        </pc:graphicFrameChg>
      </pc:sldChg>
      <pc:sldChg chg="addSp delSp modSp">
        <pc:chgData name="Kuldeep Virjibhai Bhimani" userId="S::kl681090@dal.ca::17a7d4e1-c2d9-4b6e-bf6f-63a46cc875da" providerId="AD" clId="Web-{80DB58B8-0452-4DB5-97EA-324876BB6429}" dt="2022-04-05T20:15:47.008" v="16"/>
        <pc:sldMkLst>
          <pc:docMk/>
          <pc:sldMk cId="26925609" sldId="276"/>
        </pc:sldMkLst>
        <pc:spChg chg="add del">
          <ac:chgData name="Kuldeep Virjibhai Bhimani" userId="S::kl681090@dal.ca::17a7d4e1-c2d9-4b6e-bf6f-63a46cc875da" providerId="AD" clId="Web-{80DB58B8-0452-4DB5-97EA-324876BB6429}" dt="2022-04-05T20:15:43.571" v="15"/>
          <ac:spMkLst>
            <pc:docMk/>
            <pc:sldMk cId="26925609" sldId="276"/>
            <ac:spMk id="2" creationId="{00000000-0000-0000-0000-000000000000}"/>
          </ac:spMkLst>
        </pc:spChg>
        <pc:spChg chg="add del mod">
          <ac:chgData name="Kuldeep Virjibhai Bhimani" userId="S::kl681090@dal.ca::17a7d4e1-c2d9-4b6e-bf6f-63a46cc875da" providerId="AD" clId="Web-{80DB58B8-0452-4DB5-97EA-324876BB6429}" dt="2022-04-05T20:15:31.790" v="14"/>
          <ac:spMkLst>
            <pc:docMk/>
            <pc:sldMk cId="26925609" sldId="276"/>
            <ac:spMk id="4" creationId="{DDC3C472-0970-1874-9340-9CB3A995D5A8}"/>
          </ac:spMkLst>
        </pc:spChg>
        <pc:spChg chg="add del mod">
          <ac:chgData name="Kuldeep Virjibhai Bhimani" userId="S::kl681090@dal.ca::17a7d4e1-c2d9-4b6e-bf6f-63a46cc875da" providerId="AD" clId="Web-{80DB58B8-0452-4DB5-97EA-324876BB6429}" dt="2022-04-05T20:15:47.008" v="16"/>
          <ac:spMkLst>
            <pc:docMk/>
            <pc:sldMk cId="26925609" sldId="276"/>
            <ac:spMk id="8" creationId="{6249B1F8-205A-45F2-9071-CA17029D639A}"/>
          </ac:spMkLst>
        </pc:spChg>
      </pc:sldChg>
      <pc:sldChg chg="delSp">
        <pc:chgData name="Kuldeep Virjibhai Bhimani" userId="S::kl681090@dal.ca::17a7d4e1-c2d9-4b6e-bf6f-63a46cc875da" providerId="AD" clId="Web-{80DB58B8-0452-4DB5-97EA-324876BB6429}" dt="2022-04-05T20:16:03.493" v="18"/>
        <pc:sldMkLst>
          <pc:docMk/>
          <pc:sldMk cId="3207484528" sldId="278"/>
        </pc:sldMkLst>
        <pc:spChg chg="del">
          <ac:chgData name="Kuldeep Virjibhai Bhimani" userId="S::kl681090@dal.ca::17a7d4e1-c2d9-4b6e-bf6f-63a46cc875da" providerId="AD" clId="Web-{80DB58B8-0452-4DB5-97EA-324876BB6429}" dt="2022-04-05T20:16:03.493" v="18"/>
          <ac:spMkLst>
            <pc:docMk/>
            <pc:sldMk cId="3207484528" sldId="278"/>
            <ac:spMk id="2" creationId="{9E48F969-A705-F283-3809-7110F829DF7B}"/>
          </ac:spMkLst>
        </pc:spChg>
        <pc:spChg chg="del">
          <ac:chgData name="Kuldeep Virjibhai Bhimani" userId="S::kl681090@dal.ca::17a7d4e1-c2d9-4b6e-bf6f-63a46cc875da" providerId="AD" clId="Web-{80DB58B8-0452-4DB5-97EA-324876BB6429}" dt="2022-04-05T20:15:59.884" v="17"/>
          <ac:spMkLst>
            <pc:docMk/>
            <pc:sldMk cId="3207484528" sldId="278"/>
            <ac:spMk id="3" creationId="{4B7EA21C-39FE-5F85-B034-78D531419078}"/>
          </ac:spMkLst>
        </pc:spChg>
      </pc:sldChg>
    </pc:docChg>
  </pc:docChgLst>
  <pc:docChgLst>
    <pc:chgData name="Kuldeep Virjibhai Bhimani" userId="S::kl681090@dal.ca::17a7d4e1-c2d9-4b6e-bf6f-63a46cc875da" providerId="AD" clId="Web-{DB0D6A71-C300-4713-9222-58C5E0CB23EB}"/>
    <pc:docChg chg="modSld">
      <pc:chgData name="Kuldeep Virjibhai Bhimani" userId="S::kl681090@dal.ca::17a7d4e1-c2d9-4b6e-bf6f-63a46cc875da" providerId="AD" clId="Web-{DB0D6A71-C300-4713-9222-58C5E0CB23EB}" dt="2022-04-05T23:56:02.954" v="17"/>
      <pc:docMkLst>
        <pc:docMk/>
      </pc:docMkLst>
      <pc:sldChg chg="delSp modSp">
        <pc:chgData name="Kuldeep Virjibhai Bhimani" userId="S::kl681090@dal.ca::17a7d4e1-c2d9-4b6e-bf6f-63a46cc875da" providerId="AD" clId="Web-{DB0D6A71-C300-4713-9222-58C5E0CB23EB}" dt="2022-04-05T23:56:02.954" v="17"/>
        <pc:sldMkLst>
          <pc:docMk/>
          <pc:sldMk cId="634581426" sldId="273"/>
        </pc:sldMkLst>
        <pc:spChg chg="del">
          <ac:chgData name="Kuldeep Virjibhai Bhimani" userId="S::kl681090@dal.ca::17a7d4e1-c2d9-4b6e-bf6f-63a46cc875da" providerId="AD" clId="Web-{DB0D6A71-C300-4713-9222-58C5E0CB23EB}" dt="2022-04-05T23:55:56.485" v="11"/>
          <ac:spMkLst>
            <pc:docMk/>
            <pc:sldMk cId="634581426" sldId="273"/>
            <ac:spMk id="3" creationId="{EC5908B4-4EB7-86F4-EC6F-FD714BC432C3}"/>
          </ac:spMkLst>
        </pc:spChg>
        <pc:graphicFrameChg chg="mod modGraphic">
          <ac:chgData name="Kuldeep Virjibhai Bhimani" userId="S::kl681090@dal.ca::17a7d4e1-c2d9-4b6e-bf6f-63a46cc875da" providerId="AD" clId="Web-{DB0D6A71-C300-4713-9222-58C5E0CB23EB}" dt="2022-04-05T23:56:02.954" v="17"/>
          <ac:graphicFrameMkLst>
            <pc:docMk/>
            <pc:sldMk cId="634581426" sldId="273"/>
            <ac:graphicFrameMk id="4" creationId="{082116F6-8C66-E97E-2DC9-DAC374086986}"/>
          </ac:graphicFrameMkLst>
        </pc:graphicFrameChg>
      </pc:sldChg>
      <pc:sldChg chg="modSp">
        <pc:chgData name="Kuldeep Virjibhai Bhimani" userId="S::kl681090@dal.ca::17a7d4e1-c2d9-4b6e-bf6f-63a46cc875da" providerId="AD" clId="Web-{DB0D6A71-C300-4713-9222-58C5E0CB23EB}" dt="2022-04-05T23:51:55.637" v="8" actId="20577"/>
        <pc:sldMkLst>
          <pc:docMk/>
          <pc:sldMk cId="1490187214" sldId="279"/>
        </pc:sldMkLst>
        <pc:spChg chg="mod">
          <ac:chgData name="Kuldeep Virjibhai Bhimani" userId="S::kl681090@dal.ca::17a7d4e1-c2d9-4b6e-bf6f-63a46cc875da" providerId="AD" clId="Web-{DB0D6A71-C300-4713-9222-58C5E0CB23EB}" dt="2022-04-05T23:51:55.637" v="8" actId="20577"/>
          <ac:spMkLst>
            <pc:docMk/>
            <pc:sldMk cId="1490187214" sldId="279"/>
            <ac:spMk id="3" creationId="{D61D7CA7-D6FD-247E-ABCE-248D4E89568A}"/>
          </ac:spMkLst>
        </pc:spChg>
      </pc:sldChg>
    </pc:docChg>
  </pc:docChgLst>
  <pc:docChgLst>
    <pc:chgData name="Kuldeep Virjibhai Bhimani" userId="S::kl681090@dal.ca::17a7d4e1-c2d9-4b6e-bf6f-63a46cc875da" providerId="AD" clId="Web-{96F4A00B-E9CF-449F-8279-A7E0AC1ACDBB}"/>
    <pc:docChg chg="modSld">
      <pc:chgData name="Kuldeep Virjibhai Bhimani" userId="S::kl681090@dal.ca::17a7d4e1-c2d9-4b6e-bf6f-63a46cc875da" providerId="AD" clId="Web-{96F4A00B-E9CF-449F-8279-A7E0AC1ACDBB}" dt="2022-04-05T18:26:57.131" v="254"/>
      <pc:docMkLst>
        <pc:docMk/>
      </pc:docMkLst>
      <pc:sldChg chg="modSp">
        <pc:chgData name="Kuldeep Virjibhai Bhimani" userId="S::kl681090@dal.ca::17a7d4e1-c2d9-4b6e-bf6f-63a46cc875da" providerId="AD" clId="Web-{96F4A00B-E9CF-449F-8279-A7E0AC1ACDBB}" dt="2022-04-05T18:18:01.386" v="140" actId="20577"/>
        <pc:sldMkLst>
          <pc:docMk/>
          <pc:sldMk cId="0" sldId="257"/>
        </pc:sldMkLst>
        <pc:spChg chg="mod">
          <ac:chgData name="Kuldeep Virjibhai Bhimani" userId="S::kl681090@dal.ca::17a7d4e1-c2d9-4b6e-bf6f-63a46cc875da" providerId="AD" clId="Web-{96F4A00B-E9CF-449F-8279-A7E0AC1ACDBB}" dt="2022-04-05T18:18:01.386" v="140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Kuldeep Virjibhai Bhimani" userId="S::kl681090@dal.ca::17a7d4e1-c2d9-4b6e-bf6f-63a46cc875da" providerId="AD" clId="Web-{96F4A00B-E9CF-449F-8279-A7E0AC1ACDBB}" dt="2022-04-05T18:26:57.131" v="254"/>
        <pc:sldMkLst>
          <pc:docMk/>
          <pc:sldMk cId="26925609" sldId="276"/>
        </pc:sldMkLst>
        <pc:graphicFrameChg chg="mod modGraphic">
          <ac:chgData name="Kuldeep Virjibhai Bhimani" userId="S::kl681090@dal.ca::17a7d4e1-c2d9-4b6e-bf6f-63a46cc875da" providerId="AD" clId="Web-{96F4A00B-E9CF-449F-8279-A7E0AC1ACDBB}" dt="2022-04-05T18:26:57.131" v="254"/>
          <ac:graphicFrameMkLst>
            <pc:docMk/>
            <pc:sldMk cId="26925609" sldId="276"/>
            <ac:graphicFrameMk id="5" creationId="{BC9ADBE6-77B9-4FE5-BB3F-B759F4A78280}"/>
          </ac:graphicFrameMkLst>
        </pc:graphicFrameChg>
      </pc:sldChg>
    </pc:docChg>
  </pc:docChgLst>
  <pc:docChgLst>
    <pc:chgData name="Parampal Singh" userId="S::pr874463@dal.ca::50b1db72-d628-41cd-89c8-4385f0f8104f" providerId="AD" clId="Web-{6F7F751B-2F79-42D8-933D-19F3B6A24E6E}"/>
    <pc:docChg chg="modSld">
      <pc:chgData name="Parampal Singh" userId="S::pr874463@dal.ca::50b1db72-d628-41cd-89c8-4385f0f8104f" providerId="AD" clId="Web-{6F7F751B-2F79-42D8-933D-19F3B6A24E6E}" dt="2022-04-04T02:41:39.150" v="92"/>
      <pc:docMkLst>
        <pc:docMk/>
      </pc:docMkLst>
      <pc:sldChg chg="addSp delSp modSp">
        <pc:chgData name="Parampal Singh" userId="S::pr874463@dal.ca::50b1db72-d628-41cd-89c8-4385f0f8104f" providerId="AD" clId="Web-{6F7F751B-2F79-42D8-933D-19F3B6A24E6E}" dt="2022-04-04T02:41:39.150" v="92"/>
        <pc:sldMkLst>
          <pc:docMk/>
          <pc:sldMk cId="26925609" sldId="276"/>
        </pc:sldMkLst>
        <pc:spChg chg="add mod">
          <ac:chgData name="Parampal Singh" userId="S::pr874463@dal.ca::50b1db72-d628-41cd-89c8-4385f0f8104f" providerId="AD" clId="Web-{6F7F751B-2F79-42D8-933D-19F3B6A24E6E}" dt="2022-04-04T02:38:12.990" v="4" actId="1076"/>
          <ac:spMkLst>
            <pc:docMk/>
            <pc:sldMk cId="26925609" sldId="276"/>
            <ac:spMk id="6" creationId="{5505B5AF-3E4E-CC58-84E2-3428B1337342}"/>
          </ac:spMkLst>
        </pc:spChg>
        <pc:graphicFrameChg chg="add del mod modGraphic">
          <ac:chgData name="Parampal Singh" userId="S::pr874463@dal.ca::50b1db72-d628-41cd-89c8-4385f0f8104f" providerId="AD" clId="Web-{6F7F751B-2F79-42D8-933D-19F3B6A24E6E}" dt="2022-04-04T02:39:32.179" v="55"/>
          <ac:graphicFrameMkLst>
            <pc:docMk/>
            <pc:sldMk cId="26925609" sldId="276"/>
            <ac:graphicFrameMk id="4" creationId="{0D1EE24C-DDB5-1345-74B5-93EE889BC34F}"/>
          </ac:graphicFrameMkLst>
        </pc:graphicFrameChg>
        <pc:graphicFrameChg chg="mod modGraphic">
          <ac:chgData name="Parampal Singh" userId="S::pr874463@dal.ca::50b1db72-d628-41cd-89c8-4385f0f8104f" providerId="AD" clId="Web-{6F7F751B-2F79-42D8-933D-19F3B6A24E6E}" dt="2022-04-04T02:41:39.150" v="92"/>
          <ac:graphicFrameMkLst>
            <pc:docMk/>
            <pc:sldMk cId="26925609" sldId="276"/>
            <ac:graphicFrameMk id="5" creationId="{BC9ADBE6-77B9-4FE5-BB3F-B759F4A78280}"/>
          </ac:graphicFrameMkLst>
        </pc:graphicFrameChg>
      </pc:sldChg>
    </pc:docChg>
  </pc:docChgLst>
  <pc:docChgLst>
    <pc:chgData name="Parampal Singh" userId="S::pr874463@dal.ca::50b1db72-d628-41cd-89c8-4385f0f8104f" providerId="AD" clId="Web-{9B16D4DD-9701-4122-87AF-270C952DAA0E}"/>
    <pc:docChg chg="delSld modSld">
      <pc:chgData name="Parampal Singh" userId="S::pr874463@dal.ca::50b1db72-d628-41cd-89c8-4385f0f8104f" providerId="AD" clId="Web-{9B16D4DD-9701-4122-87AF-270C952DAA0E}" dt="2022-04-04T02:34:20.871" v="279"/>
      <pc:docMkLst>
        <pc:docMk/>
      </pc:docMkLst>
      <pc:sldChg chg="modSp">
        <pc:chgData name="Parampal Singh" userId="S::pr874463@dal.ca::50b1db72-d628-41cd-89c8-4385f0f8104f" providerId="AD" clId="Web-{9B16D4DD-9701-4122-87AF-270C952DAA0E}" dt="2022-04-04T02:33:44.980" v="275" actId="20577"/>
        <pc:sldMkLst>
          <pc:docMk/>
          <pc:sldMk cId="0" sldId="257"/>
        </pc:sldMkLst>
        <pc:spChg chg="mod">
          <ac:chgData name="Parampal Singh" userId="S::pr874463@dal.ca::50b1db72-d628-41cd-89c8-4385f0f8104f" providerId="AD" clId="Web-{9B16D4DD-9701-4122-87AF-270C952DAA0E}" dt="2022-04-04T02:22:55.726" v="2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Parampal Singh" userId="S::pr874463@dal.ca::50b1db72-d628-41cd-89c8-4385f0f8104f" providerId="AD" clId="Web-{9B16D4DD-9701-4122-87AF-270C952DAA0E}" dt="2022-04-04T02:33:44.980" v="275" actId="20577"/>
          <ac:spMkLst>
            <pc:docMk/>
            <pc:sldMk cId="0" sldId="257"/>
            <ac:spMk id="3" creationId="{00000000-0000-0000-0000-000000000000}"/>
          </ac:spMkLst>
        </pc:spChg>
      </pc:sldChg>
      <pc:sldChg chg="addSp delSp modSp">
        <pc:chgData name="Parampal Singh" userId="S::pr874463@dal.ca::50b1db72-d628-41cd-89c8-4385f0f8104f" providerId="AD" clId="Web-{9B16D4DD-9701-4122-87AF-270C952DAA0E}" dt="2022-04-04T02:27:44.228" v="168"/>
        <pc:sldMkLst>
          <pc:docMk/>
          <pc:sldMk cId="634581426" sldId="273"/>
        </pc:sldMkLst>
        <pc:spChg chg="mod">
          <ac:chgData name="Parampal Singh" userId="S::pr874463@dal.ca::50b1db72-d628-41cd-89c8-4385f0f8104f" providerId="AD" clId="Web-{9B16D4DD-9701-4122-87AF-270C952DAA0E}" dt="2022-04-04T02:24:02.351" v="33" actId="20577"/>
          <ac:spMkLst>
            <pc:docMk/>
            <pc:sldMk cId="634581426" sldId="273"/>
            <ac:spMk id="2" creationId="{00000000-0000-0000-0000-000000000000}"/>
          </ac:spMkLst>
        </pc:spChg>
        <pc:spChg chg="del mod">
          <ac:chgData name="Parampal Singh" userId="S::pr874463@dal.ca::50b1db72-d628-41cd-89c8-4385f0f8104f" providerId="AD" clId="Web-{9B16D4DD-9701-4122-87AF-270C952DAA0E}" dt="2022-04-04T02:24:15.492" v="34"/>
          <ac:spMkLst>
            <pc:docMk/>
            <pc:sldMk cId="634581426" sldId="273"/>
            <ac:spMk id="3" creationId="{00000000-0000-0000-0000-000000000000}"/>
          </ac:spMkLst>
        </pc:spChg>
        <pc:graphicFrameChg chg="add mod modGraphic">
          <ac:chgData name="Parampal Singh" userId="S::pr874463@dal.ca::50b1db72-d628-41cd-89c8-4385f0f8104f" providerId="AD" clId="Web-{9B16D4DD-9701-4122-87AF-270C952DAA0E}" dt="2022-04-04T02:27:44.228" v="168"/>
          <ac:graphicFrameMkLst>
            <pc:docMk/>
            <pc:sldMk cId="634581426" sldId="273"/>
            <ac:graphicFrameMk id="4" creationId="{082116F6-8C66-E97E-2DC9-DAC374086986}"/>
          </ac:graphicFrameMkLst>
        </pc:graphicFrameChg>
      </pc:sldChg>
      <pc:sldChg chg="delSp modSp">
        <pc:chgData name="Parampal Singh" userId="S::pr874463@dal.ca::50b1db72-d628-41cd-89c8-4385f0f8104f" providerId="AD" clId="Web-{9B16D4DD-9701-4122-87AF-270C952DAA0E}" dt="2022-04-04T02:31:21.245" v="183" actId="1076"/>
        <pc:sldMkLst>
          <pc:docMk/>
          <pc:sldMk cId="3200404707" sldId="275"/>
        </pc:sldMkLst>
        <pc:spChg chg="mod">
          <ac:chgData name="Parampal Singh" userId="S::pr874463@dal.ca::50b1db72-d628-41cd-89c8-4385f0f8104f" providerId="AD" clId="Web-{9B16D4DD-9701-4122-87AF-270C952DAA0E}" dt="2022-04-04T02:31:21.245" v="183" actId="1076"/>
          <ac:spMkLst>
            <pc:docMk/>
            <pc:sldMk cId="3200404707" sldId="275"/>
            <ac:spMk id="2" creationId="{00000000-0000-0000-0000-000000000000}"/>
          </ac:spMkLst>
        </pc:spChg>
        <pc:spChg chg="del">
          <ac:chgData name="Parampal Singh" userId="S::pr874463@dal.ca::50b1db72-d628-41cd-89c8-4385f0f8104f" providerId="AD" clId="Web-{9B16D4DD-9701-4122-87AF-270C952DAA0E}" dt="2022-04-04T02:28:53.869" v="169"/>
          <ac:spMkLst>
            <pc:docMk/>
            <pc:sldMk cId="3200404707" sldId="275"/>
            <ac:spMk id="3" creationId="{00000000-0000-0000-0000-000000000000}"/>
          </ac:spMkLst>
        </pc:spChg>
      </pc:sldChg>
      <pc:sldChg chg="addSp delSp modSp">
        <pc:chgData name="Parampal Singh" userId="S::pr874463@dal.ca::50b1db72-d628-41cd-89c8-4385f0f8104f" providerId="AD" clId="Web-{9B16D4DD-9701-4122-87AF-270C952DAA0E}" dt="2022-04-04T02:32:37.886" v="254"/>
        <pc:sldMkLst>
          <pc:docMk/>
          <pc:sldMk cId="26925609" sldId="276"/>
        </pc:sldMkLst>
        <pc:spChg chg="mod">
          <ac:chgData name="Parampal Singh" userId="S::pr874463@dal.ca::50b1db72-d628-41cd-89c8-4385f0f8104f" providerId="AD" clId="Web-{9B16D4DD-9701-4122-87AF-270C952DAA0E}" dt="2022-04-04T02:31:38.683" v="190" actId="20577"/>
          <ac:spMkLst>
            <pc:docMk/>
            <pc:sldMk cId="26925609" sldId="276"/>
            <ac:spMk id="2" creationId="{00000000-0000-0000-0000-000000000000}"/>
          </ac:spMkLst>
        </pc:spChg>
        <pc:spChg chg="del">
          <ac:chgData name="Parampal Singh" userId="S::pr874463@dal.ca::50b1db72-d628-41cd-89c8-4385f0f8104f" providerId="AD" clId="Web-{9B16D4DD-9701-4122-87AF-270C952DAA0E}" dt="2022-04-04T02:31:50.792" v="191"/>
          <ac:spMkLst>
            <pc:docMk/>
            <pc:sldMk cId="26925609" sldId="276"/>
            <ac:spMk id="3" creationId="{00000000-0000-0000-0000-000000000000}"/>
          </ac:spMkLst>
        </pc:spChg>
        <pc:graphicFrameChg chg="add mod modGraphic">
          <ac:chgData name="Parampal Singh" userId="S::pr874463@dal.ca::50b1db72-d628-41cd-89c8-4385f0f8104f" providerId="AD" clId="Web-{9B16D4DD-9701-4122-87AF-270C952DAA0E}" dt="2022-04-04T02:32:37.886" v="254"/>
          <ac:graphicFrameMkLst>
            <pc:docMk/>
            <pc:sldMk cId="26925609" sldId="276"/>
            <ac:graphicFrameMk id="5" creationId="{BC9ADBE6-77B9-4FE5-BB3F-B759F4A78280}"/>
          </ac:graphicFrameMkLst>
        </pc:graphicFrameChg>
      </pc:sldChg>
      <pc:sldChg chg="modSp">
        <pc:chgData name="Parampal Singh" userId="S::pr874463@dal.ca::50b1db72-d628-41cd-89c8-4385f0f8104f" providerId="AD" clId="Web-{9B16D4DD-9701-4122-87AF-270C952DAA0E}" dt="2022-04-04T02:34:02.730" v="278" actId="20577"/>
        <pc:sldMkLst>
          <pc:docMk/>
          <pc:sldMk cId="447135339" sldId="277"/>
        </pc:sldMkLst>
        <pc:spChg chg="mod">
          <ac:chgData name="Parampal Singh" userId="S::pr874463@dal.ca::50b1db72-d628-41cd-89c8-4385f0f8104f" providerId="AD" clId="Web-{9B16D4DD-9701-4122-87AF-270C952DAA0E}" dt="2022-04-04T02:33:05.386" v="260" actId="20577"/>
          <ac:spMkLst>
            <pc:docMk/>
            <pc:sldMk cId="447135339" sldId="277"/>
            <ac:spMk id="2" creationId="{00000000-0000-0000-0000-000000000000}"/>
          </ac:spMkLst>
        </pc:spChg>
        <pc:spChg chg="mod">
          <ac:chgData name="Parampal Singh" userId="S::pr874463@dal.ca::50b1db72-d628-41cd-89c8-4385f0f8104f" providerId="AD" clId="Web-{9B16D4DD-9701-4122-87AF-270C952DAA0E}" dt="2022-04-04T02:34:02.730" v="278" actId="20577"/>
          <ac:spMkLst>
            <pc:docMk/>
            <pc:sldMk cId="447135339" sldId="277"/>
            <ac:spMk id="3" creationId="{00000000-0000-0000-0000-000000000000}"/>
          </ac:spMkLst>
        </pc:spChg>
      </pc:sldChg>
      <pc:sldChg chg="del">
        <pc:chgData name="Parampal Singh" userId="S::pr874463@dal.ca::50b1db72-d628-41cd-89c8-4385f0f8104f" providerId="AD" clId="Web-{9B16D4DD-9701-4122-87AF-270C952DAA0E}" dt="2022-04-04T02:34:20.871" v="279"/>
        <pc:sldMkLst>
          <pc:docMk/>
          <pc:sldMk cId="3790624847" sldId="278"/>
        </pc:sldMkLst>
      </pc:sldChg>
    </pc:docChg>
  </pc:docChgLst>
  <pc:docChgLst>
    <pc:chgData name="Kuldeep Virjibhai Bhimani" userId="S::kl681090@dal.ca::17a7d4e1-c2d9-4b6e-bf6f-63a46cc875da" providerId="AD" clId="Web-{85E8C818-30A7-4D33-BC6F-3836CAC7EB5A}"/>
    <pc:docChg chg="modSld">
      <pc:chgData name="Kuldeep Virjibhai Bhimani" userId="S::kl681090@dal.ca::17a7d4e1-c2d9-4b6e-bf6f-63a46cc875da" providerId="AD" clId="Web-{85E8C818-30A7-4D33-BC6F-3836CAC7EB5A}" dt="2022-04-05T22:37:05.485" v="59"/>
      <pc:docMkLst>
        <pc:docMk/>
      </pc:docMkLst>
      <pc:sldChg chg="modSp">
        <pc:chgData name="Kuldeep Virjibhai Bhimani" userId="S::kl681090@dal.ca::17a7d4e1-c2d9-4b6e-bf6f-63a46cc875da" providerId="AD" clId="Web-{85E8C818-30A7-4D33-BC6F-3836CAC7EB5A}" dt="2022-04-05T22:37:05.485" v="59"/>
        <pc:sldMkLst>
          <pc:docMk/>
          <pc:sldMk cId="26925609" sldId="276"/>
        </pc:sldMkLst>
        <pc:graphicFrameChg chg="mod modGraphic">
          <ac:chgData name="Kuldeep Virjibhai Bhimani" userId="S::kl681090@dal.ca::17a7d4e1-c2d9-4b6e-bf6f-63a46cc875da" providerId="AD" clId="Web-{85E8C818-30A7-4D33-BC6F-3836CAC7EB5A}" dt="2022-04-05T22:37:05.485" v="59"/>
          <ac:graphicFrameMkLst>
            <pc:docMk/>
            <pc:sldMk cId="26925609" sldId="276"/>
            <ac:graphicFrameMk id="5" creationId="{BC9ADBE6-77B9-4FE5-BB3F-B759F4A78280}"/>
          </ac:graphicFrameMkLst>
        </pc:graphicFrameChg>
      </pc:sldChg>
    </pc:docChg>
  </pc:docChgLst>
  <pc:docChgLst>
    <pc:chgData name="Kuldeep Virjibhai Bhimani" userId="S::kl681090@dal.ca::17a7d4e1-c2d9-4b6e-bf6f-63a46cc875da" providerId="AD" clId="Web-{B05EAE9C-3EA9-4056-9842-CCB38D2BA639}"/>
    <pc:docChg chg="modSld">
      <pc:chgData name="Kuldeep Virjibhai Bhimani" userId="S::kl681090@dal.ca::17a7d4e1-c2d9-4b6e-bf6f-63a46cc875da" providerId="AD" clId="Web-{B05EAE9C-3EA9-4056-9842-CCB38D2BA639}" dt="2022-04-06T00:21:08.437" v="5"/>
      <pc:docMkLst>
        <pc:docMk/>
      </pc:docMkLst>
      <pc:sldChg chg="modSp">
        <pc:chgData name="Kuldeep Virjibhai Bhimani" userId="S::kl681090@dal.ca::17a7d4e1-c2d9-4b6e-bf6f-63a46cc875da" providerId="AD" clId="Web-{B05EAE9C-3EA9-4056-9842-CCB38D2BA639}" dt="2022-04-06T00:21:08.437" v="5"/>
        <pc:sldMkLst>
          <pc:docMk/>
          <pc:sldMk cId="634581426" sldId="273"/>
        </pc:sldMkLst>
        <pc:graphicFrameChg chg="mod modGraphic">
          <ac:chgData name="Kuldeep Virjibhai Bhimani" userId="S::kl681090@dal.ca::17a7d4e1-c2d9-4b6e-bf6f-63a46cc875da" providerId="AD" clId="Web-{B05EAE9C-3EA9-4056-9842-CCB38D2BA639}" dt="2022-04-06T00:21:08.437" v="5"/>
          <ac:graphicFrameMkLst>
            <pc:docMk/>
            <pc:sldMk cId="634581426" sldId="273"/>
            <ac:graphicFrameMk id="4" creationId="{082116F6-8C66-E97E-2DC9-DAC374086986}"/>
          </ac:graphicFrameMkLst>
        </pc:graphicFrameChg>
      </pc:sldChg>
    </pc:docChg>
  </pc:docChgLst>
  <pc:docChgLst>
    <pc:chgData name="Sharad Kumar" userId="S::sh244392@dal.ca::2b549ea4-80b6-40b9-939c-a38525196b3b" providerId="AD" clId="Web-{55F746CD-3644-4EF6-85C9-A6556D3D97E8}"/>
    <pc:docChg chg="addSld modSld">
      <pc:chgData name="Sharad Kumar" userId="S::sh244392@dal.ca::2b549ea4-80b6-40b9-939c-a38525196b3b" providerId="AD" clId="Web-{55F746CD-3644-4EF6-85C9-A6556D3D97E8}" dt="2022-04-05T21:01:03.026" v="222"/>
      <pc:docMkLst>
        <pc:docMk/>
      </pc:docMkLst>
      <pc:sldChg chg="modSp">
        <pc:chgData name="Sharad Kumar" userId="S::sh244392@dal.ca::2b549ea4-80b6-40b9-939c-a38525196b3b" providerId="AD" clId="Web-{55F746CD-3644-4EF6-85C9-A6556D3D97E8}" dt="2022-04-05T20:19:57.953" v="184"/>
        <pc:sldMkLst>
          <pc:docMk/>
          <pc:sldMk cId="26925609" sldId="276"/>
        </pc:sldMkLst>
        <pc:graphicFrameChg chg="mod modGraphic">
          <ac:chgData name="Sharad Kumar" userId="S::sh244392@dal.ca::2b549ea4-80b6-40b9-939c-a38525196b3b" providerId="AD" clId="Web-{55F746CD-3644-4EF6-85C9-A6556D3D97E8}" dt="2022-04-05T20:19:57.953" v="184"/>
          <ac:graphicFrameMkLst>
            <pc:docMk/>
            <pc:sldMk cId="26925609" sldId="276"/>
            <ac:graphicFrameMk id="5" creationId="{BC9ADBE6-77B9-4FE5-BB3F-B759F4A78280}"/>
          </ac:graphicFrameMkLst>
        </pc:graphicFrameChg>
      </pc:sldChg>
      <pc:sldChg chg="addSp modSp new">
        <pc:chgData name="Sharad Kumar" userId="S::sh244392@dal.ca::2b549ea4-80b6-40b9-939c-a38525196b3b" providerId="AD" clId="Web-{55F746CD-3644-4EF6-85C9-A6556D3D97E8}" dt="2022-04-05T21:01:03.026" v="222"/>
        <pc:sldMkLst>
          <pc:docMk/>
          <pc:sldMk cId="3207484528" sldId="278"/>
        </pc:sldMkLst>
        <pc:spChg chg="add mod">
          <ac:chgData name="Sharad Kumar" userId="S::sh244392@dal.ca::2b549ea4-80b6-40b9-939c-a38525196b3b" providerId="AD" clId="Web-{55F746CD-3644-4EF6-85C9-A6556D3D97E8}" dt="2022-04-05T20:18:17.483" v="120"/>
          <ac:spMkLst>
            <pc:docMk/>
            <pc:sldMk cId="3207484528" sldId="278"/>
            <ac:spMk id="6" creationId="{53995AAF-198E-E885-5E04-4685FD912555}"/>
          </ac:spMkLst>
        </pc:spChg>
        <pc:graphicFrameChg chg="add mod modGraphic">
          <ac:chgData name="Sharad Kumar" userId="S::sh244392@dal.ca::2b549ea4-80b6-40b9-939c-a38525196b3b" providerId="AD" clId="Web-{55F746CD-3644-4EF6-85C9-A6556D3D97E8}" dt="2022-04-05T21:01:03.026" v="222"/>
          <ac:graphicFrameMkLst>
            <pc:docMk/>
            <pc:sldMk cId="3207484528" sldId="278"/>
            <ac:graphicFrameMk id="5" creationId="{60625153-0C91-5626-EF28-05EFBD102A65}"/>
          </ac:graphicFrameMkLst>
        </pc:graphicFrameChg>
      </pc:sldChg>
    </pc:docChg>
  </pc:docChgLst>
  <pc:docChgLst>
    <pc:chgData name="Sharad Kumar" userId="S::sh244392@dal.ca::2b549ea4-80b6-40b9-939c-a38525196b3b" providerId="AD" clId="Web-{F9B4D811-78A6-4982-A7D0-A024FB6766D0}"/>
    <pc:docChg chg="modSld">
      <pc:chgData name="Sharad Kumar" userId="S::sh244392@dal.ca::2b549ea4-80b6-40b9-939c-a38525196b3b" providerId="AD" clId="Web-{F9B4D811-78A6-4982-A7D0-A024FB6766D0}" dt="2022-04-05T21:05:14.274" v="16"/>
      <pc:docMkLst>
        <pc:docMk/>
      </pc:docMkLst>
      <pc:sldChg chg="modSp">
        <pc:chgData name="Sharad Kumar" userId="S::sh244392@dal.ca::2b549ea4-80b6-40b9-939c-a38525196b3b" providerId="AD" clId="Web-{F9B4D811-78A6-4982-A7D0-A024FB6766D0}" dt="2022-04-05T21:05:14.274" v="16"/>
        <pc:sldMkLst>
          <pc:docMk/>
          <pc:sldMk cId="3207484528" sldId="278"/>
        </pc:sldMkLst>
        <pc:graphicFrameChg chg="mod modGraphic">
          <ac:chgData name="Sharad Kumar" userId="S::sh244392@dal.ca::2b549ea4-80b6-40b9-939c-a38525196b3b" providerId="AD" clId="Web-{F9B4D811-78A6-4982-A7D0-A024FB6766D0}" dt="2022-04-05T21:05:14.274" v="16"/>
          <ac:graphicFrameMkLst>
            <pc:docMk/>
            <pc:sldMk cId="3207484528" sldId="278"/>
            <ac:graphicFrameMk id="5" creationId="{60625153-0C91-5626-EF28-05EFBD102A65}"/>
          </ac:graphicFrameMkLst>
        </pc:graphicFrameChg>
      </pc:sldChg>
    </pc:docChg>
  </pc:docChgLst>
  <pc:docChgLst>
    <pc:chgData name="Kuldeep Virjibhai Bhimani" userId="S::kl681090@dal.ca::17a7d4e1-c2d9-4b6e-bf6f-63a46cc875da" providerId="AD" clId="Web-{42CE9454-DCEB-41D5-99DA-55E92B337196}"/>
    <pc:docChg chg="modSld">
      <pc:chgData name="Kuldeep Virjibhai Bhimani" userId="S::kl681090@dal.ca::17a7d4e1-c2d9-4b6e-bf6f-63a46cc875da" providerId="AD" clId="Web-{42CE9454-DCEB-41D5-99DA-55E92B337196}" dt="2022-04-05T15:54:54.256" v="135" actId="20577"/>
      <pc:docMkLst>
        <pc:docMk/>
      </pc:docMkLst>
      <pc:sldChg chg="modSp">
        <pc:chgData name="Kuldeep Virjibhai Bhimani" userId="S::kl681090@dal.ca::17a7d4e1-c2d9-4b6e-bf6f-63a46cc875da" providerId="AD" clId="Web-{42CE9454-DCEB-41D5-99DA-55E92B337196}" dt="2022-04-05T15:54:54.256" v="135" actId="20577"/>
        <pc:sldMkLst>
          <pc:docMk/>
          <pc:sldMk cId="0" sldId="257"/>
        </pc:sldMkLst>
        <pc:spChg chg="mod">
          <ac:chgData name="Kuldeep Virjibhai Bhimani" userId="S::kl681090@dal.ca::17a7d4e1-c2d9-4b6e-bf6f-63a46cc875da" providerId="AD" clId="Web-{42CE9454-DCEB-41D5-99DA-55E92B337196}" dt="2022-04-05T15:54:54.256" v="135" actId="20577"/>
          <ac:spMkLst>
            <pc:docMk/>
            <pc:sldMk cId="0" sldId="257"/>
            <ac:spMk id="3" creationId="{00000000-0000-0000-0000-000000000000}"/>
          </ac:spMkLst>
        </pc:spChg>
      </pc:sldChg>
    </pc:docChg>
  </pc:docChgLst>
  <pc:docChgLst>
    <pc:chgData name="kuldeep bhimani" userId="c6f4122ae9dc5654" providerId="LiveId" clId="{9E60E78B-846A-4736-BAE6-3B77E33AD8B2}"/>
    <pc:docChg chg="undo custSel addSld modSld">
      <pc:chgData name="kuldeep bhimani" userId="c6f4122ae9dc5654" providerId="LiveId" clId="{9E60E78B-846A-4736-BAE6-3B77E33AD8B2}" dt="2022-04-06T02:04:02.443" v="1459" actId="20577"/>
      <pc:docMkLst>
        <pc:docMk/>
      </pc:docMkLst>
      <pc:sldChg chg="modSp mod">
        <pc:chgData name="kuldeep bhimani" userId="c6f4122ae9dc5654" providerId="LiveId" clId="{9E60E78B-846A-4736-BAE6-3B77E33AD8B2}" dt="2022-04-06T01:52:21.257" v="1087" actId="20577"/>
        <pc:sldMkLst>
          <pc:docMk/>
          <pc:sldMk cId="0" sldId="257"/>
        </pc:sldMkLst>
        <pc:spChg chg="mod">
          <ac:chgData name="kuldeep bhimani" userId="c6f4122ae9dc5654" providerId="LiveId" clId="{9E60E78B-846A-4736-BAE6-3B77E33AD8B2}" dt="2022-04-06T01:52:21.257" v="1087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kuldeep bhimani" userId="c6f4122ae9dc5654" providerId="LiveId" clId="{9E60E78B-846A-4736-BAE6-3B77E33AD8B2}" dt="2022-04-06T01:53:46.362" v="1103" actId="20577"/>
        <pc:sldMkLst>
          <pc:docMk/>
          <pc:sldMk cId="634581426" sldId="273"/>
        </pc:sldMkLst>
        <pc:graphicFrameChg chg="modGraphic">
          <ac:chgData name="kuldeep bhimani" userId="c6f4122ae9dc5654" providerId="LiveId" clId="{9E60E78B-846A-4736-BAE6-3B77E33AD8B2}" dt="2022-04-06T01:53:46.362" v="1103" actId="20577"/>
          <ac:graphicFrameMkLst>
            <pc:docMk/>
            <pc:sldMk cId="634581426" sldId="273"/>
            <ac:graphicFrameMk id="4" creationId="{082116F6-8C66-E97E-2DC9-DAC374086986}"/>
          </ac:graphicFrameMkLst>
        </pc:graphicFrameChg>
      </pc:sldChg>
      <pc:sldChg chg="addSp delSp modSp mod">
        <pc:chgData name="kuldeep bhimani" userId="c6f4122ae9dc5654" providerId="LiveId" clId="{9E60E78B-846A-4736-BAE6-3B77E33AD8B2}" dt="2022-04-06T01:58:12.094" v="1157" actId="2165"/>
        <pc:sldMkLst>
          <pc:docMk/>
          <pc:sldMk cId="26925609" sldId="276"/>
        </pc:sldMkLst>
        <pc:spChg chg="add del mod">
          <ac:chgData name="kuldeep bhimani" userId="c6f4122ae9dc5654" providerId="LiveId" clId="{9E60E78B-846A-4736-BAE6-3B77E33AD8B2}" dt="2022-04-06T01:55:03.781" v="1132" actId="478"/>
          <ac:spMkLst>
            <pc:docMk/>
            <pc:sldMk cId="26925609" sldId="276"/>
            <ac:spMk id="2" creationId="{A4B848C9-A4F4-4A35-85DC-2634F9882B15}"/>
          </ac:spMkLst>
        </pc:spChg>
        <pc:spChg chg="add mod">
          <ac:chgData name="kuldeep bhimani" userId="c6f4122ae9dc5654" providerId="LiveId" clId="{9E60E78B-846A-4736-BAE6-3B77E33AD8B2}" dt="2022-04-06T01:55:35.688" v="1137" actId="20577"/>
          <ac:spMkLst>
            <pc:docMk/>
            <pc:sldMk cId="26925609" sldId="276"/>
            <ac:spMk id="7" creationId="{19C29BD9-1987-4922-A12F-4C21DBDD97B9}"/>
          </ac:spMkLst>
        </pc:spChg>
        <pc:graphicFrameChg chg="modGraphic">
          <ac:chgData name="kuldeep bhimani" userId="c6f4122ae9dc5654" providerId="LiveId" clId="{9E60E78B-846A-4736-BAE6-3B77E33AD8B2}" dt="2022-04-06T01:58:12.094" v="1157" actId="2165"/>
          <ac:graphicFrameMkLst>
            <pc:docMk/>
            <pc:sldMk cId="26925609" sldId="276"/>
            <ac:graphicFrameMk id="5" creationId="{BC9ADBE6-77B9-4FE5-BB3F-B759F4A78280}"/>
          </ac:graphicFrameMkLst>
        </pc:graphicFrameChg>
      </pc:sldChg>
      <pc:sldChg chg="modSp mod">
        <pc:chgData name="kuldeep bhimani" userId="c6f4122ae9dc5654" providerId="LiveId" clId="{9E60E78B-846A-4736-BAE6-3B77E33AD8B2}" dt="2022-04-06T02:04:02.443" v="1459" actId="20577"/>
        <pc:sldMkLst>
          <pc:docMk/>
          <pc:sldMk cId="447135339" sldId="277"/>
        </pc:sldMkLst>
        <pc:spChg chg="mod">
          <ac:chgData name="kuldeep bhimani" userId="c6f4122ae9dc5654" providerId="LiveId" clId="{9E60E78B-846A-4736-BAE6-3B77E33AD8B2}" dt="2022-04-06T02:03:57.139" v="1450" actId="20577"/>
          <ac:spMkLst>
            <pc:docMk/>
            <pc:sldMk cId="447135339" sldId="277"/>
            <ac:spMk id="2" creationId="{00000000-0000-0000-0000-000000000000}"/>
          </ac:spMkLst>
        </pc:spChg>
        <pc:spChg chg="mod">
          <ac:chgData name="kuldeep bhimani" userId="c6f4122ae9dc5654" providerId="LiveId" clId="{9E60E78B-846A-4736-BAE6-3B77E33AD8B2}" dt="2022-04-06T02:04:02.443" v="1459" actId="20577"/>
          <ac:spMkLst>
            <pc:docMk/>
            <pc:sldMk cId="447135339" sldId="277"/>
            <ac:spMk id="3" creationId="{00000000-0000-0000-0000-000000000000}"/>
          </ac:spMkLst>
        </pc:spChg>
      </pc:sldChg>
      <pc:sldChg chg="addSp delSp modSp mod">
        <pc:chgData name="kuldeep bhimani" userId="c6f4122ae9dc5654" providerId="LiveId" clId="{9E60E78B-846A-4736-BAE6-3B77E33AD8B2}" dt="2022-04-06T01:59:07.392" v="1200" actId="20577"/>
        <pc:sldMkLst>
          <pc:docMk/>
          <pc:sldMk cId="3207484528" sldId="278"/>
        </pc:sldMkLst>
        <pc:spChg chg="del mod">
          <ac:chgData name="kuldeep bhimani" userId="c6f4122ae9dc5654" providerId="LiveId" clId="{9E60E78B-846A-4736-BAE6-3B77E33AD8B2}" dt="2022-04-06T01:58:55.083" v="1169"/>
          <ac:spMkLst>
            <pc:docMk/>
            <pc:sldMk cId="3207484528" sldId="278"/>
            <ac:spMk id="6" creationId="{53995AAF-198E-E885-5E04-4685FD912555}"/>
          </ac:spMkLst>
        </pc:spChg>
        <pc:spChg chg="add mod">
          <ac:chgData name="kuldeep bhimani" userId="c6f4122ae9dc5654" providerId="LiveId" clId="{9E60E78B-846A-4736-BAE6-3B77E33AD8B2}" dt="2022-04-06T01:59:07.392" v="1200" actId="20577"/>
          <ac:spMkLst>
            <pc:docMk/>
            <pc:sldMk cId="3207484528" sldId="278"/>
            <ac:spMk id="7" creationId="{CC7D4876-E068-488D-8069-6A31AE0E91BC}"/>
          </ac:spMkLst>
        </pc:spChg>
        <pc:graphicFrameChg chg="modGraphic">
          <ac:chgData name="kuldeep bhimani" userId="c6f4122ae9dc5654" providerId="LiveId" clId="{9E60E78B-846A-4736-BAE6-3B77E33AD8B2}" dt="2022-04-06T01:58:44.182" v="1161" actId="2165"/>
          <ac:graphicFrameMkLst>
            <pc:docMk/>
            <pc:sldMk cId="3207484528" sldId="278"/>
            <ac:graphicFrameMk id="5" creationId="{60625153-0C91-5626-EF28-05EFBD102A65}"/>
          </ac:graphicFrameMkLst>
        </pc:graphicFrameChg>
      </pc:sldChg>
      <pc:sldChg chg="modSp mod">
        <pc:chgData name="kuldeep bhimani" userId="c6f4122ae9dc5654" providerId="LiveId" clId="{9E60E78B-846A-4736-BAE6-3B77E33AD8B2}" dt="2022-04-06T02:00:15.894" v="1209" actId="20577"/>
        <pc:sldMkLst>
          <pc:docMk/>
          <pc:sldMk cId="1490187214" sldId="279"/>
        </pc:sldMkLst>
        <pc:spChg chg="mod">
          <ac:chgData name="kuldeep bhimani" userId="c6f4122ae9dc5654" providerId="LiveId" clId="{9E60E78B-846A-4736-BAE6-3B77E33AD8B2}" dt="2022-04-06T02:00:15.894" v="1209" actId="20577"/>
          <ac:spMkLst>
            <pc:docMk/>
            <pc:sldMk cId="1490187214" sldId="279"/>
            <ac:spMk id="3" creationId="{D61D7CA7-D6FD-247E-ABCE-248D4E89568A}"/>
          </ac:spMkLst>
        </pc:spChg>
      </pc:sldChg>
      <pc:sldChg chg="add">
        <pc:chgData name="kuldeep bhimani" userId="c6f4122ae9dc5654" providerId="LiveId" clId="{9E60E78B-846A-4736-BAE6-3B77E33AD8B2}" dt="2022-04-06T02:00:33.539" v="1210" actId="2890"/>
        <pc:sldMkLst>
          <pc:docMk/>
          <pc:sldMk cId="394704396" sldId="280"/>
        </pc:sldMkLst>
      </pc:sldChg>
    </pc:docChg>
  </pc:docChgLst>
  <pc:docChgLst>
    <pc:chgData name="Sharad Kumar" userId="S::sh244392@dal.ca::2b549ea4-80b6-40b9-939c-a38525196b3b" providerId="AD" clId="Web-{BD65D244-D5F4-4219-90D3-EA147268F9C6}"/>
    <pc:docChg chg="addSld modSld">
      <pc:chgData name="Sharad Kumar" userId="S::sh244392@dal.ca::2b549ea4-80b6-40b9-939c-a38525196b3b" providerId="AD" clId="Web-{BD65D244-D5F4-4219-90D3-EA147268F9C6}" dt="2022-04-05T21:39:15.351" v="684"/>
      <pc:docMkLst>
        <pc:docMk/>
      </pc:docMkLst>
      <pc:sldChg chg="modSp">
        <pc:chgData name="Sharad Kumar" userId="S::sh244392@dal.ca::2b549ea4-80b6-40b9-939c-a38525196b3b" providerId="AD" clId="Web-{BD65D244-D5F4-4219-90D3-EA147268F9C6}" dt="2022-04-05T21:37:07.583" v="675" actId="20577"/>
        <pc:sldMkLst>
          <pc:docMk/>
          <pc:sldMk cId="0" sldId="257"/>
        </pc:sldMkLst>
        <pc:spChg chg="mod">
          <ac:chgData name="Sharad Kumar" userId="S::sh244392@dal.ca::2b549ea4-80b6-40b9-939c-a38525196b3b" providerId="AD" clId="Web-{BD65D244-D5F4-4219-90D3-EA147268F9C6}" dt="2022-04-05T21:37:07.583" v="675" actId="20577"/>
          <ac:spMkLst>
            <pc:docMk/>
            <pc:sldMk cId="0" sldId="257"/>
            <ac:spMk id="3" creationId="{00000000-0000-0000-0000-000000000000}"/>
          </ac:spMkLst>
        </pc:spChg>
      </pc:sldChg>
      <pc:sldChg chg="addSp modSp">
        <pc:chgData name="Sharad Kumar" userId="S::sh244392@dal.ca::2b549ea4-80b6-40b9-939c-a38525196b3b" providerId="AD" clId="Web-{BD65D244-D5F4-4219-90D3-EA147268F9C6}" dt="2022-04-05T21:37:17.146" v="676" actId="20577"/>
        <pc:sldMkLst>
          <pc:docMk/>
          <pc:sldMk cId="634581426" sldId="273"/>
        </pc:sldMkLst>
        <pc:spChg chg="add mod">
          <ac:chgData name="Sharad Kumar" userId="S::sh244392@dal.ca::2b549ea4-80b6-40b9-939c-a38525196b3b" providerId="AD" clId="Web-{BD65D244-D5F4-4219-90D3-EA147268F9C6}" dt="2022-04-05T21:37:17.146" v="676" actId="20577"/>
          <ac:spMkLst>
            <pc:docMk/>
            <pc:sldMk cId="634581426" sldId="273"/>
            <ac:spMk id="3" creationId="{EC5908B4-4EB7-86F4-EC6F-FD714BC432C3}"/>
          </ac:spMkLst>
        </pc:spChg>
      </pc:sldChg>
      <pc:sldChg chg="modSp">
        <pc:chgData name="Sharad Kumar" userId="S::sh244392@dal.ca::2b549ea4-80b6-40b9-939c-a38525196b3b" providerId="AD" clId="Web-{BD65D244-D5F4-4219-90D3-EA147268F9C6}" dt="2022-04-05T21:38:32.834" v="680"/>
        <pc:sldMkLst>
          <pc:docMk/>
          <pc:sldMk cId="26925609" sldId="276"/>
        </pc:sldMkLst>
        <pc:graphicFrameChg chg="mod modGraphic">
          <ac:chgData name="Sharad Kumar" userId="S::sh244392@dal.ca::2b549ea4-80b6-40b9-939c-a38525196b3b" providerId="AD" clId="Web-{BD65D244-D5F4-4219-90D3-EA147268F9C6}" dt="2022-04-05T21:38:32.834" v="680"/>
          <ac:graphicFrameMkLst>
            <pc:docMk/>
            <pc:sldMk cId="26925609" sldId="276"/>
            <ac:graphicFrameMk id="5" creationId="{BC9ADBE6-77B9-4FE5-BB3F-B759F4A78280}"/>
          </ac:graphicFrameMkLst>
        </pc:graphicFrameChg>
      </pc:sldChg>
      <pc:sldChg chg="modSp">
        <pc:chgData name="Sharad Kumar" userId="S::sh244392@dal.ca::2b549ea4-80b6-40b9-939c-a38525196b3b" providerId="AD" clId="Web-{BD65D244-D5F4-4219-90D3-EA147268F9C6}" dt="2022-04-05T21:25:17.759" v="225" actId="20577"/>
        <pc:sldMkLst>
          <pc:docMk/>
          <pc:sldMk cId="447135339" sldId="277"/>
        </pc:sldMkLst>
        <pc:spChg chg="mod">
          <ac:chgData name="Sharad Kumar" userId="S::sh244392@dal.ca::2b549ea4-80b6-40b9-939c-a38525196b3b" providerId="AD" clId="Web-{BD65D244-D5F4-4219-90D3-EA147268F9C6}" dt="2022-04-05T21:25:17.759" v="225" actId="20577"/>
          <ac:spMkLst>
            <pc:docMk/>
            <pc:sldMk cId="447135339" sldId="277"/>
            <ac:spMk id="3" creationId="{00000000-0000-0000-0000-000000000000}"/>
          </ac:spMkLst>
        </pc:spChg>
      </pc:sldChg>
      <pc:sldChg chg="addSp modSp">
        <pc:chgData name="Sharad Kumar" userId="S::sh244392@dal.ca::2b549ea4-80b6-40b9-939c-a38525196b3b" providerId="AD" clId="Web-{BD65D244-D5F4-4219-90D3-EA147268F9C6}" dt="2022-04-05T21:39:15.351" v="684"/>
        <pc:sldMkLst>
          <pc:docMk/>
          <pc:sldMk cId="3207484528" sldId="278"/>
        </pc:sldMkLst>
        <pc:spChg chg="add mod">
          <ac:chgData name="Sharad Kumar" userId="S::sh244392@dal.ca::2b549ea4-80b6-40b9-939c-a38525196b3b" providerId="AD" clId="Web-{BD65D244-D5F4-4219-90D3-EA147268F9C6}" dt="2022-04-05T21:26:47.401" v="234" actId="20577"/>
          <ac:spMkLst>
            <pc:docMk/>
            <pc:sldMk cId="3207484528" sldId="278"/>
            <ac:spMk id="2" creationId="{8251E447-C0AA-B76D-EB28-08BFC01EECF4}"/>
          </ac:spMkLst>
        </pc:spChg>
        <pc:spChg chg="mod">
          <ac:chgData name="Sharad Kumar" userId="S::sh244392@dal.ca::2b549ea4-80b6-40b9-939c-a38525196b3b" providerId="AD" clId="Web-{BD65D244-D5F4-4219-90D3-EA147268F9C6}" dt="2022-04-05T21:26:38.448" v="232" actId="20577"/>
          <ac:spMkLst>
            <pc:docMk/>
            <pc:sldMk cId="3207484528" sldId="278"/>
            <ac:spMk id="6" creationId="{53995AAF-198E-E885-5E04-4685FD912555}"/>
          </ac:spMkLst>
        </pc:spChg>
        <pc:graphicFrameChg chg="mod modGraphic">
          <ac:chgData name="Sharad Kumar" userId="S::sh244392@dal.ca::2b549ea4-80b6-40b9-939c-a38525196b3b" providerId="AD" clId="Web-{BD65D244-D5F4-4219-90D3-EA147268F9C6}" dt="2022-04-05T21:39:15.351" v="684"/>
          <ac:graphicFrameMkLst>
            <pc:docMk/>
            <pc:sldMk cId="3207484528" sldId="278"/>
            <ac:graphicFrameMk id="5" creationId="{60625153-0C91-5626-EF28-05EFBD102A65}"/>
          </ac:graphicFrameMkLst>
        </pc:graphicFrameChg>
      </pc:sldChg>
      <pc:sldChg chg="modSp new">
        <pc:chgData name="Sharad Kumar" userId="S::sh244392@dal.ca::2b549ea4-80b6-40b9-939c-a38525196b3b" providerId="AD" clId="Web-{BD65D244-D5F4-4219-90D3-EA147268F9C6}" dt="2022-04-05T21:24:45.071" v="219" actId="1076"/>
        <pc:sldMkLst>
          <pc:docMk/>
          <pc:sldMk cId="1490187214" sldId="279"/>
        </pc:sldMkLst>
        <pc:spChg chg="mod">
          <ac:chgData name="Sharad Kumar" userId="S::sh244392@dal.ca::2b549ea4-80b6-40b9-939c-a38525196b3b" providerId="AD" clId="Web-{BD65D244-D5F4-4219-90D3-EA147268F9C6}" dt="2022-04-05T21:24:45.071" v="219" actId="1076"/>
          <ac:spMkLst>
            <pc:docMk/>
            <pc:sldMk cId="1490187214" sldId="279"/>
            <ac:spMk id="2" creationId="{3C427FF9-457F-6AAB-F5C8-99DD64132AB3}"/>
          </ac:spMkLst>
        </pc:spChg>
        <pc:spChg chg="mod">
          <ac:chgData name="Sharad Kumar" userId="S::sh244392@dal.ca::2b549ea4-80b6-40b9-939c-a38525196b3b" providerId="AD" clId="Web-{BD65D244-D5F4-4219-90D3-EA147268F9C6}" dt="2022-04-05T21:23:39.554" v="211" actId="20577"/>
          <ac:spMkLst>
            <pc:docMk/>
            <pc:sldMk cId="1490187214" sldId="279"/>
            <ac:spMk id="3" creationId="{D61D7CA7-D6FD-247E-ABCE-248D4E8956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309359"/>
            <a:ext cx="9144000" cy="4572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6469124"/>
            <a:ext cx="1118616" cy="2730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1700" y="3175"/>
            <a:ext cx="7340600" cy="953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4400" y="6469124"/>
            <a:ext cx="1118616" cy="27305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6309359"/>
            <a:ext cx="9144000" cy="457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1700" y="56210"/>
            <a:ext cx="7340600" cy="953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185" y="1111112"/>
            <a:ext cx="7653629" cy="4622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qscored.com/" TargetMode="External"/><Relationship Id="rId2" Type="http://schemas.openxmlformats.org/officeDocument/2006/relationships/hyperlink" Target="https://springhow.com/spring-boot-export-to-csv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ring.io/projects/spring-boot" TargetMode="External"/><Relationship Id="rId4" Type="http://schemas.openxmlformats.org/officeDocument/2006/relationships/hyperlink" Target="https://www.thymeleaf.org/doc/articles/springmvcaccessdata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042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710428"/>
              <a:ext cx="9144000" cy="914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4820411"/>
              <a:ext cx="9144000" cy="894715"/>
            </a:xfrm>
            <a:custGeom>
              <a:avLst/>
              <a:gdLst/>
              <a:ahLst/>
              <a:cxnLst/>
              <a:rect l="l" t="t" r="r" b="b"/>
              <a:pathLst>
                <a:path w="9144000" h="894714">
                  <a:moveTo>
                    <a:pt x="0" y="894588"/>
                  </a:moveTo>
                  <a:lnTo>
                    <a:pt x="9144000" y="89458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8945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41148" y="4063"/>
              <a:ext cx="3602990" cy="4165600"/>
            </a:xfrm>
            <a:custGeom>
              <a:avLst/>
              <a:gdLst/>
              <a:ahLst/>
              <a:cxnLst/>
              <a:rect l="l" t="t" r="r" b="b"/>
              <a:pathLst>
                <a:path w="3602990" h="4165600">
                  <a:moveTo>
                    <a:pt x="200676" y="0"/>
                  </a:moveTo>
                  <a:lnTo>
                    <a:pt x="0" y="0"/>
                  </a:lnTo>
                  <a:lnTo>
                    <a:pt x="595" y="50800"/>
                  </a:lnTo>
                  <a:lnTo>
                    <a:pt x="1726" y="127000"/>
                  </a:lnTo>
                  <a:lnTo>
                    <a:pt x="3112" y="203200"/>
                  </a:lnTo>
                  <a:lnTo>
                    <a:pt x="4754" y="279400"/>
                  </a:lnTo>
                  <a:lnTo>
                    <a:pt x="6652" y="342900"/>
                  </a:lnTo>
                  <a:lnTo>
                    <a:pt x="8807" y="419100"/>
                  </a:lnTo>
                  <a:lnTo>
                    <a:pt x="11221" y="482600"/>
                  </a:lnTo>
                  <a:lnTo>
                    <a:pt x="13894" y="546100"/>
                  </a:lnTo>
                  <a:lnTo>
                    <a:pt x="16829" y="609600"/>
                  </a:lnTo>
                  <a:lnTo>
                    <a:pt x="20024" y="673100"/>
                  </a:lnTo>
                  <a:lnTo>
                    <a:pt x="23483" y="736600"/>
                  </a:lnTo>
                  <a:lnTo>
                    <a:pt x="27205" y="800100"/>
                  </a:lnTo>
                  <a:lnTo>
                    <a:pt x="31192" y="863600"/>
                  </a:lnTo>
                  <a:lnTo>
                    <a:pt x="35445" y="927100"/>
                  </a:lnTo>
                  <a:lnTo>
                    <a:pt x="39965" y="977900"/>
                  </a:lnTo>
                  <a:lnTo>
                    <a:pt x="44752" y="1041400"/>
                  </a:lnTo>
                  <a:lnTo>
                    <a:pt x="49809" y="1092200"/>
                  </a:lnTo>
                  <a:lnTo>
                    <a:pt x="55136" y="1143000"/>
                  </a:lnTo>
                  <a:lnTo>
                    <a:pt x="60733" y="1206500"/>
                  </a:lnTo>
                  <a:lnTo>
                    <a:pt x="66603" y="1257300"/>
                  </a:lnTo>
                  <a:lnTo>
                    <a:pt x="72746" y="1308100"/>
                  </a:lnTo>
                  <a:lnTo>
                    <a:pt x="79163" y="1358900"/>
                  </a:lnTo>
                  <a:lnTo>
                    <a:pt x="85856" y="1409700"/>
                  </a:lnTo>
                  <a:lnTo>
                    <a:pt x="92824" y="1460500"/>
                  </a:lnTo>
                  <a:lnTo>
                    <a:pt x="100070" y="1498600"/>
                  </a:lnTo>
                  <a:lnTo>
                    <a:pt x="107595" y="1549400"/>
                  </a:lnTo>
                  <a:lnTo>
                    <a:pt x="115399" y="1600200"/>
                  </a:lnTo>
                  <a:lnTo>
                    <a:pt x="123483" y="1638300"/>
                  </a:lnTo>
                  <a:lnTo>
                    <a:pt x="131849" y="1689100"/>
                  </a:lnTo>
                  <a:lnTo>
                    <a:pt x="140497" y="1727200"/>
                  </a:lnTo>
                  <a:lnTo>
                    <a:pt x="149429" y="1778000"/>
                  </a:lnTo>
                  <a:lnTo>
                    <a:pt x="158645" y="1816100"/>
                  </a:lnTo>
                  <a:lnTo>
                    <a:pt x="168148" y="1854200"/>
                  </a:lnTo>
                  <a:lnTo>
                    <a:pt x="177937" y="1892300"/>
                  </a:lnTo>
                  <a:lnTo>
                    <a:pt x="188013" y="1943100"/>
                  </a:lnTo>
                  <a:lnTo>
                    <a:pt x="198379" y="1981200"/>
                  </a:lnTo>
                  <a:lnTo>
                    <a:pt x="209034" y="2019300"/>
                  </a:lnTo>
                  <a:lnTo>
                    <a:pt x="219980" y="2057400"/>
                  </a:lnTo>
                  <a:lnTo>
                    <a:pt x="231219" y="2095500"/>
                  </a:lnTo>
                  <a:lnTo>
                    <a:pt x="242750" y="2133600"/>
                  </a:lnTo>
                  <a:lnTo>
                    <a:pt x="254575" y="2171700"/>
                  </a:lnTo>
                  <a:lnTo>
                    <a:pt x="266695" y="2209800"/>
                  </a:lnTo>
                  <a:lnTo>
                    <a:pt x="279112" y="2235200"/>
                  </a:lnTo>
                  <a:lnTo>
                    <a:pt x="291825" y="2273300"/>
                  </a:lnTo>
                  <a:lnTo>
                    <a:pt x="304837" y="2311400"/>
                  </a:lnTo>
                  <a:lnTo>
                    <a:pt x="318148" y="2349500"/>
                  </a:lnTo>
                  <a:lnTo>
                    <a:pt x="331760" y="2374900"/>
                  </a:lnTo>
                  <a:lnTo>
                    <a:pt x="345672" y="2413000"/>
                  </a:lnTo>
                  <a:lnTo>
                    <a:pt x="359887" y="2451100"/>
                  </a:lnTo>
                  <a:lnTo>
                    <a:pt x="374406" y="2476500"/>
                  </a:lnTo>
                  <a:lnTo>
                    <a:pt x="389229" y="2514600"/>
                  </a:lnTo>
                  <a:lnTo>
                    <a:pt x="404357" y="2552700"/>
                  </a:lnTo>
                  <a:lnTo>
                    <a:pt x="419793" y="2578100"/>
                  </a:lnTo>
                  <a:lnTo>
                    <a:pt x="435535" y="2616200"/>
                  </a:lnTo>
                  <a:lnTo>
                    <a:pt x="451587" y="2641600"/>
                  </a:lnTo>
                  <a:lnTo>
                    <a:pt x="467948" y="2679700"/>
                  </a:lnTo>
                  <a:lnTo>
                    <a:pt x="484619" y="2705100"/>
                  </a:lnTo>
                  <a:lnTo>
                    <a:pt x="510525" y="2755900"/>
                  </a:lnTo>
                  <a:lnTo>
                    <a:pt x="536987" y="2806700"/>
                  </a:lnTo>
                  <a:lnTo>
                    <a:pt x="563999" y="2844800"/>
                  </a:lnTo>
                  <a:lnTo>
                    <a:pt x="591557" y="2895600"/>
                  </a:lnTo>
                  <a:lnTo>
                    <a:pt x="619655" y="2933700"/>
                  </a:lnTo>
                  <a:lnTo>
                    <a:pt x="648289" y="2984500"/>
                  </a:lnTo>
                  <a:lnTo>
                    <a:pt x="677455" y="3022600"/>
                  </a:lnTo>
                  <a:lnTo>
                    <a:pt x="707146" y="3060700"/>
                  </a:lnTo>
                  <a:lnTo>
                    <a:pt x="737359" y="3098800"/>
                  </a:lnTo>
                  <a:lnTo>
                    <a:pt x="768088" y="3149600"/>
                  </a:lnTo>
                  <a:lnTo>
                    <a:pt x="799329" y="3187700"/>
                  </a:lnTo>
                  <a:lnTo>
                    <a:pt x="831076" y="3225800"/>
                  </a:lnTo>
                  <a:lnTo>
                    <a:pt x="863325" y="3263900"/>
                  </a:lnTo>
                  <a:lnTo>
                    <a:pt x="896071" y="3302000"/>
                  </a:lnTo>
                  <a:lnTo>
                    <a:pt x="929309" y="3340100"/>
                  </a:lnTo>
                  <a:lnTo>
                    <a:pt x="963034" y="3378200"/>
                  </a:lnTo>
                  <a:lnTo>
                    <a:pt x="997242" y="3403600"/>
                  </a:lnTo>
                  <a:lnTo>
                    <a:pt x="1031926" y="3441700"/>
                  </a:lnTo>
                  <a:lnTo>
                    <a:pt x="1067084" y="3479800"/>
                  </a:lnTo>
                  <a:lnTo>
                    <a:pt x="1102709" y="3517900"/>
                  </a:lnTo>
                  <a:lnTo>
                    <a:pt x="1138796" y="3543300"/>
                  </a:lnTo>
                  <a:lnTo>
                    <a:pt x="1175342" y="3581400"/>
                  </a:lnTo>
                  <a:lnTo>
                    <a:pt x="1212341" y="3606800"/>
                  </a:lnTo>
                  <a:lnTo>
                    <a:pt x="1249787" y="3644900"/>
                  </a:lnTo>
                  <a:lnTo>
                    <a:pt x="1287677" y="3670300"/>
                  </a:lnTo>
                  <a:lnTo>
                    <a:pt x="1326006" y="3708400"/>
                  </a:lnTo>
                  <a:lnTo>
                    <a:pt x="1364768" y="3733800"/>
                  </a:lnTo>
                  <a:lnTo>
                    <a:pt x="1403958" y="3771900"/>
                  </a:lnTo>
                  <a:lnTo>
                    <a:pt x="1524053" y="3848100"/>
                  </a:lnTo>
                  <a:lnTo>
                    <a:pt x="1564909" y="3886200"/>
                  </a:lnTo>
                  <a:lnTo>
                    <a:pt x="1689885" y="3962400"/>
                  </a:lnTo>
                  <a:lnTo>
                    <a:pt x="1818367" y="4038600"/>
                  </a:lnTo>
                  <a:lnTo>
                    <a:pt x="1994903" y="4140200"/>
                  </a:lnTo>
                  <a:lnTo>
                    <a:pt x="2069579" y="4165600"/>
                  </a:lnTo>
                  <a:lnTo>
                    <a:pt x="2136889" y="4140200"/>
                  </a:lnTo>
                  <a:lnTo>
                    <a:pt x="2313426" y="4038600"/>
                  </a:lnTo>
                  <a:lnTo>
                    <a:pt x="2441908" y="3962400"/>
                  </a:lnTo>
                  <a:lnTo>
                    <a:pt x="2462935" y="3949700"/>
                  </a:lnTo>
                  <a:lnTo>
                    <a:pt x="2069579" y="3949700"/>
                  </a:lnTo>
                  <a:lnTo>
                    <a:pt x="2002396" y="3911600"/>
                  </a:lnTo>
                  <a:lnTo>
                    <a:pt x="1947620" y="3886200"/>
                  </a:lnTo>
                  <a:lnTo>
                    <a:pt x="1894244" y="3848100"/>
                  </a:lnTo>
                  <a:lnTo>
                    <a:pt x="1842238" y="3822700"/>
                  </a:lnTo>
                  <a:lnTo>
                    <a:pt x="1791572" y="3784600"/>
                  </a:lnTo>
                  <a:lnTo>
                    <a:pt x="1742218" y="3746500"/>
                  </a:lnTo>
                  <a:lnTo>
                    <a:pt x="1694145" y="3721100"/>
                  </a:lnTo>
                  <a:lnTo>
                    <a:pt x="1647326" y="3683000"/>
                  </a:lnTo>
                  <a:lnTo>
                    <a:pt x="1601729" y="3657600"/>
                  </a:lnTo>
                  <a:lnTo>
                    <a:pt x="1557325" y="3619500"/>
                  </a:lnTo>
                  <a:lnTo>
                    <a:pt x="1514086" y="3594100"/>
                  </a:lnTo>
                  <a:lnTo>
                    <a:pt x="1471982" y="3556000"/>
                  </a:lnTo>
                  <a:lnTo>
                    <a:pt x="1430983" y="3530600"/>
                  </a:lnTo>
                  <a:lnTo>
                    <a:pt x="1391060" y="3492500"/>
                  </a:lnTo>
                  <a:lnTo>
                    <a:pt x="1352183" y="3467100"/>
                  </a:lnTo>
                  <a:lnTo>
                    <a:pt x="1314324" y="3429000"/>
                  </a:lnTo>
                  <a:lnTo>
                    <a:pt x="1277452" y="3390900"/>
                  </a:lnTo>
                  <a:lnTo>
                    <a:pt x="1241538" y="3365500"/>
                  </a:lnTo>
                  <a:lnTo>
                    <a:pt x="1206553" y="3327400"/>
                  </a:lnTo>
                  <a:lnTo>
                    <a:pt x="1172467" y="3302000"/>
                  </a:lnTo>
                  <a:lnTo>
                    <a:pt x="1139252" y="3263900"/>
                  </a:lnTo>
                  <a:lnTo>
                    <a:pt x="1106876" y="3225800"/>
                  </a:lnTo>
                  <a:lnTo>
                    <a:pt x="1075312" y="3200400"/>
                  </a:lnTo>
                  <a:lnTo>
                    <a:pt x="1044529" y="3162300"/>
                  </a:lnTo>
                  <a:lnTo>
                    <a:pt x="1014499" y="3124200"/>
                  </a:lnTo>
                  <a:lnTo>
                    <a:pt x="985192" y="3098800"/>
                  </a:lnTo>
                  <a:lnTo>
                    <a:pt x="956577" y="3060700"/>
                  </a:lnTo>
                  <a:lnTo>
                    <a:pt x="928627" y="3022600"/>
                  </a:lnTo>
                  <a:lnTo>
                    <a:pt x="901311" y="2984500"/>
                  </a:lnTo>
                  <a:lnTo>
                    <a:pt x="874601" y="2946400"/>
                  </a:lnTo>
                  <a:lnTo>
                    <a:pt x="848465" y="2908300"/>
                  </a:lnTo>
                  <a:lnTo>
                    <a:pt x="822877" y="2870200"/>
                  </a:lnTo>
                  <a:lnTo>
                    <a:pt x="797805" y="2832100"/>
                  </a:lnTo>
                  <a:lnTo>
                    <a:pt x="773220" y="2794000"/>
                  </a:lnTo>
                  <a:lnTo>
                    <a:pt x="749093" y="2755900"/>
                  </a:lnTo>
                  <a:lnTo>
                    <a:pt x="725395" y="2717800"/>
                  </a:lnTo>
                  <a:lnTo>
                    <a:pt x="702096" y="2679700"/>
                  </a:lnTo>
                  <a:lnTo>
                    <a:pt x="679167" y="2641600"/>
                  </a:lnTo>
                  <a:lnTo>
                    <a:pt x="656577" y="2590800"/>
                  </a:lnTo>
                  <a:lnTo>
                    <a:pt x="641304" y="2565400"/>
                  </a:lnTo>
                  <a:lnTo>
                    <a:pt x="626234" y="2540000"/>
                  </a:lnTo>
                  <a:lnTo>
                    <a:pt x="611371" y="2501900"/>
                  </a:lnTo>
                  <a:lnTo>
                    <a:pt x="596718" y="2476500"/>
                  </a:lnTo>
                  <a:lnTo>
                    <a:pt x="582278" y="2438400"/>
                  </a:lnTo>
                  <a:lnTo>
                    <a:pt x="568053" y="2413000"/>
                  </a:lnTo>
                  <a:lnTo>
                    <a:pt x="554048" y="2374900"/>
                  </a:lnTo>
                  <a:lnTo>
                    <a:pt x="540265" y="2349500"/>
                  </a:lnTo>
                  <a:lnTo>
                    <a:pt x="526708" y="2311400"/>
                  </a:lnTo>
                  <a:lnTo>
                    <a:pt x="513379" y="2286000"/>
                  </a:lnTo>
                  <a:lnTo>
                    <a:pt x="500281" y="2247900"/>
                  </a:lnTo>
                  <a:lnTo>
                    <a:pt x="487419" y="2209800"/>
                  </a:lnTo>
                  <a:lnTo>
                    <a:pt x="474794" y="2184400"/>
                  </a:lnTo>
                  <a:lnTo>
                    <a:pt x="462410" y="2146300"/>
                  </a:lnTo>
                  <a:lnTo>
                    <a:pt x="450271" y="2108200"/>
                  </a:lnTo>
                  <a:lnTo>
                    <a:pt x="438378" y="2070100"/>
                  </a:lnTo>
                  <a:lnTo>
                    <a:pt x="426736" y="2032000"/>
                  </a:lnTo>
                  <a:lnTo>
                    <a:pt x="415348" y="1993900"/>
                  </a:lnTo>
                  <a:lnTo>
                    <a:pt x="404216" y="1955800"/>
                  </a:lnTo>
                  <a:lnTo>
                    <a:pt x="393344" y="1917700"/>
                  </a:lnTo>
                  <a:lnTo>
                    <a:pt x="382735" y="1879600"/>
                  </a:lnTo>
                  <a:lnTo>
                    <a:pt x="372391" y="1828800"/>
                  </a:lnTo>
                  <a:lnTo>
                    <a:pt x="362317" y="1790700"/>
                  </a:lnTo>
                  <a:lnTo>
                    <a:pt x="352515" y="1752600"/>
                  </a:lnTo>
                  <a:lnTo>
                    <a:pt x="342989" y="1701800"/>
                  </a:lnTo>
                  <a:lnTo>
                    <a:pt x="333741" y="1663700"/>
                  </a:lnTo>
                  <a:lnTo>
                    <a:pt x="324774" y="1612900"/>
                  </a:lnTo>
                  <a:lnTo>
                    <a:pt x="316092" y="1562100"/>
                  </a:lnTo>
                  <a:lnTo>
                    <a:pt x="307698" y="1524000"/>
                  </a:lnTo>
                  <a:lnTo>
                    <a:pt x="299595" y="1473200"/>
                  </a:lnTo>
                  <a:lnTo>
                    <a:pt x="291786" y="1422400"/>
                  </a:lnTo>
                  <a:lnTo>
                    <a:pt x="284274" y="1371600"/>
                  </a:lnTo>
                  <a:lnTo>
                    <a:pt x="277063" y="1320800"/>
                  </a:lnTo>
                  <a:lnTo>
                    <a:pt x="270155" y="1257300"/>
                  </a:lnTo>
                  <a:lnTo>
                    <a:pt x="263553" y="1206500"/>
                  </a:lnTo>
                  <a:lnTo>
                    <a:pt x="257261" y="1155700"/>
                  </a:lnTo>
                  <a:lnTo>
                    <a:pt x="251282" y="1092200"/>
                  </a:lnTo>
                  <a:lnTo>
                    <a:pt x="245619" y="1041400"/>
                  </a:lnTo>
                  <a:lnTo>
                    <a:pt x="240275" y="977900"/>
                  </a:lnTo>
                  <a:lnTo>
                    <a:pt x="235253" y="927100"/>
                  </a:lnTo>
                  <a:lnTo>
                    <a:pt x="230556" y="863600"/>
                  </a:lnTo>
                  <a:lnTo>
                    <a:pt x="226188" y="800100"/>
                  </a:lnTo>
                  <a:lnTo>
                    <a:pt x="222151" y="736600"/>
                  </a:lnTo>
                  <a:lnTo>
                    <a:pt x="218449" y="673100"/>
                  </a:lnTo>
                  <a:lnTo>
                    <a:pt x="215085" y="596900"/>
                  </a:lnTo>
                  <a:lnTo>
                    <a:pt x="212061" y="533400"/>
                  </a:lnTo>
                  <a:lnTo>
                    <a:pt x="209382" y="457200"/>
                  </a:lnTo>
                  <a:lnTo>
                    <a:pt x="207050" y="393700"/>
                  </a:lnTo>
                  <a:lnTo>
                    <a:pt x="205068" y="317500"/>
                  </a:lnTo>
                  <a:lnTo>
                    <a:pt x="203439" y="241300"/>
                  </a:lnTo>
                  <a:lnTo>
                    <a:pt x="202167" y="165100"/>
                  </a:lnTo>
                  <a:lnTo>
                    <a:pt x="201254" y="88900"/>
                  </a:lnTo>
                  <a:lnTo>
                    <a:pt x="200704" y="12700"/>
                  </a:lnTo>
                  <a:lnTo>
                    <a:pt x="200676" y="0"/>
                  </a:lnTo>
                  <a:close/>
                </a:path>
                <a:path w="3602990" h="4165600">
                  <a:moveTo>
                    <a:pt x="3602850" y="2324100"/>
                  </a:moveTo>
                  <a:lnTo>
                    <a:pt x="3591528" y="2349500"/>
                  </a:lnTo>
                  <a:lnTo>
                    <a:pt x="3577745" y="2374900"/>
                  </a:lnTo>
                  <a:lnTo>
                    <a:pt x="3563740" y="2413000"/>
                  </a:lnTo>
                  <a:lnTo>
                    <a:pt x="3549515" y="2438400"/>
                  </a:lnTo>
                  <a:lnTo>
                    <a:pt x="3535075" y="2476500"/>
                  </a:lnTo>
                  <a:lnTo>
                    <a:pt x="3520422" y="2501900"/>
                  </a:lnTo>
                  <a:lnTo>
                    <a:pt x="3505558" y="2540000"/>
                  </a:lnTo>
                  <a:lnTo>
                    <a:pt x="3490489" y="2565400"/>
                  </a:lnTo>
                  <a:lnTo>
                    <a:pt x="3475215" y="2590800"/>
                  </a:lnTo>
                  <a:lnTo>
                    <a:pt x="3452626" y="2641600"/>
                  </a:lnTo>
                  <a:lnTo>
                    <a:pt x="3429697" y="2679700"/>
                  </a:lnTo>
                  <a:lnTo>
                    <a:pt x="3406398" y="2717800"/>
                  </a:lnTo>
                  <a:lnTo>
                    <a:pt x="3382700" y="2755900"/>
                  </a:lnTo>
                  <a:lnTo>
                    <a:pt x="3358573" y="2794000"/>
                  </a:lnTo>
                  <a:lnTo>
                    <a:pt x="3333988" y="2832100"/>
                  </a:lnTo>
                  <a:lnTo>
                    <a:pt x="3308916" y="2870200"/>
                  </a:lnTo>
                  <a:lnTo>
                    <a:pt x="3283327" y="2908300"/>
                  </a:lnTo>
                  <a:lnTo>
                    <a:pt x="3257192" y="2946400"/>
                  </a:lnTo>
                  <a:lnTo>
                    <a:pt x="3230482" y="2984500"/>
                  </a:lnTo>
                  <a:lnTo>
                    <a:pt x="3203166" y="3022600"/>
                  </a:lnTo>
                  <a:lnTo>
                    <a:pt x="3175215" y="3060700"/>
                  </a:lnTo>
                  <a:lnTo>
                    <a:pt x="3146601" y="3098800"/>
                  </a:lnTo>
                  <a:lnTo>
                    <a:pt x="3117294" y="3124200"/>
                  </a:lnTo>
                  <a:lnTo>
                    <a:pt x="3087263" y="3162300"/>
                  </a:lnTo>
                  <a:lnTo>
                    <a:pt x="3056481" y="3200400"/>
                  </a:lnTo>
                  <a:lnTo>
                    <a:pt x="3024917" y="3225800"/>
                  </a:lnTo>
                  <a:lnTo>
                    <a:pt x="2992541" y="3263900"/>
                  </a:lnTo>
                  <a:lnTo>
                    <a:pt x="2959326" y="3302000"/>
                  </a:lnTo>
                  <a:lnTo>
                    <a:pt x="2925240" y="3327400"/>
                  </a:lnTo>
                  <a:lnTo>
                    <a:pt x="2890255" y="3365500"/>
                  </a:lnTo>
                  <a:lnTo>
                    <a:pt x="2854341" y="3390900"/>
                  </a:lnTo>
                  <a:lnTo>
                    <a:pt x="2817469" y="3429000"/>
                  </a:lnTo>
                  <a:lnTo>
                    <a:pt x="2779609" y="3467100"/>
                  </a:lnTo>
                  <a:lnTo>
                    <a:pt x="2740733" y="3492500"/>
                  </a:lnTo>
                  <a:lnTo>
                    <a:pt x="2700810" y="3530600"/>
                  </a:lnTo>
                  <a:lnTo>
                    <a:pt x="2659811" y="3556000"/>
                  </a:lnTo>
                  <a:lnTo>
                    <a:pt x="2617706" y="3594100"/>
                  </a:lnTo>
                  <a:lnTo>
                    <a:pt x="2574467" y="3619500"/>
                  </a:lnTo>
                  <a:lnTo>
                    <a:pt x="2530064" y="3657600"/>
                  </a:lnTo>
                  <a:lnTo>
                    <a:pt x="2484467" y="3683000"/>
                  </a:lnTo>
                  <a:lnTo>
                    <a:pt x="2437647" y="3721100"/>
                  </a:lnTo>
                  <a:lnTo>
                    <a:pt x="2389575" y="3746500"/>
                  </a:lnTo>
                  <a:lnTo>
                    <a:pt x="2340221" y="3784600"/>
                  </a:lnTo>
                  <a:lnTo>
                    <a:pt x="2289555" y="3822700"/>
                  </a:lnTo>
                  <a:lnTo>
                    <a:pt x="2237549" y="3848100"/>
                  </a:lnTo>
                  <a:lnTo>
                    <a:pt x="2184172" y="3886200"/>
                  </a:lnTo>
                  <a:lnTo>
                    <a:pt x="2129396" y="3911600"/>
                  </a:lnTo>
                  <a:lnTo>
                    <a:pt x="2069579" y="3949700"/>
                  </a:lnTo>
                  <a:lnTo>
                    <a:pt x="2462935" y="3949700"/>
                  </a:lnTo>
                  <a:lnTo>
                    <a:pt x="2566883" y="3886200"/>
                  </a:lnTo>
                  <a:lnTo>
                    <a:pt x="2607740" y="3848100"/>
                  </a:lnTo>
                  <a:lnTo>
                    <a:pt x="2727834" y="3771900"/>
                  </a:lnTo>
                  <a:lnTo>
                    <a:pt x="2767025" y="3733800"/>
                  </a:lnTo>
                  <a:lnTo>
                    <a:pt x="2805787" y="3708400"/>
                  </a:lnTo>
                  <a:lnTo>
                    <a:pt x="2844115" y="3670300"/>
                  </a:lnTo>
                  <a:lnTo>
                    <a:pt x="2882005" y="3644900"/>
                  </a:lnTo>
                  <a:lnTo>
                    <a:pt x="2919452" y="3606800"/>
                  </a:lnTo>
                  <a:lnTo>
                    <a:pt x="2956451" y="3581400"/>
                  </a:lnTo>
                  <a:lnTo>
                    <a:pt x="2992996" y="3543300"/>
                  </a:lnTo>
                  <a:lnTo>
                    <a:pt x="3029084" y="3517900"/>
                  </a:lnTo>
                  <a:lnTo>
                    <a:pt x="3064709" y="3479800"/>
                  </a:lnTo>
                  <a:lnTo>
                    <a:pt x="3099866" y="3441700"/>
                  </a:lnTo>
                  <a:lnTo>
                    <a:pt x="3134551" y="3403600"/>
                  </a:lnTo>
                  <a:lnTo>
                    <a:pt x="3168759" y="3378200"/>
                  </a:lnTo>
                  <a:lnTo>
                    <a:pt x="3202484" y="3340100"/>
                  </a:lnTo>
                  <a:lnTo>
                    <a:pt x="3235722" y="3302000"/>
                  </a:lnTo>
                  <a:lnTo>
                    <a:pt x="3268468" y="3263900"/>
                  </a:lnTo>
                  <a:lnTo>
                    <a:pt x="3300717" y="3225800"/>
                  </a:lnTo>
                  <a:lnTo>
                    <a:pt x="3332464" y="3187700"/>
                  </a:lnTo>
                  <a:lnTo>
                    <a:pt x="3363705" y="3149600"/>
                  </a:lnTo>
                  <a:lnTo>
                    <a:pt x="3394434" y="3098800"/>
                  </a:lnTo>
                  <a:lnTo>
                    <a:pt x="3424647" y="3060700"/>
                  </a:lnTo>
                  <a:lnTo>
                    <a:pt x="3454338" y="3022600"/>
                  </a:lnTo>
                  <a:lnTo>
                    <a:pt x="3483503" y="2984500"/>
                  </a:lnTo>
                  <a:lnTo>
                    <a:pt x="3512138" y="2933700"/>
                  </a:lnTo>
                  <a:lnTo>
                    <a:pt x="3540236" y="2895600"/>
                  </a:lnTo>
                  <a:lnTo>
                    <a:pt x="3567794" y="2844800"/>
                  </a:lnTo>
                  <a:lnTo>
                    <a:pt x="3594806" y="2806700"/>
                  </a:lnTo>
                  <a:lnTo>
                    <a:pt x="3602850" y="2781300"/>
                  </a:lnTo>
                  <a:lnTo>
                    <a:pt x="3602850" y="2324100"/>
                  </a:lnTo>
                  <a:close/>
                </a:path>
                <a:path w="3602990" h="4165600">
                  <a:moveTo>
                    <a:pt x="2256523" y="2882900"/>
                  </a:moveTo>
                  <a:lnTo>
                    <a:pt x="1867776" y="2882900"/>
                  </a:lnTo>
                  <a:lnTo>
                    <a:pt x="1898157" y="3111500"/>
                  </a:lnTo>
                  <a:lnTo>
                    <a:pt x="1964995" y="3276600"/>
                  </a:lnTo>
                  <a:lnTo>
                    <a:pt x="2031833" y="3365500"/>
                  </a:lnTo>
                  <a:lnTo>
                    <a:pt x="2062213" y="3390900"/>
                  </a:lnTo>
                  <a:lnTo>
                    <a:pt x="2069579" y="3390900"/>
                  </a:lnTo>
                  <a:lnTo>
                    <a:pt x="2098789" y="3365500"/>
                  </a:lnTo>
                  <a:lnTo>
                    <a:pt x="2163051" y="3276600"/>
                  </a:lnTo>
                  <a:lnTo>
                    <a:pt x="2227313" y="3111500"/>
                  </a:lnTo>
                  <a:lnTo>
                    <a:pt x="2256523" y="2882900"/>
                  </a:lnTo>
                  <a:close/>
                </a:path>
                <a:path w="3602990" h="4165600">
                  <a:moveTo>
                    <a:pt x="2919542" y="1968500"/>
                  </a:moveTo>
                  <a:lnTo>
                    <a:pt x="1385542" y="1968500"/>
                  </a:lnTo>
                  <a:lnTo>
                    <a:pt x="1418710" y="1981200"/>
                  </a:lnTo>
                  <a:lnTo>
                    <a:pt x="1449057" y="1981200"/>
                  </a:lnTo>
                  <a:lnTo>
                    <a:pt x="1523860" y="2006600"/>
                  </a:lnTo>
                  <a:lnTo>
                    <a:pt x="1584789" y="2019300"/>
                  </a:lnTo>
                  <a:lnTo>
                    <a:pt x="1627662" y="2044700"/>
                  </a:lnTo>
                  <a:lnTo>
                    <a:pt x="1655591" y="2082800"/>
                  </a:lnTo>
                  <a:lnTo>
                    <a:pt x="1679065" y="2146300"/>
                  </a:lnTo>
                  <a:lnTo>
                    <a:pt x="1680832" y="2171700"/>
                  </a:lnTo>
                  <a:lnTo>
                    <a:pt x="1678655" y="2209800"/>
                  </a:lnTo>
                  <a:lnTo>
                    <a:pt x="1672556" y="2260600"/>
                  </a:lnTo>
                  <a:lnTo>
                    <a:pt x="1663188" y="2311400"/>
                  </a:lnTo>
                  <a:lnTo>
                    <a:pt x="1651200" y="2362200"/>
                  </a:lnTo>
                  <a:lnTo>
                    <a:pt x="1637243" y="2425700"/>
                  </a:lnTo>
                  <a:lnTo>
                    <a:pt x="1621970" y="2476500"/>
                  </a:lnTo>
                  <a:lnTo>
                    <a:pt x="1606029" y="2527300"/>
                  </a:lnTo>
                  <a:lnTo>
                    <a:pt x="1592042" y="2565400"/>
                  </a:lnTo>
                  <a:lnTo>
                    <a:pt x="1575464" y="2616200"/>
                  </a:lnTo>
                  <a:lnTo>
                    <a:pt x="1557036" y="2667000"/>
                  </a:lnTo>
                  <a:lnTo>
                    <a:pt x="1537497" y="2717800"/>
                  </a:lnTo>
                  <a:lnTo>
                    <a:pt x="1517589" y="2768600"/>
                  </a:lnTo>
                  <a:lnTo>
                    <a:pt x="1498051" y="2819400"/>
                  </a:lnTo>
                  <a:lnTo>
                    <a:pt x="1479623" y="2857500"/>
                  </a:lnTo>
                  <a:lnTo>
                    <a:pt x="1463045" y="2908300"/>
                  </a:lnTo>
                  <a:lnTo>
                    <a:pt x="1449057" y="2933700"/>
                  </a:lnTo>
                  <a:lnTo>
                    <a:pt x="1460390" y="2959100"/>
                  </a:lnTo>
                  <a:lnTo>
                    <a:pt x="1494857" y="3009900"/>
                  </a:lnTo>
                  <a:lnTo>
                    <a:pt x="1553160" y="3060700"/>
                  </a:lnTo>
                  <a:lnTo>
                    <a:pt x="1636001" y="3086100"/>
                  </a:lnTo>
                  <a:lnTo>
                    <a:pt x="1680196" y="3073400"/>
                  </a:lnTo>
                  <a:lnTo>
                    <a:pt x="1722298" y="3048000"/>
                  </a:lnTo>
                  <a:lnTo>
                    <a:pt x="1761132" y="3022600"/>
                  </a:lnTo>
                  <a:lnTo>
                    <a:pt x="1795522" y="2984500"/>
                  </a:lnTo>
                  <a:lnTo>
                    <a:pt x="1824295" y="2946400"/>
                  </a:lnTo>
                  <a:lnTo>
                    <a:pt x="1846273" y="2908300"/>
                  </a:lnTo>
                  <a:lnTo>
                    <a:pt x="1860283" y="2882900"/>
                  </a:lnTo>
                  <a:lnTo>
                    <a:pt x="2658528" y="2882900"/>
                  </a:lnTo>
                  <a:lnTo>
                    <a:pt x="2652306" y="2857500"/>
                  </a:lnTo>
                  <a:lnTo>
                    <a:pt x="2638456" y="2806700"/>
                  </a:lnTo>
                  <a:lnTo>
                    <a:pt x="2623746" y="2755900"/>
                  </a:lnTo>
                  <a:lnTo>
                    <a:pt x="2608722" y="2705100"/>
                  </a:lnTo>
                  <a:lnTo>
                    <a:pt x="2593931" y="2641600"/>
                  </a:lnTo>
                  <a:lnTo>
                    <a:pt x="2579917" y="2578100"/>
                  </a:lnTo>
                  <a:lnTo>
                    <a:pt x="2567227" y="2527300"/>
                  </a:lnTo>
                  <a:lnTo>
                    <a:pt x="2556406" y="2463800"/>
                  </a:lnTo>
                  <a:lnTo>
                    <a:pt x="2548001" y="2413000"/>
                  </a:lnTo>
                  <a:lnTo>
                    <a:pt x="2542558" y="2374900"/>
                  </a:lnTo>
                  <a:lnTo>
                    <a:pt x="2540622" y="2336800"/>
                  </a:lnTo>
                  <a:lnTo>
                    <a:pt x="2546663" y="2286000"/>
                  </a:lnTo>
                  <a:lnTo>
                    <a:pt x="2563828" y="2247900"/>
                  </a:lnTo>
                  <a:lnTo>
                    <a:pt x="2590686" y="2222500"/>
                  </a:lnTo>
                  <a:lnTo>
                    <a:pt x="2625804" y="2209800"/>
                  </a:lnTo>
                  <a:lnTo>
                    <a:pt x="2667749" y="2197100"/>
                  </a:lnTo>
                  <a:lnTo>
                    <a:pt x="2902349" y="2197100"/>
                  </a:lnTo>
                  <a:lnTo>
                    <a:pt x="2909633" y="2184400"/>
                  </a:lnTo>
                  <a:lnTo>
                    <a:pt x="2929496" y="2070100"/>
                  </a:lnTo>
                  <a:lnTo>
                    <a:pt x="2926991" y="2019300"/>
                  </a:lnTo>
                  <a:lnTo>
                    <a:pt x="2919542" y="1968500"/>
                  </a:lnTo>
                  <a:close/>
                </a:path>
                <a:path w="3602990" h="4165600">
                  <a:moveTo>
                    <a:pt x="2658528" y="2882900"/>
                  </a:moveTo>
                  <a:lnTo>
                    <a:pt x="2264016" y="2882900"/>
                  </a:lnTo>
                  <a:lnTo>
                    <a:pt x="2278026" y="2908300"/>
                  </a:lnTo>
                  <a:lnTo>
                    <a:pt x="2300005" y="2946400"/>
                  </a:lnTo>
                  <a:lnTo>
                    <a:pt x="2328777" y="2984500"/>
                  </a:lnTo>
                  <a:lnTo>
                    <a:pt x="2363168" y="3022600"/>
                  </a:lnTo>
                  <a:lnTo>
                    <a:pt x="2402002" y="3048000"/>
                  </a:lnTo>
                  <a:lnTo>
                    <a:pt x="2444104" y="3073400"/>
                  </a:lnTo>
                  <a:lnTo>
                    <a:pt x="2488298" y="3086100"/>
                  </a:lnTo>
                  <a:lnTo>
                    <a:pt x="2571140" y="3060700"/>
                  </a:lnTo>
                  <a:lnTo>
                    <a:pt x="2629443" y="3009900"/>
                  </a:lnTo>
                  <a:lnTo>
                    <a:pt x="2663910" y="2959100"/>
                  </a:lnTo>
                  <a:lnTo>
                    <a:pt x="2675242" y="2933700"/>
                  </a:lnTo>
                  <a:lnTo>
                    <a:pt x="2664750" y="2908300"/>
                  </a:lnTo>
                  <a:lnTo>
                    <a:pt x="2658528" y="2882900"/>
                  </a:lnTo>
                  <a:close/>
                </a:path>
                <a:path w="3602990" h="4165600">
                  <a:moveTo>
                    <a:pt x="3602850" y="1384300"/>
                  </a:moveTo>
                  <a:lnTo>
                    <a:pt x="2907017" y="1384300"/>
                  </a:lnTo>
                  <a:lnTo>
                    <a:pt x="2907017" y="1447800"/>
                  </a:lnTo>
                  <a:lnTo>
                    <a:pt x="2904046" y="1498600"/>
                  </a:lnTo>
                  <a:lnTo>
                    <a:pt x="2895108" y="1536700"/>
                  </a:lnTo>
                  <a:lnTo>
                    <a:pt x="2880170" y="1574800"/>
                  </a:lnTo>
                  <a:lnTo>
                    <a:pt x="2859199" y="1612900"/>
                  </a:lnTo>
                  <a:lnTo>
                    <a:pt x="2799021" y="1663700"/>
                  </a:lnTo>
                  <a:lnTo>
                    <a:pt x="2759746" y="1689100"/>
                  </a:lnTo>
                  <a:lnTo>
                    <a:pt x="2714303" y="1701800"/>
                  </a:lnTo>
                  <a:lnTo>
                    <a:pt x="2697819" y="1705853"/>
                  </a:lnTo>
                  <a:lnTo>
                    <a:pt x="3602850" y="2324100"/>
                  </a:lnTo>
                  <a:lnTo>
                    <a:pt x="3602850" y="1384300"/>
                  </a:lnTo>
                  <a:close/>
                </a:path>
                <a:path w="3602990" h="4165600">
                  <a:moveTo>
                    <a:pt x="2902349" y="2197100"/>
                  </a:moveTo>
                  <a:lnTo>
                    <a:pt x="2667749" y="2197100"/>
                  </a:lnTo>
                  <a:lnTo>
                    <a:pt x="2713785" y="2209800"/>
                  </a:lnTo>
                  <a:lnTo>
                    <a:pt x="2749998" y="2235200"/>
                  </a:lnTo>
                  <a:lnTo>
                    <a:pt x="2774995" y="2260600"/>
                  </a:lnTo>
                  <a:lnTo>
                    <a:pt x="2787383" y="2298700"/>
                  </a:lnTo>
                  <a:lnTo>
                    <a:pt x="2802369" y="2298700"/>
                  </a:lnTo>
                  <a:lnTo>
                    <a:pt x="2822233" y="2286000"/>
                  </a:lnTo>
                  <a:lnTo>
                    <a:pt x="2865933" y="2260600"/>
                  </a:lnTo>
                  <a:lnTo>
                    <a:pt x="2902349" y="2197100"/>
                  </a:lnTo>
                  <a:close/>
                </a:path>
                <a:path w="3602990" h="4165600">
                  <a:moveTo>
                    <a:pt x="2132287" y="1435100"/>
                  </a:moveTo>
                  <a:lnTo>
                    <a:pt x="1703311" y="1435100"/>
                  </a:lnTo>
                  <a:lnTo>
                    <a:pt x="1621015" y="1562100"/>
                  </a:lnTo>
                  <a:lnTo>
                    <a:pt x="1566449" y="1562100"/>
                  </a:lnTo>
                  <a:lnTo>
                    <a:pt x="1511078" y="1587500"/>
                  </a:lnTo>
                  <a:lnTo>
                    <a:pt x="1349997" y="1625600"/>
                  </a:lnTo>
                  <a:lnTo>
                    <a:pt x="1301268" y="1651000"/>
                  </a:lnTo>
                  <a:lnTo>
                    <a:pt x="1256664" y="1663700"/>
                  </a:lnTo>
                  <a:lnTo>
                    <a:pt x="1217172" y="1676400"/>
                  </a:lnTo>
                  <a:lnTo>
                    <a:pt x="1183777" y="1701800"/>
                  </a:lnTo>
                  <a:lnTo>
                    <a:pt x="1157465" y="1714500"/>
                  </a:lnTo>
                  <a:lnTo>
                    <a:pt x="1119391" y="1739900"/>
                  </a:lnTo>
                  <a:lnTo>
                    <a:pt x="1093950" y="1778000"/>
                  </a:lnTo>
                  <a:lnTo>
                    <a:pt x="1079724" y="1816100"/>
                  </a:lnTo>
                  <a:lnTo>
                    <a:pt x="1075296" y="1866900"/>
                  </a:lnTo>
                  <a:lnTo>
                    <a:pt x="1081001" y="1930400"/>
                  </a:lnTo>
                  <a:lnTo>
                    <a:pt x="1096044" y="1993900"/>
                  </a:lnTo>
                  <a:lnTo>
                    <a:pt x="1117318" y="2044700"/>
                  </a:lnTo>
                  <a:lnTo>
                    <a:pt x="1141713" y="2082800"/>
                  </a:lnTo>
                  <a:lnTo>
                    <a:pt x="1187437" y="2120900"/>
                  </a:lnTo>
                  <a:lnTo>
                    <a:pt x="1194803" y="2120900"/>
                  </a:lnTo>
                  <a:lnTo>
                    <a:pt x="1201563" y="2057400"/>
                  </a:lnTo>
                  <a:lnTo>
                    <a:pt x="1220167" y="2006600"/>
                  </a:lnTo>
                  <a:lnTo>
                    <a:pt x="1248104" y="1981200"/>
                  </a:lnTo>
                  <a:lnTo>
                    <a:pt x="1282862" y="1968500"/>
                  </a:lnTo>
                  <a:lnTo>
                    <a:pt x="2919542" y="1968500"/>
                  </a:lnTo>
                  <a:lnTo>
                    <a:pt x="2907252" y="1930400"/>
                  </a:lnTo>
                  <a:lnTo>
                    <a:pt x="2890224" y="1905000"/>
                  </a:lnTo>
                  <a:lnTo>
                    <a:pt x="2868560" y="1866900"/>
                  </a:lnTo>
                  <a:lnTo>
                    <a:pt x="2842362" y="1841500"/>
                  </a:lnTo>
                  <a:lnTo>
                    <a:pt x="2811732" y="1816100"/>
                  </a:lnTo>
                  <a:lnTo>
                    <a:pt x="2776774" y="1790700"/>
                  </a:lnTo>
                  <a:lnTo>
                    <a:pt x="2737588" y="1778000"/>
                  </a:lnTo>
                  <a:lnTo>
                    <a:pt x="2694278" y="1765300"/>
                  </a:lnTo>
                  <a:lnTo>
                    <a:pt x="2646945" y="1752600"/>
                  </a:lnTo>
                  <a:lnTo>
                    <a:pt x="2595693" y="1739900"/>
                  </a:lnTo>
                  <a:lnTo>
                    <a:pt x="2540622" y="1739900"/>
                  </a:lnTo>
                  <a:lnTo>
                    <a:pt x="2540622" y="1727200"/>
                  </a:lnTo>
                  <a:lnTo>
                    <a:pt x="1949945" y="1727200"/>
                  </a:lnTo>
                  <a:lnTo>
                    <a:pt x="1890285" y="1714500"/>
                  </a:lnTo>
                  <a:lnTo>
                    <a:pt x="1853759" y="1689100"/>
                  </a:lnTo>
                  <a:lnTo>
                    <a:pt x="1835449" y="1651000"/>
                  </a:lnTo>
                  <a:lnTo>
                    <a:pt x="1830438" y="1612900"/>
                  </a:lnTo>
                  <a:lnTo>
                    <a:pt x="1830438" y="1587500"/>
                  </a:lnTo>
                  <a:lnTo>
                    <a:pt x="2524566" y="1587500"/>
                  </a:lnTo>
                  <a:lnTo>
                    <a:pt x="2346403" y="1465793"/>
                  </a:lnTo>
                  <a:lnTo>
                    <a:pt x="2302370" y="1460500"/>
                  </a:lnTo>
                  <a:lnTo>
                    <a:pt x="2246718" y="1447800"/>
                  </a:lnTo>
                  <a:lnTo>
                    <a:pt x="2189854" y="1447800"/>
                  </a:lnTo>
                  <a:lnTo>
                    <a:pt x="2132287" y="1435100"/>
                  </a:lnTo>
                  <a:close/>
                </a:path>
                <a:path w="3602990" h="4165600">
                  <a:moveTo>
                    <a:pt x="2524566" y="1587500"/>
                  </a:moveTo>
                  <a:lnTo>
                    <a:pt x="2069579" y="1587500"/>
                  </a:lnTo>
                  <a:lnTo>
                    <a:pt x="2069579" y="1612900"/>
                  </a:lnTo>
                  <a:lnTo>
                    <a:pt x="2064567" y="1651000"/>
                  </a:lnTo>
                  <a:lnTo>
                    <a:pt x="2046243" y="1689100"/>
                  </a:lnTo>
                  <a:lnTo>
                    <a:pt x="2009679" y="1714500"/>
                  </a:lnTo>
                  <a:lnTo>
                    <a:pt x="1949945" y="1727200"/>
                  </a:lnTo>
                  <a:lnTo>
                    <a:pt x="2540622" y="1727200"/>
                  </a:lnTo>
                  <a:lnTo>
                    <a:pt x="2540622" y="1714500"/>
                  </a:lnTo>
                  <a:lnTo>
                    <a:pt x="2662657" y="1714500"/>
                  </a:lnTo>
                  <a:lnTo>
                    <a:pt x="2697819" y="1705853"/>
                  </a:lnTo>
                  <a:lnTo>
                    <a:pt x="2524566" y="1587500"/>
                  </a:lnTo>
                  <a:close/>
                </a:path>
                <a:path w="3602990" h="4165600">
                  <a:moveTo>
                    <a:pt x="2094350" y="0"/>
                  </a:moveTo>
                  <a:lnTo>
                    <a:pt x="1494288" y="0"/>
                  </a:lnTo>
                  <a:lnTo>
                    <a:pt x="1503302" y="12700"/>
                  </a:lnTo>
                  <a:lnTo>
                    <a:pt x="1531058" y="38100"/>
                  </a:lnTo>
                  <a:lnTo>
                    <a:pt x="1555987" y="76200"/>
                  </a:lnTo>
                  <a:lnTo>
                    <a:pt x="1597279" y="139700"/>
                  </a:lnTo>
                  <a:lnTo>
                    <a:pt x="1613596" y="177800"/>
                  </a:lnTo>
                  <a:lnTo>
                    <a:pt x="1626997" y="215900"/>
                  </a:lnTo>
                  <a:lnTo>
                    <a:pt x="1637459" y="266700"/>
                  </a:lnTo>
                  <a:lnTo>
                    <a:pt x="1644960" y="304800"/>
                  </a:lnTo>
                  <a:lnTo>
                    <a:pt x="1649477" y="355600"/>
                  </a:lnTo>
                  <a:lnTo>
                    <a:pt x="1650987" y="406400"/>
                  </a:lnTo>
                  <a:lnTo>
                    <a:pt x="1649206" y="457200"/>
                  </a:lnTo>
                  <a:lnTo>
                    <a:pt x="1643914" y="508000"/>
                  </a:lnTo>
                  <a:lnTo>
                    <a:pt x="1635190" y="546100"/>
                  </a:lnTo>
                  <a:lnTo>
                    <a:pt x="1623112" y="596900"/>
                  </a:lnTo>
                  <a:lnTo>
                    <a:pt x="1607760" y="635000"/>
                  </a:lnTo>
                  <a:lnTo>
                    <a:pt x="1589211" y="673100"/>
                  </a:lnTo>
                  <a:lnTo>
                    <a:pt x="1567543" y="711200"/>
                  </a:lnTo>
                  <a:lnTo>
                    <a:pt x="1542836" y="749300"/>
                  </a:lnTo>
                  <a:lnTo>
                    <a:pt x="1515168" y="787400"/>
                  </a:lnTo>
                  <a:lnTo>
                    <a:pt x="1484617" y="812800"/>
                  </a:lnTo>
                  <a:lnTo>
                    <a:pt x="1451262" y="838200"/>
                  </a:lnTo>
                  <a:lnTo>
                    <a:pt x="1439653" y="846372"/>
                  </a:lnTo>
                  <a:lnTo>
                    <a:pt x="2346403" y="1465793"/>
                  </a:lnTo>
                  <a:lnTo>
                    <a:pt x="2408013" y="1473200"/>
                  </a:lnTo>
                  <a:lnTo>
                    <a:pt x="2456989" y="1485900"/>
                  </a:lnTo>
                  <a:lnTo>
                    <a:pt x="2502725" y="1485900"/>
                  </a:lnTo>
                  <a:lnTo>
                    <a:pt x="2544715" y="1498600"/>
                  </a:lnTo>
                  <a:lnTo>
                    <a:pt x="2615425" y="1498600"/>
                  </a:lnTo>
                  <a:lnTo>
                    <a:pt x="2684739" y="1485900"/>
                  </a:lnTo>
                  <a:lnTo>
                    <a:pt x="2743888" y="1473200"/>
                  </a:lnTo>
                  <a:lnTo>
                    <a:pt x="2793908" y="1460500"/>
                  </a:lnTo>
                  <a:lnTo>
                    <a:pt x="2835832" y="1435100"/>
                  </a:lnTo>
                  <a:lnTo>
                    <a:pt x="2870692" y="1409700"/>
                  </a:lnTo>
                  <a:lnTo>
                    <a:pt x="2899524" y="1384300"/>
                  </a:lnTo>
                  <a:lnTo>
                    <a:pt x="3602850" y="1384300"/>
                  </a:lnTo>
                  <a:lnTo>
                    <a:pt x="3602850" y="977900"/>
                  </a:lnTo>
                  <a:lnTo>
                    <a:pt x="3572497" y="977900"/>
                  </a:lnTo>
                  <a:lnTo>
                    <a:pt x="3530984" y="965200"/>
                  </a:lnTo>
                  <a:lnTo>
                    <a:pt x="1643494" y="965200"/>
                  </a:lnTo>
                  <a:lnTo>
                    <a:pt x="1643494" y="901700"/>
                  </a:lnTo>
                  <a:lnTo>
                    <a:pt x="1706074" y="901700"/>
                  </a:lnTo>
                  <a:lnTo>
                    <a:pt x="1737042" y="889000"/>
                  </a:lnTo>
                  <a:lnTo>
                    <a:pt x="1763128" y="863600"/>
                  </a:lnTo>
                  <a:lnTo>
                    <a:pt x="1783190" y="838200"/>
                  </a:lnTo>
                  <a:lnTo>
                    <a:pt x="1806086" y="787400"/>
                  </a:lnTo>
                  <a:lnTo>
                    <a:pt x="1826172" y="749300"/>
                  </a:lnTo>
                  <a:lnTo>
                    <a:pt x="1837804" y="711200"/>
                  </a:lnTo>
                  <a:lnTo>
                    <a:pt x="2054720" y="139700"/>
                  </a:lnTo>
                  <a:lnTo>
                    <a:pt x="2068745" y="101600"/>
                  </a:lnTo>
                  <a:lnTo>
                    <a:pt x="2082794" y="50800"/>
                  </a:lnTo>
                  <a:lnTo>
                    <a:pt x="2094350" y="0"/>
                  </a:lnTo>
                  <a:close/>
                </a:path>
                <a:path w="3602990" h="4165600">
                  <a:moveTo>
                    <a:pt x="2017067" y="1422400"/>
                  </a:moveTo>
                  <a:lnTo>
                    <a:pt x="1819951" y="1422400"/>
                  </a:lnTo>
                  <a:lnTo>
                    <a:pt x="1756540" y="1435100"/>
                  </a:lnTo>
                  <a:lnTo>
                    <a:pt x="2074522" y="1435100"/>
                  </a:lnTo>
                  <a:lnTo>
                    <a:pt x="2017067" y="1422400"/>
                  </a:lnTo>
                  <a:close/>
                </a:path>
                <a:path w="3602990" h="4165600">
                  <a:moveTo>
                    <a:pt x="3602850" y="850900"/>
                  </a:moveTo>
                  <a:lnTo>
                    <a:pt x="3572497" y="977900"/>
                  </a:lnTo>
                  <a:lnTo>
                    <a:pt x="3602850" y="977900"/>
                  </a:lnTo>
                  <a:lnTo>
                    <a:pt x="3602850" y="850900"/>
                  </a:lnTo>
                  <a:close/>
                </a:path>
                <a:path w="3602990" h="4165600">
                  <a:moveTo>
                    <a:pt x="1338956" y="777584"/>
                  </a:moveTo>
                  <a:lnTo>
                    <a:pt x="1283309" y="825500"/>
                  </a:lnTo>
                  <a:lnTo>
                    <a:pt x="1249954" y="850900"/>
                  </a:lnTo>
                  <a:lnTo>
                    <a:pt x="1176494" y="876300"/>
                  </a:lnTo>
                  <a:lnTo>
                    <a:pt x="1136841" y="889000"/>
                  </a:lnTo>
                  <a:lnTo>
                    <a:pt x="1095540" y="901700"/>
                  </a:lnTo>
                  <a:lnTo>
                    <a:pt x="551802" y="901700"/>
                  </a:lnTo>
                  <a:lnTo>
                    <a:pt x="551802" y="965200"/>
                  </a:lnTo>
                  <a:lnTo>
                    <a:pt x="710644" y="965200"/>
                  </a:lnTo>
                  <a:lnTo>
                    <a:pt x="776211" y="952500"/>
                  </a:lnTo>
                  <a:lnTo>
                    <a:pt x="1196641" y="952500"/>
                  </a:lnTo>
                  <a:lnTo>
                    <a:pt x="1245173" y="939800"/>
                  </a:lnTo>
                  <a:lnTo>
                    <a:pt x="1291371" y="927100"/>
                  </a:lnTo>
                  <a:lnTo>
                    <a:pt x="1335158" y="914400"/>
                  </a:lnTo>
                  <a:lnTo>
                    <a:pt x="1376454" y="889000"/>
                  </a:lnTo>
                  <a:lnTo>
                    <a:pt x="1415182" y="863600"/>
                  </a:lnTo>
                  <a:lnTo>
                    <a:pt x="1439653" y="846372"/>
                  </a:lnTo>
                  <a:lnTo>
                    <a:pt x="1338956" y="777584"/>
                  </a:lnTo>
                  <a:close/>
                </a:path>
                <a:path w="3602990" h="4165600">
                  <a:moveTo>
                    <a:pt x="1196641" y="952500"/>
                  </a:moveTo>
                  <a:lnTo>
                    <a:pt x="776211" y="952500"/>
                  </a:lnTo>
                  <a:lnTo>
                    <a:pt x="824207" y="965200"/>
                  </a:lnTo>
                  <a:lnTo>
                    <a:pt x="1145855" y="965200"/>
                  </a:lnTo>
                  <a:lnTo>
                    <a:pt x="1196641" y="952500"/>
                  </a:lnTo>
                  <a:close/>
                </a:path>
                <a:path w="3602990" h="4165600">
                  <a:moveTo>
                    <a:pt x="1815452" y="952500"/>
                  </a:moveTo>
                  <a:lnTo>
                    <a:pt x="1774922" y="965200"/>
                  </a:lnTo>
                  <a:lnTo>
                    <a:pt x="1860781" y="965200"/>
                  </a:lnTo>
                  <a:lnTo>
                    <a:pt x="1815452" y="952500"/>
                  </a:lnTo>
                  <a:close/>
                </a:path>
                <a:path w="3602990" h="4165600">
                  <a:moveTo>
                    <a:pt x="2301354" y="901700"/>
                  </a:moveTo>
                  <a:lnTo>
                    <a:pt x="2024748" y="901700"/>
                  </a:lnTo>
                  <a:lnTo>
                    <a:pt x="2024748" y="965200"/>
                  </a:lnTo>
                  <a:lnTo>
                    <a:pt x="2301354" y="965200"/>
                  </a:lnTo>
                  <a:lnTo>
                    <a:pt x="2301354" y="901700"/>
                  </a:lnTo>
                  <a:close/>
                </a:path>
                <a:path w="3602990" h="4165600">
                  <a:moveTo>
                    <a:pt x="2540622" y="952500"/>
                  </a:moveTo>
                  <a:lnTo>
                    <a:pt x="2498560" y="965200"/>
                  </a:lnTo>
                  <a:lnTo>
                    <a:pt x="2587944" y="965200"/>
                  </a:lnTo>
                  <a:lnTo>
                    <a:pt x="2540622" y="952500"/>
                  </a:lnTo>
                  <a:close/>
                </a:path>
                <a:path w="3602990" h="4165600">
                  <a:moveTo>
                    <a:pt x="2787383" y="901700"/>
                  </a:moveTo>
                  <a:lnTo>
                    <a:pt x="2742552" y="901700"/>
                  </a:lnTo>
                  <a:lnTo>
                    <a:pt x="2742552" y="965200"/>
                  </a:lnTo>
                  <a:lnTo>
                    <a:pt x="2787383" y="965200"/>
                  </a:lnTo>
                  <a:lnTo>
                    <a:pt x="2787383" y="901700"/>
                  </a:lnTo>
                  <a:close/>
                </a:path>
                <a:path w="3602990" h="4165600">
                  <a:moveTo>
                    <a:pt x="3142136" y="952500"/>
                  </a:moveTo>
                  <a:lnTo>
                    <a:pt x="3093961" y="952500"/>
                  </a:lnTo>
                  <a:lnTo>
                    <a:pt x="3032296" y="965200"/>
                  </a:lnTo>
                  <a:lnTo>
                    <a:pt x="3195722" y="965200"/>
                  </a:lnTo>
                  <a:lnTo>
                    <a:pt x="3142136" y="952500"/>
                  </a:lnTo>
                  <a:close/>
                </a:path>
                <a:path w="3602990" h="4165600">
                  <a:moveTo>
                    <a:pt x="686422" y="331823"/>
                  </a:moveTo>
                  <a:lnTo>
                    <a:pt x="686316" y="777584"/>
                  </a:lnTo>
                  <a:lnTo>
                    <a:pt x="680819" y="838200"/>
                  </a:lnTo>
                  <a:lnTo>
                    <a:pt x="664070" y="876300"/>
                  </a:lnTo>
                  <a:lnTo>
                    <a:pt x="621986" y="901700"/>
                  </a:lnTo>
                  <a:lnTo>
                    <a:pt x="1052817" y="901700"/>
                  </a:lnTo>
                  <a:lnTo>
                    <a:pt x="1000343" y="889000"/>
                  </a:lnTo>
                  <a:lnTo>
                    <a:pt x="964013" y="889000"/>
                  </a:lnTo>
                  <a:lnTo>
                    <a:pt x="940303" y="876300"/>
                  </a:lnTo>
                  <a:lnTo>
                    <a:pt x="925690" y="850900"/>
                  </a:lnTo>
                  <a:lnTo>
                    <a:pt x="911544" y="838200"/>
                  </a:lnTo>
                  <a:lnTo>
                    <a:pt x="902338" y="812800"/>
                  </a:lnTo>
                  <a:lnTo>
                    <a:pt x="897348" y="774700"/>
                  </a:lnTo>
                  <a:lnTo>
                    <a:pt x="895845" y="711200"/>
                  </a:lnTo>
                  <a:lnTo>
                    <a:pt x="895845" y="474885"/>
                  </a:lnTo>
                  <a:lnTo>
                    <a:pt x="686422" y="331823"/>
                  </a:lnTo>
                  <a:close/>
                </a:path>
                <a:path w="3602990" h="4165600">
                  <a:moveTo>
                    <a:pt x="2338819" y="571500"/>
                  </a:moveTo>
                  <a:lnTo>
                    <a:pt x="1972424" y="571500"/>
                  </a:lnTo>
                  <a:lnTo>
                    <a:pt x="1927593" y="723900"/>
                  </a:lnTo>
                  <a:lnTo>
                    <a:pt x="1909115" y="774700"/>
                  </a:lnTo>
                  <a:lnTo>
                    <a:pt x="1897685" y="812800"/>
                  </a:lnTo>
                  <a:lnTo>
                    <a:pt x="1891875" y="838200"/>
                  </a:lnTo>
                  <a:lnTo>
                    <a:pt x="1890255" y="850900"/>
                  </a:lnTo>
                  <a:lnTo>
                    <a:pt x="1895500" y="876300"/>
                  </a:lnTo>
                  <a:lnTo>
                    <a:pt x="1915449" y="889000"/>
                  </a:lnTo>
                  <a:lnTo>
                    <a:pt x="1956424" y="901700"/>
                  </a:lnTo>
                  <a:lnTo>
                    <a:pt x="2398589" y="901700"/>
                  </a:lnTo>
                  <a:lnTo>
                    <a:pt x="2415390" y="889000"/>
                  </a:lnTo>
                  <a:lnTo>
                    <a:pt x="2420988" y="863600"/>
                  </a:lnTo>
                  <a:lnTo>
                    <a:pt x="2417379" y="838200"/>
                  </a:lnTo>
                  <a:lnTo>
                    <a:pt x="2408876" y="812800"/>
                  </a:lnTo>
                  <a:lnTo>
                    <a:pt x="2398968" y="774700"/>
                  </a:lnTo>
                  <a:lnTo>
                    <a:pt x="2391143" y="749300"/>
                  </a:lnTo>
                  <a:lnTo>
                    <a:pt x="2338819" y="571500"/>
                  </a:lnTo>
                  <a:close/>
                </a:path>
                <a:path w="3602990" h="4165600">
                  <a:moveTo>
                    <a:pt x="2912754" y="0"/>
                  </a:moveTo>
                  <a:lnTo>
                    <a:pt x="2351940" y="0"/>
                  </a:lnTo>
                  <a:lnTo>
                    <a:pt x="2637904" y="812800"/>
                  </a:lnTo>
                  <a:lnTo>
                    <a:pt x="2645846" y="838200"/>
                  </a:lnTo>
                  <a:lnTo>
                    <a:pt x="2656573" y="863600"/>
                  </a:lnTo>
                  <a:lnTo>
                    <a:pt x="2667301" y="876300"/>
                  </a:lnTo>
                  <a:lnTo>
                    <a:pt x="2675242" y="889000"/>
                  </a:lnTo>
                  <a:lnTo>
                    <a:pt x="2683670" y="889000"/>
                  </a:lnTo>
                  <a:lnTo>
                    <a:pt x="2697706" y="901700"/>
                  </a:lnTo>
                  <a:lnTo>
                    <a:pt x="2860266" y="901700"/>
                  </a:lnTo>
                  <a:lnTo>
                    <a:pt x="2899524" y="876300"/>
                  </a:lnTo>
                  <a:lnTo>
                    <a:pt x="2916384" y="838200"/>
                  </a:lnTo>
                  <a:lnTo>
                    <a:pt x="2921897" y="777584"/>
                  </a:lnTo>
                  <a:lnTo>
                    <a:pt x="2922003" y="88900"/>
                  </a:lnTo>
                  <a:lnTo>
                    <a:pt x="2919428" y="38100"/>
                  </a:lnTo>
                  <a:lnTo>
                    <a:pt x="2912754" y="0"/>
                  </a:lnTo>
                  <a:close/>
                </a:path>
                <a:path w="3602990" h="4165600">
                  <a:moveTo>
                    <a:pt x="3386000" y="876300"/>
                  </a:moveTo>
                  <a:lnTo>
                    <a:pt x="3245218" y="876300"/>
                  </a:lnTo>
                  <a:lnTo>
                    <a:pt x="3318243" y="889000"/>
                  </a:lnTo>
                  <a:lnTo>
                    <a:pt x="3386000" y="876300"/>
                  </a:lnTo>
                  <a:close/>
                </a:path>
                <a:path w="3602990" h="4165600">
                  <a:moveTo>
                    <a:pt x="3602850" y="0"/>
                  </a:moveTo>
                  <a:lnTo>
                    <a:pt x="3137260" y="0"/>
                  </a:lnTo>
                  <a:lnTo>
                    <a:pt x="3131299" y="12700"/>
                  </a:lnTo>
                  <a:lnTo>
                    <a:pt x="3125445" y="50800"/>
                  </a:lnTo>
                  <a:lnTo>
                    <a:pt x="3123806" y="88900"/>
                  </a:lnTo>
                  <a:lnTo>
                    <a:pt x="3123806" y="711200"/>
                  </a:lnTo>
                  <a:lnTo>
                    <a:pt x="3126382" y="774700"/>
                  </a:lnTo>
                  <a:lnTo>
                    <a:pt x="3133173" y="812800"/>
                  </a:lnTo>
                  <a:lnTo>
                    <a:pt x="3153778" y="850900"/>
                  </a:lnTo>
                  <a:lnTo>
                    <a:pt x="3199530" y="876300"/>
                  </a:lnTo>
                  <a:lnTo>
                    <a:pt x="3428527" y="876300"/>
                  </a:lnTo>
                  <a:lnTo>
                    <a:pt x="3482708" y="850900"/>
                  </a:lnTo>
                  <a:lnTo>
                    <a:pt x="3530413" y="787400"/>
                  </a:lnTo>
                  <a:lnTo>
                    <a:pt x="3551092" y="736600"/>
                  </a:lnTo>
                  <a:lnTo>
                    <a:pt x="3572497" y="685800"/>
                  </a:lnTo>
                  <a:lnTo>
                    <a:pt x="3602850" y="685800"/>
                  </a:lnTo>
                  <a:lnTo>
                    <a:pt x="3602850" y="0"/>
                  </a:lnTo>
                  <a:close/>
                </a:path>
                <a:path w="3602990" h="4165600">
                  <a:moveTo>
                    <a:pt x="1265127" y="0"/>
                  </a:moveTo>
                  <a:lnTo>
                    <a:pt x="895845" y="0"/>
                  </a:lnTo>
                  <a:lnTo>
                    <a:pt x="895845" y="474885"/>
                  </a:lnTo>
                  <a:lnTo>
                    <a:pt x="1338956" y="777584"/>
                  </a:lnTo>
                  <a:lnTo>
                    <a:pt x="1342138" y="774700"/>
                  </a:lnTo>
                  <a:lnTo>
                    <a:pt x="1367161" y="736600"/>
                  </a:lnTo>
                  <a:lnTo>
                    <a:pt x="1388953" y="698500"/>
                  </a:lnTo>
                  <a:lnTo>
                    <a:pt x="1407291" y="660400"/>
                  </a:lnTo>
                  <a:lnTo>
                    <a:pt x="1421946" y="609600"/>
                  </a:lnTo>
                  <a:lnTo>
                    <a:pt x="1432695" y="558800"/>
                  </a:lnTo>
                  <a:lnTo>
                    <a:pt x="1439309" y="495300"/>
                  </a:lnTo>
                  <a:lnTo>
                    <a:pt x="1441564" y="431800"/>
                  </a:lnTo>
                  <a:lnTo>
                    <a:pt x="1440080" y="368300"/>
                  </a:lnTo>
                  <a:lnTo>
                    <a:pt x="1435583" y="317500"/>
                  </a:lnTo>
                  <a:lnTo>
                    <a:pt x="1428010" y="266700"/>
                  </a:lnTo>
                  <a:lnTo>
                    <a:pt x="1417297" y="215900"/>
                  </a:lnTo>
                  <a:lnTo>
                    <a:pt x="1403379" y="177800"/>
                  </a:lnTo>
                  <a:lnTo>
                    <a:pt x="1386192" y="139700"/>
                  </a:lnTo>
                  <a:lnTo>
                    <a:pt x="1365672" y="101600"/>
                  </a:lnTo>
                  <a:lnTo>
                    <a:pt x="1341755" y="63500"/>
                  </a:lnTo>
                  <a:lnTo>
                    <a:pt x="1283472" y="12700"/>
                  </a:lnTo>
                  <a:lnTo>
                    <a:pt x="1265127" y="0"/>
                  </a:lnTo>
                  <a:close/>
                </a:path>
                <a:path w="3602990" h="4165600">
                  <a:moveTo>
                    <a:pt x="3602850" y="685800"/>
                  </a:moveTo>
                  <a:lnTo>
                    <a:pt x="3572497" y="685800"/>
                  </a:lnTo>
                  <a:lnTo>
                    <a:pt x="3602850" y="698500"/>
                  </a:lnTo>
                  <a:lnTo>
                    <a:pt x="3602850" y="685800"/>
                  </a:lnTo>
                  <a:close/>
                </a:path>
                <a:path w="3602990" h="4165600">
                  <a:moveTo>
                    <a:pt x="2174354" y="50800"/>
                  </a:moveTo>
                  <a:lnTo>
                    <a:pt x="2166861" y="50800"/>
                  </a:lnTo>
                  <a:lnTo>
                    <a:pt x="1994903" y="495300"/>
                  </a:lnTo>
                  <a:lnTo>
                    <a:pt x="2308847" y="495300"/>
                  </a:lnTo>
                  <a:lnTo>
                    <a:pt x="2174354" y="50800"/>
                  </a:lnTo>
                  <a:close/>
                </a:path>
                <a:path w="3602990" h="4165600">
                  <a:moveTo>
                    <a:pt x="677189" y="0"/>
                  </a:moveTo>
                  <a:lnTo>
                    <a:pt x="200676" y="0"/>
                  </a:lnTo>
                  <a:lnTo>
                    <a:pt x="686422" y="331823"/>
                  </a:lnTo>
                  <a:lnTo>
                    <a:pt x="686422" y="88900"/>
                  </a:lnTo>
                  <a:lnTo>
                    <a:pt x="683849" y="38100"/>
                  </a:lnTo>
                  <a:lnTo>
                    <a:pt x="67718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428735" y="6488074"/>
            <a:ext cx="1003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4728971"/>
            <a:ext cx="9144000" cy="786765"/>
            <a:chOff x="0" y="4728971"/>
            <a:chExt cx="9144000" cy="78676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7844" y="4978145"/>
              <a:ext cx="458724" cy="53720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75816" y="4997195"/>
              <a:ext cx="803275" cy="195580"/>
            </a:xfrm>
            <a:custGeom>
              <a:avLst/>
              <a:gdLst/>
              <a:ahLst/>
              <a:cxnLst/>
              <a:rect l="l" t="t" r="r" b="b"/>
              <a:pathLst>
                <a:path w="803275" h="195579">
                  <a:moveTo>
                    <a:pt x="193548" y="100584"/>
                  </a:moveTo>
                  <a:lnTo>
                    <a:pt x="186080" y="62141"/>
                  </a:lnTo>
                  <a:lnTo>
                    <a:pt x="164604" y="32296"/>
                  </a:lnTo>
                  <a:lnTo>
                    <a:pt x="158369" y="28765"/>
                  </a:lnTo>
                  <a:lnTo>
                    <a:pt x="158369" y="103505"/>
                  </a:lnTo>
                  <a:lnTo>
                    <a:pt x="153136" y="135902"/>
                  </a:lnTo>
                  <a:lnTo>
                    <a:pt x="138569" y="161099"/>
                  </a:lnTo>
                  <a:lnTo>
                    <a:pt x="116306" y="177444"/>
                  </a:lnTo>
                  <a:lnTo>
                    <a:pt x="87998" y="183261"/>
                  </a:lnTo>
                  <a:lnTo>
                    <a:pt x="77622" y="182245"/>
                  </a:lnTo>
                  <a:lnTo>
                    <a:pt x="68910" y="179552"/>
                  </a:lnTo>
                  <a:lnTo>
                    <a:pt x="62407" y="175768"/>
                  </a:lnTo>
                  <a:lnTo>
                    <a:pt x="58661" y="171450"/>
                  </a:lnTo>
                  <a:lnTo>
                    <a:pt x="58661" y="17907"/>
                  </a:lnTo>
                  <a:lnTo>
                    <a:pt x="61595" y="14986"/>
                  </a:lnTo>
                  <a:lnTo>
                    <a:pt x="73279" y="14986"/>
                  </a:lnTo>
                  <a:lnTo>
                    <a:pt x="108851" y="20523"/>
                  </a:lnTo>
                  <a:lnTo>
                    <a:pt x="135636" y="37109"/>
                  </a:lnTo>
                  <a:lnTo>
                    <a:pt x="152501" y="64770"/>
                  </a:lnTo>
                  <a:lnTo>
                    <a:pt x="158369" y="103505"/>
                  </a:lnTo>
                  <a:lnTo>
                    <a:pt x="158369" y="28765"/>
                  </a:lnTo>
                  <a:lnTo>
                    <a:pt x="130479" y="12966"/>
                  </a:lnTo>
                  <a:lnTo>
                    <a:pt x="85090" y="6096"/>
                  </a:lnTo>
                  <a:lnTo>
                    <a:pt x="0" y="6096"/>
                  </a:lnTo>
                  <a:lnTo>
                    <a:pt x="0" y="14986"/>
                  </a:lnTo>
                  <a:lnTo>
                    <a:pt x="5842" y="14986"/>
                  </a:lnTo>
                  <a:lnTo>
                    <a:pt x="16040" y="16129"/>
                  </a:lnTo>
                  <a:lnTo>
                    <a:pt x="21285" y="19748"/>
                  </a:lnTo>
                  <a:lnTo>
                    <a:pt x="23215" y="26136"/>
                  </a:lnTo>
                  <a:lnTo>
                    <a:pt x="23393" y="32296"/>
                  </a:lnTo>
                  <a:lnTo>
                    <a:pt x="23495" y="165481"/>
                  </a:lnTo>
                  <a:lnTo>
                    <a:pt x="22707" y="174536"/>
                  </a:lnTo>
                  <a:lnTo>
                    <a:pt x="19456" y="179946"/>
                  </a:lnTo>
                  <a:lnTo>
                    <a:pt x="12344" y="182575"/>
                  </a:lnTo>
                  <a:lnTo>
                    <a:pt x="0" y="183261"/>
                  </a:lnTo>
                  <a:lnTo>
                    <a:pt x="0" y="192151"/>
                  </a:lnTo>
                  <a:lnTo>
                    <a:pt x="32258" y="192151"/>
                  </a:lnTo>
                  <a:lnTo>
                    <a:pt x="49669" y="192608"/>
                  </a:lnTo>
                  <a:lnTo>
                    <a:pt x="80073" y="194627"/>
                  </a:lnTo>
                  <a:lnTo>
                    <a:pt x="90932" y="195072"/>
                  </a:lnTo>
                  <a:lnTo>
                    <a:pt x="110629" y="193408"/>
                  </a:lnTo>
                  <a:lnTo>
                    <a:pt x="129755" y="188429"/>
                  </a:lnTo>
                  <a:lnTo>
                    <a:pt x="140970" y="183261"/>
                  </a:lnTo>
                  <a:lnTo>
                    <a:pt x="147789" y="180124"/>
                  </a:lnTo>
                  <a:lnTo>
                    <a:pt x="164211" y="168529"/>
                  </a:lnTo>
                  <a:lnTo>
                    <a:pt x="176237" y="155384"/>
                  </a:lnTo>
                  <a:lnTo>
                    <a:pt x="185496" y="138938"/>
                  </a:lnTo>
                  <a:lnTo>
                    <a:pt x="191439" y="120319"/>
                  </a:lnTo>
                  <a:lnTo>
                    <a:pt x="193548" y="100584"/>
                  </a:lnTo>
                  <a:close/>
                </a:path>
                <a:path w="803275" h="195579">
                  <a:moveTo>
                    <a:pt x="406908" y="183134"/>
                  </a:moveTo>
                  <a:lnTo>
                    <a:pt x="369379" y="130048"/>
                  </a:lnTo>
                  <a:lnTo>
                    <a:pt x="362877" y="112268"/>
                  </a:lnTo>
                  <a:lnTo>
                    <a:pt x="334772" y="35433"/>
                  </a:lnTo>
                  <a:lnTo>
                    <a:pt x="327660" y="15989"/>
                  </a:lnTo>
                  <a:lnTo>
                    <a:pt x="327660" y="112268"/>
                  </a:lnTo>
                  <a:lnTo>
                    <a:pt x="271907" y="112268"/>
                  </a:lnTo>
                  <a:lnTo>
                    <a:pt x="298323" y="35433"/>
                  </a:lnTo>
                  <a:lnTo>
                    <a:pt x="327660" y="112268"/>
                  </a:lnTo>
                  <a:lnTo>
                    <a:pt x="327660" y="15989"/>
                  </a:lnTo>
                  <a:lnTo>
                    <a:pt x="321818" y="0"/>
                  </a:lnTo>
                  <a:lnTo>
                    <a:pt x="315214" y="3962"/>
                  </a:lnTo>
                  <a:lnTo>
                    <a:pt x="308610" y="7048"/>
                  </a:lnTo>
                  <a:lnTo>
                    <a:pt x="301993" y="9575"/>
                  </a:lnTo>
                  <a:lnTo>
                    <a:pt x="295402" y="11811"/>
                  </a:lnTo>
                  <a:lnTo>
                    <a:pt x="242570" y="156591"/>
                  </a:lnTo>
                  <a:lnTo>
                    <a:pt x="237540" y="169481"/>
                  </a:lnTo>
                  <a:lnTo>
                    <a:pt x="230860" y="177634"/>
                  </a:lnTo>
                  <a:lnTo>
                    <a:pt x="221970" y="181902"/>
                  </a:lnTo>
                  <a:lnTo>
                    <a:pt x="210312" y="183134"/>
                  </a:lnTo>
                  <a:lnTo>
                    <a:pt x="210312" y="192024"/>
                  </a:lnTo>
                  <a:lnTo>
                    <a:pt x="274828" y="192024"/>
                  </a:lnTo>
                  <a:lnTo>
                    <a:pt x="274828" y="183134"/>
                  </a:lnTo>
                  <a:lnTo>
                    <a:pt x="251333" y="183134"/>
                  </a:lnTo>
                  <a:lnTo>
                    <a:pt x="251333" y="171323"/>
                  </a:lnTo>
                  <a:lnTo>
                    <a:pt x="254381" y="168402"/>
                  </a:lnTo>
                  <a:lnTo>
                    <a:pt x="254381" y="162433"/>
                  </a:lnTo>
                  <a:lnTo>
                    <a:pt x="266065" y="130048"/>
                  </a:lnTo>
                  <a:lnTo>
                    <a:pt x="333502" y="130048"/>
                  </a:lnTo>
                  <a:lnTo>
                    <a:pt x="345313" y="165481"/>
                  </a:lnTo>
                  <a:lnTo>
                    <a:pt x="345313" y="171323"/>
                  </a:lnTo>
                  <a:lnTo>
                    <a:pt x="348234" y="174244"/>
                  </a:lnTo>
                  <a:lnTo>
                    <a:pt x="348234" y="183134"/>
                  </a:lnTo>
                  <a:lnTo>
                    <a:pt x="327660" y="183134"/>
                  </a:lnTo>
                  <a:lnTo>
                    <a:pt x="327660" y="192024"/>
                  </a:lnTo>
                  <a:lnTo>
                    <a:pt x="406908" y="192024"/>
                  </a:lnTo>
                  <a:lnTo>
                    <a:pt x="406908" y="183134"/>
                  </a:lnTo>
                  <a:close/>
                </a:path>
                <a:path w="803275" h="195579">
                  <a:moveTo>
                    <a:pt x="577596" y="150749"/>
                  </a:moveTo>
                  <a:lnTo>
                    <a:pt x="568706" y="147828"/>
                  </a:lnTo>
                  <a:lnTo>
                    <a:pt x="561962" y="165341"/>
                  </a:lnTo>
                  <a:lnTo>
                    <a:pt x="550519" y="175133"/>
                  </a:lnTo>
                  <a:lnTo>
                    <a:pt x="534111" y="179412"/>
                  </a:lnTo>
                  <a:lnTo>
                    <a:pt x="512445" y="180340"/>
                  </a:lnTo>
                  <a:lnTo>
                    <a:pt x="495630" y="179971"/>
                  </a:lnTo>
                  <a:lnTo>
                    <a:pt x="484657" y="177393"/>
                  </a:lnTo>
                  <a:lnTo>
                    <a:pt x="478688" y="170383"/>
                  </a:lnTo>
                  <a:lnTo>
                    <a:pt x="476885" y="156718"/>
                  </a:lnTo>
                  <a:lnTo>
                    <a:pt x="476885" y="35560"/>
                  </a:lnTo>
                  <a:lnTo>
                    <a:pt x="477659" y="24904"/>
                  </a:lnTo>
                  <a:lnTo>
                    <a:pt x="480949" y="18656"/>
                  </a:lnTo>
                  <a:lnTo>
                    <a:pt x="488124" y="15722"/>
                  </a:lnTo>
                  <a:lnTo>
                    <a:pt x="500634" y="14986"/>
                  </a:lnTo>
                  <a:lnTo>
                    <a:pt x="500634" y="6096"/>
                  </a:lnTo>
                  <a:lnTo>
                    <a:pt x="420624" y="6096"/>
                  </a:lnTo>
                  <a:lnTo>
                    <a:pt x="420624" y="14986"/>
                  </a:lnTo>
                  <a:lnTo>
                    <a:pt x="433057" y="15722"/>
                  </a:lnTo>
                  <a:lnTo>
                    <a:pt x="440258" y="18656"/>
                  </a:lnTo>
                  <a:lnTo>
                    <a:pt x="443572" y="24904"/>
                  </a:lnTo>
                  <a:lnTo>
                    <a:pt x="444373" y="35560"/>
                  </a:lnTo>
                  <a:lnTo>
                    <a:pt x="444373" y="165481"/>
                  </a:lnTo>
                  <a:lnTo>
                    <a:pt x="443572" y="174536"/>
                  </a:lnTo>
                  <a:lnTo>
                    <a:pt x="440258" y="179946"/>
                  </a:lnTo>
                  <a:lnTo>
                    <a:pt x="433057" y="182575"/>
                  </a:lnTo>
                  <a:lnTo>
                    <a:pt x="420624" y="183261"/>
                  </a:lnTo>
                  <a:lnTo>
                    <a:pt x="420624" y="195072"/>
                  </a:lnTo>
                  <a:lnTo>
                    <a:pt x="423265" y="193395"/>
                  </a:lnTo>
                  <a:lnTo>
                    <a:pt x="430631" y="192519"/>
                  </a:lnTo>
                  <a:lnTo>
                    <a:pt x="441883" y="192201"/>
                  </a:lnTo>
                  <a:lnTo>
                    <a:pt x="538187" y="192163"/>
                  </a:lnTo>
                  <a:lnTo>
                    <a:pt x="544957" y="192201"/>
                  </a:lnTo>
                  <a:lnTo>
                    <a:pt x="553173" y="192519"/>
                  </a:lnTo>
                  <a:lnTo>
                    <a:pt x="560298" y="193395"/>
                  </a:lnTo>
                  <a:lnTo>
                    <a:pt x="565785" y="195072"/>
                  </a:lnTo>
                  <a:lnTo>
                    <a:pt x="566559" y="192151"/>
                  </a:lnTo>
                  <a:lnTo>
                    <a:pt x="569709" y="180340"/>
                  </a:lnTo>
                  <a:lnTo>
                    <a:pt x="577596" y="150749"/>
                  </a:lnTo>
                  <a:close/>
                </a:path>
                <a:path w="803275" h="195579">
                  <a:moveTo>
                    <a:pt x="803148" y="6096"/>
                  </a:moveTo>
                  <a:lnTo>
                    <a:pt x="721360" y="6096"/>
                  </a:lnTo>
                  <a:lnTo>
                    <a:pt x="721360" y="14986"/>
                  </a:lnTo>
                  <a:lnTo>
                    <a:pt x="724281" y="14986"/>
                  </a:lnTo>
                  <a:lnTo>
                    <a:pt x="736092" y="15722"/>
                  </a:lnTo>
                  <a:lnTo>
                    <a:pt x="742162" y="18656"/>
                  </a:lnTo>
                  <a:lnTo>
                    <a:pt x="744397" y="24904"/>
                  </a:lnTo>
                  <a:lnTo>
                    <a:pt x="744728" y="35560"/>
                  </a:lnTo>
                  <a:lnTo>
                    <a:pt x="744728" y="88773"/>
                  </a:lnTo>
                  <a:lnTo>
                    <a:pt x="651129" y="88773"/>
                  </a:lnTo>
                  <a:lnTo>
                    <a:pt x="651129" y="38608"/>
                  </a:lnTo>
                  <a:lnTo>
                    <a:pt x="651852" y="27419"/>
                  </a:lnTo>
                  <a:lnTo>
                    <a:pt x="654773" y="20129"/>
                  </a:lnTo>
                  <a:lnTo>
                    <a:pt x="660984" y="16179"/>
                  </a:lnTo>
                  <a:lnTo>
                    <a:pt x="671576" y="14986"/>
                  </a:lnTo>
                  <a:lnTo>
                    <a:pt x="674497" y="14986"/>
                  </a:lnTo>
                  <a:lnTo>
                    <a:pt x="674497" y="6096"/>
                  </a:lnTo>
                  <a:lnTo>
                    <a:pt x="589788" y="6096"/>
                  </a:lnTo>
                  <a:lnTo>
                    <a:pt x="589788" y="14986"/>
                  </a:lnTo>
                  <a:lnTo>
                    <a:pt x="595630" y="14986"/>
                  </a:lnTo>
                  <a:lnTo>
                    <a:pt x="607441" y="15722"/>
                  </a:lnTo>
                  <a:lnTo>
                    <a:pt x="613511" y="18656"/>
                  </a:lnTo>
                  <a:lnTo>
                    <a:pt x="615746" y="24904"/>
                  </a:lnTo>
                  <a:lnTo>
                    <a:pt x="616077" y="35560"/>
                  </a:lnTo>
                  <a:lnTo>
                    <a:pt x="616077" y="165481"/>
                  </a:lnTo>
                  <a:lnTo>
                    <a:pt x="615289" y="174459"/>
                  </a:lnTo>
                  <a:lnTo>
                    <a:pt x="612051" y="179832"/>
                  </a:lnTo>
                  <a:lnTo>
                    <a:pt x="604977" y="182448"/>
                  </a:lnTo>
                  <a:lnTo>
                    <a:pt x="592709" y="183134"/>
                  </a:lnTo>
                  <a:lnTo>
                    <a:pt x="592709" y="192024"/>
                  </a:lnTo>
                  <a:lnTo>
                    <a:pt x="674497" y="192024"/>
                  </a:lnTo>
                  <a:lnTo>
                    <a:pt x="674497" y="183134"/>
                  </a:lnTo>
                  <a:lnTo>
                    <a:pt x="671576" y="183134"/>
                  </a:lnTo>
                  <a:lnTo>
                    <a:pt x="659752" y="182359"/>
                  </a:lnTo>
                  <a:lnTo>
                    <a:pt x="653681" y="179095"/>
                  </a:lnTo>
                  <a:lnTo>
                    <a:pt x="651446" y="171945"/>
                  </a:lnTo>
                  <a:lnTo>
                    <a:pt x="651129" y="159512"/>
                  </a:lnTo>
                  <a:lnTo>
                    <a:pt x="651129" y="103505"/>
                  </a:lnTo>
                  <a:lnTo>
                    <a:pt x="744728" y="103505"/>
                  </a:lnTo>
                  <a:lnTo>
                    <a:pt x="744728" y="165481"/>
                  </a:lnTo>
                  <a:lnTo>
                    <a:pt x="743940" y="174459"/>
                  </a:lnTo>
                  <a:lnTo>
                    <a:pt x="740702" y="179832"/>
                  </a:lnTo>
                  <a:lnTo>
                    <a:pt x="733628" y="182448"/>
                  </a:lnTo>
                  <a:lnTo>
                    <a:pt x="721360" y="183134"/>
                  </a:lnTo>
                  <a:lnTo>
                    <a:pt x="721360" y="192024"/>
                  </a:lnTo>
                  <a:lnTo>
                    <a:pt x="803148" y="192024"/>
                  </a:lnTo>
                  <a:lnTo>
                    <a:pt x="803148" y="183134"/>
                  </a:lnTo>
                  <a:lnTo>
                    <a:pt x="789635" y="182359"/>
                  </a:lnTo>
                  <a:lnTo>
                    <a:pt x="782688" y="179095"/>
                  </a:lnTo>
                  <a:lnTo>
                    <a:pt x="780135" y="171945"/>
                  </a:lnTo>
                  <a:lnTo>
                    <a:pt x="779780" y="159512"/>
                  </a:lnTo>
                  <a:lnTo>
                    <a:pt x="779780" y="103505"/>
                  </a:lnTo>
                  <a:lnTo>
                    <a:pt x="779780" y="88773"/>
                  </a:lnTo>
                  <a:lnTo>
                    <a:pt x="779780" y="38608"/>
                  </a:lnTo>
                  <a:lnTo>
                    <a:pt x="780503" y="27419"/>
                  </a:lnTo>
                  <a:lnTo>
                    <a:pt x="783424" y="20129"/>
                  </a:lnTo>
                  <a:lnTo>
                    <a:pt x="789635" y="16179"/>
                  </a:lnTo>
                  <a:lnTo>
                    <a:pt x="800227" y="14986"/>
                  </a:lnTo>
                  <a:lnTo>
                    <a:pt x="803148" y="14986"/>
                  </a:lnTo>
                  <a:lnTo>
                    <a:pt x="803148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3348" y="5000243"/>
              <a:ext cx="199644" cy="19507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24327" y="5003291"/>
              <a:ext cx="196596" cy="1920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45307" y="5000243"/>
              <a:ext cx="108204" cy="19507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82467" y="5003291"/>
              <a:ext cx="82295" cy="18592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86100" y="5003291"/>
              <a:ext cx="152400" cy="1889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75816" y="5295899"/>
              <a:ext cx="193547" cy="18897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790700" y="5295899"/>
              <a:ext cx="647700" cy="192405"/>
            </a:xfrm>
            <a:custGeom>
              <a:avLst/>
              <a:gdLst/>
              <a:ahLst/>
              <a:cxnLst/>
              <a:rect l="l" t="t" r="r" b="b"/>
              <a:pathLst>
                <a:path w="647700" h="192404">
                  <a:moveTo>
                    <a:pt x="199644" y="0"/>
                  </a:moveTo>
                  <a:lnTo>
                    <a:pt x="129159" y="0"/>
                  </a:lnTo>
                  <a:lnTo>
                    <a:pt x="129159" y="8890"/>
                  </a:lnTo>
                  <a:lnTo>
                    <a:pt x="132080" y="8890"/>
                  </a:lnTo>
                  <a:lnTo>
                    <a:pt x="144881" y="10172"/>
                  </a:lnTo>
                  <a:lnTo>
                    <a:pt x="152996" y="14770"/>
                  </a:lnTo>
                  <a:lnTo>
                    <a:pt x="157251" y="23787"/>
                  </a:lnTo>
                  <a:lnTo>
                    <a:pt x="158496" y="38354"/>
                  </a:lnTo>
                  <a:lnTo>
                    <a:pt x="158496" y="132969"/>
                  </a:lnTo>
                  <a:lnTo>
                    <a:pt x="83299" y="38354"/>
                  </a:lnTo>
                  <a:lnTo>
                    <a:pt x="52832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14033" y="11798"/>
                  </a:lnTo>
                  <a:lnTo>
                    <a:pt x="22009" y="16649"/>
                  </a:lnTo>
                  <a:lnTo>
                    <a:pt x="25590" y="24257"/>
                  </a:lnTo>
                  <a:lnTo>
                    <a:pt x="26416" y="35433"/>
                  </a:lnTo>
                  <a:lnTo>
                    <a:pt x="26416" y="135890"/>
                  </a:lnTo>
                  <a:lnTo>
                    <a:pt x="25628" y="154851"/>
                  </a:lnTo>
                  <a:lnTo>
                    <a:pt x="22377" y="167690"/>
                  </a:lnTo>
                  <a:lnTo>
                    <a:pt x="15265" y="174993"/>
                  </a:lnTo>
                  <a:lnTo>
                    <a:pt x="2921" y="177292"/>
                  </a:lnTo>
                  <a:lnTo>
                    <a:pt x="0" y="177292"/>
                  </a:lnTo>
                  <a:lnTo>
                    <a:pt x="0" y="186055"/>
                  </a:lnTo>
                  <a:lnTo>
                    <a:pt x="67564" y="186055"/>
                  </a:lnTo>
                  <a:lnTo>
                    <a:pt x="67564" y="177292"/>
                  </a:lnTo>
                  <a:lnTo>
                    <a:pt x="64643" y="177292"/>
                  </a:lnTo>
                  <a:lnTo>
                    <a:pt x="51054" y="174993"/>
                  </a:lnTo>
                  <a:lnTo>
                    <a:pt x="44081" y="167690"/>
                  </a:lnTo>
                  <a:lnTo>
                    <a:pt x="41503" y="154851"/>
                  </a:lnTo>
                  <a:lnTo>
                    <a:pt x="41148" y="135890"/>
                  </a:lnTo>
                  <a:lnTo>
                    <a:pt x="41148" y="38354"/>
                  </a:lnTo>
                  <a:lnTo>
                    <a:pt x="161417" y="192024"/>
                  </a:lnTo>
                  <a:lnTo>
                    <a:pt x="173228" y="192024"/>
                  </a:lnTo>
                  <a:lnTo>
                    <a:pt x="173228" y="132969"/>
                  </a:lnTo>
                  <a:lnTo>
                    <a:pt x="173228" y="47244"/>
                  </a:lnTo>
                  <a:lnTo>
                    <a:pt x="174002" y="28829"/>
                  </a:lnTo>
                  <a:lnTo>
                    <a:pt x="177253" y="17018"/>
                  </a:lnTo>
                  <a:lnTo>
                    <a:pt x="184365" y="10744"/>
                  </a:lnTo>
                  <a:lnTo>
                    <a:pt x="196723" y="8890"/>
                  </a:lnTo>
                  <a:lnTo>
                    <a:pt x="199644" y="8890"/>
                  </a:lnTo>
                  <a:lnTo>
                    <a:pt x="199644" y="0"/>
                  </a:lnTo>
                  <a:close/>
                </a:path>
                <a:path w="647700" h="192404">
                  <a:moveTo>
                    <a:pt x="300228" y="178562"/>
                  </a:moveTo>
                  <a:lnTo>
                    <a:pt x="286181" y="177761"/>
                  </a:lnTo>
                  <a:lnTo>
                    <a:pt x="278206" y="174434"/>
                  </a:lnTo>
                  <a:lnTo>
                    <a:pt x="274624" y="167208"/>
                  </a:lnTo>
                  <a:lnTo>
                    <a:pt x="273812" y="154686"/>
                  </a:lnTo>
                  <a:lnTo>
                    <a:pt x="273812" y="29718"/>
                  </a:lnTo>
                  <a:lnTo>
                    <a:pt x="274535" y="18973"/>
                  </a:lnTo>
                  <a:lnTo>
                    <a:pt x="277469" y="12636"/>
                  </a:lnTo>
                  <a:lnTo>
                    <a:pt x="283718" y="9652"/>
                  </a:lnTo>
                  <a:lnTo>
                    <a:pt x="294386" y="8890"/>
                  </a:lnTo>
                  <a:lnTo>
                    <a:pt x="297307" y="8890"/>
                  </a:lnTo>
                  <a:lnTo>
                    <a:pt x="297307" y="0"/>
                  </a:lnTo>
                  <a:lnTo>
                    <a:pt x="217932" y="0"/>
                  </a:lnTo>
                  <a:lnTo>
                    <a:pt x="217932" y="8890"/>
                  </a:lnTo>
                  <a:lnTo>
                    <a:pt x="220853" y="8890"/>
                  </a:lnTo>
                  <a:lnTo>
                    <a:pt x="232740" y="9652"/>
                  </a:lnTo>
                  <a:lnTo>
                    <a:pt x="238848" y="12636"/>
                  </a:lnTo>
                  <a:lnTo>
                    <a:pt x="241096" y="18973"/>
                  </a:lnTo>
                  <a:lnTo>
                    <a:pt x="241427" y="29718"/>
                  </a:lnTo>
                  <a:lnTo>
                    <a:pt x="241427" y="160655"/>
                  </a:lnTo>
                  <a:lnTo>
                    <a:pt x="240639" y="169722"/>
                  </a:lnTo>
                  <a:lnTo>
                    <a:pt x="237388" y="175183"/>
                  </a:lnTo>
                  <a:lnTo>
                    <a:pt x="230276" y="177863"/>
                  </a:lnTo>
                  <a:lnTo>
                    <a:pt x="217932" y="178562"/>
                  </a:lnTo>
                  <a:lnTo>
                    <a:pt x="217932" y="187452"/>
                  </a:lnTo>
                  <a:lnTo>
                    <a:pt x="300228" y="187452"/>
                  </a:lnTo>
                  <a:lnTo>
                    <a:pt x="300228" y="178562"/>
                  </a:lnTo>
                  <a:close/>
                </a:path>
                <a:path w="647700" h="192404">
                  <a:moveTo>
                    <a:pt x="489204" y="0"/>
                  </a:moveTo>
                  <a:lnTo>
                    <a:pt x="433197" y="0"/>
                  </a:lnTo>
                  <a:lnTo>
                    <a:pt x="433197" y="8890"/>
                  </a:lnTo>
                  <a:lnTo>
                    <a:pt x="447929" y="8890"/>
                  </a:lnTo>
                  <a:lnTo>
                    <a:pt x="453771" y="11811"/>
                  </a:lnTo>
                  <a:lnTo>
                    <a:pt x="453771" y="29464"/>
                  </a:lnTo>
                  <a:lnTo>
                    <a:pt x="412496" y="141732"/>
                  </a:lnTo>
                  <a:lnTo>
                    <a:pt x="371221" y="26543"/>
                  </a:lnTo>
                  <a:lnTo>
                    <a:pt x="368300" y="23622"/>
                  </a:lnTo>
                  <a:lnTo>
                    <a:pt x="368300" y="11811"/>
                  </a:lnTo>
                  <a:lnTo>
                    <a:pt x="371221" y="8890"/>
                  </a:lnTo>
                  <a:lnTo>
                    <a:pt x="386080" y="8890"/>
                  </a:lnTo>
                  <a:lnTo>
                    <a:pt x="386080" y="0"/>
                  </a:lnTo>
                  <a:lnTo>
                    <a:pt x="309372" y="0"/>
                  </a:lnTo>
                  <a:lnTo>
                    <a:pt x="309372" y="8890"/>
                  </a:lnTo>
                  <a:lnTo>
                    <a:pt x="327025" y="8890"/>
                  </a:lnTo>
                  <a:lnTo>
                    <a:pt x="329946" y="23622"/>
                  </a:lnTo>
                  <a:lnTo>
                    <a:pt x="394843" y="188976"/>
                  </a:lnTo>
                  <a:lnTo>
                    <a:pt x="406654" y="188976"/>
                  </a:lnTo>
                  <a:lnTo>
                    <a:pt x="424675" y="141732"/>
                  </a:lnTo>
                  <a:lnTo>
                    <a:pt x="468630" y="26543"/>
                  </a:lnTo>
                  <a:lnTo>
                    <a:pt x="473049" y="18808"/>
                  </a:lnTo>
                  <a:lnTo>
                    <a:pt x="477774" y="13296"/>
                  </a:lnTo>
                  <a:lnTo>
                    <a:pt x="483057" y="9994"/>
                  </a:lnTo>
                  <a:lnTo>
                    <a:pt x="489204" y="8890"/>
                  </a:lnTo>
                  <a:lnTo>
                    <a:pt x="489204" y="0"/>
                  </a:lnTo>
                  <a:close/>
                </a:path>
                <a:path w="647700" h="192404">
                  <a:moveTo>
                    <a:pt x="647700" y="145796"/>
                  </a:moveTo>
                  <a:lnTo>
                    <a:pt x="641858" y="142875"/>
                  </a:lnTo>
                  <a:lnTo>
                    <a:pt x="633984" y="160515"/>
                  </a:lnTo>
                  <a:lnTo>
                    <a:pt x="622808" y="170345"/>
                  </a:lnTo>
                  <a:lnTo>
                    <a:pt x="607237" y="174599"/>
                  </a:lnTo>
                  <a:lnTo>
                    <a:pt x="586232" y="175514"/>
                  </a:lnTo>
                  <a:lnTo>
                    <a:pt x="570496" y="174739"/>
                  </a:lnTo>
                  <a:lnTo>
                    <a:pt x="561657" y="171450"/>
                  </a:lnTo>
                  <a:lnTo>
                    <a:pt x="557758" y="164274"/>
                  </a:lnTo>
                  <a:lnTo>
                    <a:pt x="556895" y="151765"/>
                  </a:lnTo>
                  <a:lnTo>
                    <a:pt x="556895" y="95250"/>
                  </a:lnTo>
                  <a:lnTo>
                    <a:pt x="577469" y="95250"/>
                  </a:lnTo>
                  <a:lnTo>
                    <a:pt x="591883" y="96088"/>
                  </a:lnTo>
                  <a:lnTo>
                    <a:pt x="600837" y="99707"/>
                  </a:lnTo>
                  <a:lnTo>
                    <a:pt x="605396" y="107797"/>
                  </a:lnTo>
                  <a:lnTo>
                    <a:pt x="606679" y="122047"/>
                  </a:lnTo>
                  <a:lnTo>
                    <a:pt x="615442" y="118999"/>
                  </a:lnTo>
                  <a:lnTo>
                    <a:pt x="613752" y="110578"/>
                  </a:lnTo>
                  <a:lnTo>
                    <a:pt x="612876" y="102997"/>
                  </a:lnTo>
                  <a:lnTo>
                    <a:pt x="612559" y="96088"/>
                  </a:lnTo>
                  <a:lnTo>
                    <a:pt x="612559" y="95250"/>
                  </a:lnTo>
                  <a:lnTo>
                    <a:pt x="612521" y="89281"/>
                  </a:lnTo>
                  <a:lnTo>
                    <a:pt x="612914" y="83312"/>
                  </a:lnTo>
                  <a:lnTo>
                    <a:pt x="612978" y="82537"/>
                  </a:lnTo>
                  <a:lnTo>
                    <a:pt x="613968" y="75526"/>
                  </a:lnTo>
                  <a:lnTo>
                    <a:pt x="614984" y="67945"/>
                  </a:lnTo>
                  <a:lnTo>
                    <a:pt x="615442" y="59563"/>
                  </a:lnTo>
                  <a:lnTo>
                    <a:pt x="606679" y="59563"/>
                  </a:lnTo>
                  <a:lnTo>
                    <a:pt x="605396" y="72072"/>
                  </a:lnTo>
                  <a:lnTo>
                    <a:pt x="600837" y="79260"/>
                  </a:lnTo>
                  <a:lnTo>
                    <a:pt x="591883" y="82537"/>
                  </a:lnTo>
                  <a:lnTo>
                    <a:pt x="577469" y="83312"/>
                  </a:lnTo>
                  <a:lnTo>
                    <a:pt x="556895" y="83312"/>
                  </a:lnTo>
                  <a:lnTo>
                    <a:pt x="556895" y="11938"/>
                  </a:lnTo>
                  <a:lnTo>
                    <a:pt x="586232" y="11938"/>
                  </a:lnTo>
                  <a:lnTo>
                    <a:pt x="602843" y="12814"/>
                  </a:lnTo>
                  <a:lnTo>
                    <a:pt x="613994" y="16751"/>
                  </a:lnTo>
                  <a:lnTo>
                    <a:pt x="620788" y="25717"/>
                  </a:lnTo>
                  <a:lnTo>
                    <a:pt x="624332" y="41656"/>
                  </a:lnTo>
                  <a:lnTo>
                    <a:pt x="630174" y="41656"/>
                  </a:lnTo>
                  <a:lnTo>
                    <a:pt x="630174" y="11938"/>
                  </a:lnTo>
                  <a:lnTo>
                    <a:pt x="630174" y="0"/>
                  </a:lnTo>
                  <a:lnTo>
                    <a:pt x="501269" y="0"/>
                  </a:lnTo>
                  <a:lnTo>
                    <a:pt x="501269" y="8890"/>
                  </a:lnTo>
                  <a:lnTo>
                    <a:pt x="504190" y="8890"/>
                  </a:lnTo>
                  <a:lnTo>
                    <a:pt x="513080" y="9652"/>
                  </a:lnTo>
                  <a:lnTo>
                    <a:pt x="518426" y="12636"/>
                  </a:lnTo>
                  <a:lnTo>
                    <a:pt x="521030" y="18973"/>
                  </a:lnTo>
                  <a:lnTo>
                    <a:pt x="521716" y="29718"/>
                  </a:lnTo>
                  <a:lnTo>
                    <a:pt x="521716" y="160655"/>
                  </a:lnTo>
                  <a:lnTo>
                    <a:pt x="520928" y="169722"/>
                  </a:lnTo>
                  <a:lnTo>
                    <a:pt x="517690" y="175183"/>
                  </a:lnTo>
                  <a:lnTo>
                    <a:pt x="510616" y="177863"/>
                  </a:lnTo>
                  <a:lnTo>
                    <a:pt x="498348" y="178562"/>
                  </a:lnTo>
                  <a:lnTo>
                    <a:pt x="498348" y="187452"/>
                  </a:lnTo>
                  <a:lnTo>
                    <a:pt x="638937" y="187452"/>
                  </a:lnTo>
                  <a:lnTo>
                    <a:pt x="641438" y="175514"/>
                  </a:lnTo>
                  <a:lnTo>
                    <a:pt x="647700" y="1457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62783" y="5292851"/>
              <a:ext cx="303276" cy="1920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90444" y="5288279"/>
              <a:ext cx="441960" cy="19507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4728971"/>
              <a:ext cx="9144000" cy="91439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xfrm>
            <a:off x="1042925" y="475833"/>
            <a:ext cx="6805676" cy="576271"/>
          </a:xfrm>
          <a:prstGeom prst="rect">
            <a:avLst/>
          </a:prstGeom>
        </p:spPr>
        <p:txBody>
          <a:bodyPr vert="horz" wrap="square" lIns="0" tIns="143470" rIns="0" bIns="0" rtlCol="0" anchor="t">
            <a:spAutoFit/>
          </a:bodyPr>
          <a:lstStyle/>
          <a:p>
            <a:pPr marL="292735" marR="769620" algn="ctr">
              <a:lnSpc>
                <a:spcPts val="3460"/>
              </a:lnSpc>
              <a:spcBef>
                <a:spcPts val="535"/>
              </a:spcBef>
            </a:pPr>
            <a:r>
              <a:rPr lang="en-CA" sz="2800">
                <a:solidFill>
                  <a:srgbClr val="FFFFFF"/>
                </a:solidFill>
                <a:latin typeface="+mn-lt"/>
              </a:rPr>
              <a:t>MEALSTOP</a:t>
            </a:r>
            <a:endParaRPr lang="en-US"/>
          </a:p>
        </p:txBody>
      </p:sp>
      <p:sp>
        <p:nvSpPr>
          <p:cNvPr id="22" name="object 22"/>
          <p:cNvSpPr txBox="1"/>
          <p:nvPr/>
        </p:nvSpPr>
        <p:spPr>
          <a:xfrm>
            <a:off x="503631" y="5935471"/>
            <a:ext cx="8178165" cy="514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i="1" spc="-10">
                <a:solidFill>
                  <a:srgbClr val="FFFFFF"/>
                </a:solidFill>
                <a:latin typeface="Calibri"/>
                <a:cs typeface="Calibri"/>
              </a:rPr>
              <a:t>Dalhousie</a:t>
            </a:r>
            <a:r>
              <a:rPr sz="1600" b="1" i="1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i="1" spc="-5">
                <a:solidFill>
                  <a:srgbClr val="FFFFFF"/>
                </a:solidFill>
                <a:latin typeface="Calibri"/>
                <a:cs typeface="Calibri"/>
              </a:rPr>
              <a:t>University</a:t>
            </a:r>
            <a:r>
              <a:rPr sz="1600" b="1" i="1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i="1" spc="-5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600" b="1" i="1" spc="-10">
                <a:solidFill>
                  <a:srgbClr val="FFFFFF"/>
                </a:solidFill>
                <a:latin typeface="Calibri"/>
                <a:cs typeface="Calibri"/>
              </a:rPr>
              <a:t>located</a:t>
            </a:r>
            <a:r>
              <a:rPr sz="1600" b="1" i="1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i="1" spc="-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b="1" i="1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i="1" spc="-5">
                <a:solidFill>
                  <a:srgbClr val="FFFFFF"/>
                </a:solidFill>
                <a:latin typeface="Calibri"/>
                <a:cs typeface="Calibri"/>
              </a:rPr>
              <a:t>Mi’kma’ki,</a:t>
            </a:r>
            <a:r>
              <a:rPr sz="1600" b="1" i="1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i="1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b="1" i="1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i="1" spc="-10">
                <a:solidFill>
                  <a:srgbClr val="FFFFFF"/>
                </a:solidFill>
                <a:latin typeface="Calibri"/>
                <a:cs typeface="Calibri"/>
              </a:rPr>
              <a:t>ancestral</a:t>
            </a:r>
            <a:r>
              <a:rPr sz="1600" b="1" i="1" spc="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i="1" spc="-5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b="1" i="1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i="1" spc="-10">
                <a:solidFill>
                  <a:srgbClr val="FFFFFF"/>
                </a:solidFill>
                <a:latin typeface="Calibri"/>
                <a:cs typeface="Calibri"/>
              </a:rPr>
              <a:t>unceded</a:t>
            </a:r>
            <a:r>
              <a:rPr sz="1600" b="1" i="1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i="1" spc="-10">
                <a:solidFill>
                  <a:srgbClr val="FFFFFF"/>
                </a:solidFill>
                <a:latin typeface="Calibri"/>
                <a:cs typeface="Calibri"/>
              </a:rPr>
              <a:t>territory</a:t>
            </a:r>
            <a:r>
              <a:rPr sz="1600" b="1" i="1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i="1" spc="-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b="1" i="1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i="1" spc="-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b="1" i="1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i="1" spc="-5">
                <a:solidFill>
                  <a:srgbClr val="FFFFFF"/>
                </a:solidFill>
                <a:latin typeface="Calibri"/>
                <a:cs typeface="Calibri"/>
              </a:rPr>
              <a:t>Mi’kmaq.</a:t>
            </a:r>
            <a:endParaRPr sz="1600">
              <a:latin typeface="Calibri"/>
              <a:cs typeface="Calibri"/>
            </a:endParaRPr>
          </a:p>
          <a:p>
            <a:pPr marL="48260" algn="ctr">
              <a:lnSpc>
                <a:spcPct val="100000"/>
              </a:lnSpc>
              <a:spcBef>
                <a:spcPts val="10"/>
              </a:spcBef>
            </a:pPr>
            <a:r>
              <a:rPr sz="1600" b="1" i="1" spc="-35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600" b="1" i="1" spc="-5">
                <a:solidFill>
                  <a:srgbClr val="FFFFFF"/>
                </a:solidFill>
                <a:latin typeface="Calibri"/>
                <a:cs typeface="Calibri"/>
              </a:rPr>
              <a:t> are</a:t>
            </a:r>
            <a:r>
              <a:rPr sz="160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i="1" spc="-5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600" b="1" i="1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i="1" spc="-20">
                <a:solidFill>
                  <a:srgbClr val="FFFFFF"/>
                </a:solidFill>
                <a:latin typeface="Calibri"/>
                <a:cs typeface="Calibri"/>
              </a:rPr>
              <a:t>Treaty</a:t>
            </a:r>
            <a:r>
              <a:rPr sz="1600" b="1" i="1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i="1" spc="-10">
                <a:solidFill>
                  <a:srgbClr val="FFFFFF"/>
                </a:solidFill>
                <a:latin typeface="Calibri"/>
                <a:cs typeface="Calibri"/>
              </a:rPr>
              <a:t>people.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371331" y="6320028"/>
            <a:ext cx="226060" cy="538480"/>
          </a:xfrm>
          <a:custGeom>
            <a:avLst/>
            <a:gdLst/>
            <a:ahLst/>
            <a:cxnLst/>
            <a:rect l="l" t="t" r="r" b="b"/>
            <a:pathLst>
              <a:path w="226059" h="538479">
                <a:moveTo>
                  <a:pt x="225551" y="0"/>
                </a:moveTo>
                <a:lnTo>
                  <a:pt x="0" y="0"/>
                </a:lnTo>
                <a:lnTo>
                  <a:pt x="0" y="537972"/>
                </a:lnTo>
                <a:lnTo>
                  <a:pt x="225551" y="537972"/>
                </a:lnTo>
                <a:lnTo>
                  <a:pt x="22555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BDED0D-BA2F-8A49-AAE1-E22D738C01A7}"/>
              </a:ext>
            </a:extLst>
          </p:cNvPr>
          <p:cNvSpPr txBox="1"/>
          <p:nvPr/>
        </p:nvSpPr>
        <p:spPr>
          <a:xfrm>
            <a:off x="76200" y="2853928"/>
            <a:ext cx="352665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GROUP 1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B00889579: Udit Gandhi</a:t>
            </a:r>
          </a:p>
          <a:p>
            <a:r>
              <a:rPr lang="en-US" sz="1600">
                <a:solidFill>
                  <a:schemeClr val="bg1"/>
                </a:solidFill>
              </a:rPr>
              <a:t>B00889585: Sharad Kumar</a:t>
            </a:r>
          </a:p>
          <a:p>
            <a:r>
              <a:rPr lang="en-US" sz="1600">
                <a:solidFill>
                  <a:schemeClr val="bg1"/>
                </a:solidFill>
              </a:rPr>
              <a:t>B00909477: </a:t>
            </a:r>
            <a:r>
              <a:rPr lang="en-US" sz="1600" err="1">
                <a:solidFill>
                  <a:schemeClr val="bg1"/>
                </a:solidFill>
              </a:rPr>
              <a:t>Parampal</a:t>
            </a:r>
            <a:r>
              <a:rPr lang="en-US" sz="1600">
                <a:solidFill>
                  <a:schemeClr val="bg1"/>
                </a:solidFill>
              </a:rPr>
              <a:t> Singh</a:t>
            </a:r>
          </a:p>
          <a:p>
            <a:r>
              <a:rPr lang="en-US" sz="1600">
                <a:solidFill>
                  <a:schemeClr val="bg1"/>
                </a:solidFill>
              </a:rPr>
              <a:t>B00886546: Shathish Annamalai</a:t>
            </a:r>
            <a:endParaRPr lang="en-US" sz="1600">
              <a:solidFill>
                <a:schemeClr val="bg1"/>
              </a:solidFill>
              <a:cs typeface="Calibri"/>
            </a:endParaRPr>
          </a:p>
          <a:p>
            <a:r>
              <a:rPr lang="en-US" sz="1600">
                <a:solidFill>
                  <a:schemeClr val="bg1"/>
                </a:solidFill>
              </a:rPr>
              <a:t>B00910009: Kuldeep Bhimani</a:t>
            </a:r>
            <a:endParaRPr lang="en-US" sz="1600">
              <a:solidFill>
                <a:schemeClr val="bg1"/>
              </a:solidFill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F76B33-51EC-584A-824D-A869E1C5B9E1}"/>
              </a:ext>
            </a:extLst>
          </p:cNvPr>
          <p:cNvSpPr txBox="1"/>
          <p:nvPr/>
        </p:nvSpPr>
        <p:spPr>
          <a:xfrm>
            <a:off x="1371600" y="1369696"/>
            <a:ext cx="619658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CSCI 5308: ASDC</a:t>
            </a:r>
          </a:p>
          <a:p>
            <a:pPr algn="ctr"/>
            <a:r>
              <a:rPr lang="en-US">
                <a:solidFill>
                  <a:schemeClr val="bg1"/>
                </a:solidFill>
                <a:cs typeface="Calibri"/>
              </a:rPr>
              <a:t>Client Team - 19</a:t>
            </a:r>
          </a:p>
          <a:p>
            <a:endParaRPr lang="en-US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9F8450-00D3-954E-B0BC-659933BA61B8}"/>
              </a:ext>
            </a:extLst>
          </p:cNvPr>
          <p:cNvSpPr txBox="1"/>
          <p:nvPr/>
        </p:nvSpPr>
        <p:spPr>
          <a:xfrm>
            <a:off x="4953000" y="2832271"/>
            <a:ext cx="403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	</a:t>
            </a:r>
            <a:r>
              <a:rPr lang="en-US">
                <a:solidFill>
                  <a:schemeClr val="bg1"/>
                </a:solidFill>
              </a:rPr>
              <a:t>Professor: Dr. Tushar Sharma</a:t>
            </a:r>
          </a:p>
          <a:p>
            <a:r>
              <a:rPr lang="en-US">
                <a:solidFill>
                  <a:schemeClr val="bg1"/>
                </a:solidFill>
              </a:rPr>
              <a:t>	TA: Mohammed Hamza </a:t>
            </a:r>
            <a:r>
              <a:rPr lang="en-US" err="1">
                <a:solidFill>
                  <a:schemeClr val="bg1"/>
                </a:solidFill>
              </a:rPr>
              <a:t>Jasnak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2542-FE32-4731-A6DD-795D9EC8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00" y="56210"/>
            <a:ext cx="7340600" cy="492443"/>
          </a:xfrm>
        </p:spPr>
        <p:txBody>
          <a:bodyPr/>
          <a:lstStyle/>
          <a:p>
            <a:r>
              <a:rPr lang="en-US" dirty="0"/>
              <a:t>QSCORED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18F50-BDC5-432F-B467-44C0EC04A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C34A0767-F273-4206-86B3-7C5E7F440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3514"/>
            <a:ext cx="9144000" cy="539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70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33478-084F-4A4D-9B10-766292337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00" y="56210"/>
            <a:ext cx="7340600" cy="49244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5CD23-B160-40FD-BEC8-CDB72F34B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5185" y="1111112"/>
            <a:ext cx="7653629" cy="3323987"/>
          </a:xfrm>
        </p:spPr>
        <p:txBody>
          <a:bodyPr/>
          <a:lstStyle/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[1] </a:t>
            </a:r>
            <a:r>
              <a:rPr lang="en-US" b="0" i="0" u="sng" strike="noStrike" dirty="0">
                <a:solidFill>
                  <a:srgbClr val="0000FF"/>
                </a:solidFill>
                <a:effectLst/>
                <a:latin typeface="Calibri" panose="020F0502020204030204" pitchFamily="34" charset="0"/>
                <a:hlinkClick r:id="rId2"/>
              </a:rPr>
              <a:t>https://springhow.com/spring-boot-export-to-csv/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[2] </a:t>
            </a:r>
            <a:r>
              <a:rPr lang="en-US" b="0" i="0" u="sng" strike="noStrike" dirty="0">
                <a:solidFill>
                  <a:srgbClr val="0000FF"/>
                </a:solidFill>
                <a:effectLst/>
                <a:latin typeface="Calibri" panose="020F0502020204030204" pitchFamily="34" charset="0"/>
                <a:hlinkClick r:id="rId3"/>
              </a:rPr>
              <a:t>https://qscored.com/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[3] </a:t>
            </a:r>
            <a:r>
              <a:rPr lang="en-US" b="0" i="0" u="sng" strike="noStrike" dirty="0">
                <a:solidFill>
                  <a:srgbClr val="0000FF"/>
                </a:solidFill>
                <a:effectLst/>
                <a:latin typeface="Calibri" panose="020F0502020204030204" pitchFamily="34" charset="0"/>
                <a:hlinkClick r:id="rId4"/>
              </a:rPr>
              <a:t>https://www.thymeleaf.org/doc/articles/springmvcaccessdata.html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[4] </a:t>
            </a:r>
            <a:r>
              <a:rPr lang="en-US" b="0" i="0" u="sng" strike="noStrike" dirty="0">
                <a:solidFill>
                  <a:srgbClr val="0000FF"/>
                </a:solidFill>
                <a:effectLst/>
                <a:latin typeface="Calibri" panose="020F0502020204030204" pitchFamily="34" charset="0"/>
                <a:hlinkClick r:id="rId5"/>
              </a:rPr>
              <a:t>https://spring.io/projects/spring-boot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3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6469124"/>
            <a:ext cx="1118616" cy="2730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309359"/>
            <a:ext cx="9144000" cy="457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1683" y="1459991"/>
            <a:ext cx="6466332" cy="36408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495681"/>
            <a:ext cx="5880100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lvl="0"/>
            <a:r>
              <a:rPr lang="en-US"/>
              <a:t>SUMMARY</a:t>
            </a:r>
            <a:endParaRPr lang="en-CA"/>
          </a:p>
        </p:txBody>
      </p:sp>
      <p:sp>
        <p:nvSpPr>
          <p:cNvPr id="3" name="object 3"/>
          <p:cNvSpPr txBox="1"/>
          <p:nvPr/>
        </p:nvSpPr>
        <p:spPr>
          <a:xfrm>
            <a:off x="963560" y="1540891"/>
            <a:ext cx="7342239" cy="2693044"/>
          </a:xfrm>
          <a:prstGeom prst="rect">
            <a:avLst/>
          </a:prstGeom>
        </p:spPr>
        <p:txBody>
          <a:bodyPr vert="horz" wrap="square" lIns="0" tIns="129539" rIns="0" bIns="0" rtlCol="0" anchor="t">
            <a:spAutoFit/>
          </a:bodyPr>
          <a:lstStyle/>
          <a:p>
            <a:pPr marL="297815" indent="-285750">
              <a:spcBef>
                <a:spcPts val="925"/>
              </a:spcBef>
              <a:buClr>
                <a:srgbClr val="F1AC00"/>
              </a:buClr>
              <a:buFont typeface="Arial"/>
              <a:buChar char="•"/>
              <a:tabLst>
                <a:tab pos="185420" algn="l"/>
              </a:tabLst>
            </a:pPr>
            <a:r>
              <a:rPr lang="en-US" spc="-5" dirty="0">
                <a:ea typeface="+mn-lt"/>
                <a:cs typeface="+mn-lt"/>
              </a:rPr>
              <a:t>Meal stop has combined a standard meal service delivery with the meal recommendations from different restaurants for the diet they are searching for. </a:t>
            </a:r>
            <a:endParaRPr lang="en-US" spc="-5" dirty="0">
              <a:latin typeface="Calibri"/>
              <a:ea typeface="Calibri"/>
              <a:cs typeface="Arial"/>
            </a:endParaRPr>
          </a:p>
          <a:p>
            <a:pPr marL="297815" indent="-285750">
              <a:spcBef>
                <a:spcPts val="925"/>
              </a:spcBef>
              <a:buClr>
                <a:srgbClr val="F1AC00"/>
              </a:buClr>
              <a:buFont typeface="Arial"/>
              <a:buChar char="•"/>
              <a:tabLst>
                <a:tab pos="185420" algn="l"/>
              </a:tabLst>
            </a:pPr>
            <a:r>
              <a:rPr lang="en-US" spc="-5" dirty="0">
                <a:ea typeface="+mn-lt"/>
                <a:cs typeface="+mn-lt"/>
              </a:rPr>
              <a:t>Meal Stop allows customers to search restaurants by availability and recommend meals to customers. </a:t>
            </a:r>
          </a:p>
          <a:p>
            <a:pPr marL="297815" indent="-285750">
              <a:spcBef>
                <a:spcPts val="925"/>
              </a:spcBef>
              <a:buClr>
                <a:srgbClr val="F1AC00"/>
              </a:buClr>
              <a:buFont typeface="Arial"/>
              <a:buChar char="•"/>
              <a:tabLst>
                <a:tab pos="185420" algn="l"/>
              </a:tabLst>
            </a:pPr>
            <a:r>
              <a:rPr lang="en-US" spc="-5" dirty="0">
                <a:latin typeface="Calibri"/>
                <a:ea typeface="+mn-lt"/>
                <a:cs typeface="+mn-lt"/>
              </a:rPr>
              <a:t>Meal Stop awards Customers with rewards as tokens for their orders.</a:t>
            </a:r>
            <a:endParaRPr lang="en-US" spc="-5" dirty="0">
              <a:latin typeface="Calibri"/>
              <a:cs typeface="Calibri"/>
            </a:endParaRPr>
          </a:p>
          <a:p>
            <a:pPr marL="297815" indent="-285750">
              <a:spcBef>
                <a:spcPts val="925"/>
              </a:spcBef>
              <a:buClr>
                <a:srgbClr val="F1AC00"/>
              </a:buClr>
              <a:buFont typeface="Arial"/>
              <a:buChar char="•"/>
              <a:tabLst>
                <a:tab pos="185420" algn="l"/>
              </a:tabLst>
            </a:pPr>
            <a:r>
              <a:rPr lang="en-US" spc="-5" dirty="0">
                <a:ea typeface="+mn-lt"/>
                <a:cs typeface="+mn-lt"/>
              </a:rPr>
              <a:t>Meal stop has addressed the Food wastage issue by donating canceled orders to it and NGO has the option to accept the canceled meal or not. </a:t>
            </a:r>
            <a:endParaRPr lang="en-US"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495681"/>
            <a:ext cx="7556500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r>
              <a:rPr lang="en-US" dirty="0"/>
              <a:t>PROJECT DASHBOARD STATS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2116F6-8C66-E97E-2DC9-DAC374086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64328"/>
              </p:ext>
            </p:extLst>
          </p:nvPr>
        </p:nvGraphicFramePr>
        <p:xfrm>
          <a:off x="992826" y="1373073"/>
          <a:ext cx="7207856" cy="38333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03928">
                  <a:extLst>
                    <a:ext uri="{9D8B030D-6E8A-4147-A177-3AD203B41FA5}">
                      <a16:colId xmlns:a16="http://schemas.microsoft.com/office/drawing/2014/main" val="1374200152"/>
                    </a:ext>
                  </a:extLst>
                </a:gridCol>
                <a:gridCol w="3603928">
                  <a:extLst>
                    <a:ext uri="{9D8B030D-6E8A-4147-A177-3AD203B41FA5}">
                      <a16:colId xmlns:a16="http://schemas.microsoft.com/office/drawing/2014/main" val="157727896"/>
                    </a:ext>
                  </a:extLst>
                </a:gridCol>
              </a:tblGrid>
              <a:tr h="638899">
                <a:tc>
                  <a:txBody>
                    <a:bodyPr/>
                    <a:lstStyle/>
                    <a:p>
                      <a:r>
                        <a:rPr lang="en-US"/>
                        <a:t>TOTAL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670868"/>
                  </a:ext>
                </a:extLst>
              </a:tr>
              <a:tr h="638899">
                <a:tc>
                  <a:txBody>
                    <a:bodyPr/>
                    <a:lstStyle/>
                    <a:p>
                      <a:r>
                        <a:rPr lang="en-US"/>
                        <a:t>UDIT GANDHI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552437"/>
                  </a:ext>
                </a:extLst>
              </a:tr>
              <a:tr h="638899">
                <a:tc>
                  <a:txBody>
                    <a:bodyPr/>
                    <a:lstStyle/>
                    <a:p>
                      <a:r>
                        <a:rPr lang="en-US"/>
                        <a:t>PARAMPAL 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838166"/>
                  </a:ext>
                </a:extLst>
              </a:tr>
              <a:tr h="63889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SHATHISH ANNAMALAI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919854"/>
                  </a:ext>
                </a:extLst>
              </a:tr>
              <a:tr h="6388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>
                          <a:latin typeface="Calibri"/>
                        </a:rPr>
                        <a:t>KULDEEP VIRJIBHAI BHIMANI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754041"/>
                  </a:ext>
                </a:extLst>
              </a:tr>
              <a:tr h="638899">
                <a:tc>
                  <a:txBody>
                    <a:bodyPr/>
                    <a:lstStyle/>
                    <a:p>
                      <a:r>
                        <a:rPr lang="en-US"/>
                        <a:t>SHARAD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906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58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6891" y="2833051"/>
            <a:ext cx="1323512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r>
              <a:rPr lang="en-US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0040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9ADBE6-77B9-4FE5-BB3F-B759F4A78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928303"/>
              </p:ext>
            </p:extLst>
          </p:nvPr>
        </p:nvGraphicFramePr>
        <p:xfrm>
          <a:off x="992826" y="1373073"/>
          <a:ext cx="7205472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02736">
                  <a:extLst>
                    <a:ext uri="{9D8B030D-6E8A-4147-A177-3AD203B41FA5}">
                      <a16:colId xmlns:a16="http://schemas.microsoft.com/office/drawing/2014/main" val="1374200152"/>
                    </a:ext>
                  </a:extLst>
                </a:gridCol>
                <a:gridCol w="3602736">
                  <a:extLst>
                    <a:ext uri="{9D8B030D-6E8A-4147-A177-3AD203B41FA5}">
                      <a16:colId xmlns:a16="http://schemas.microsoft.com/office/drawing/2014/main" val="157727896"/>
                    </a:ext>
                  </a:extLst>
                </a:gridCol>
              </a:tblGrid>
              <a:tr h="271493">
                <a:tc>
                  <a:txBody>
                    <a:bodyPr/>
                    <a:lstStyle/>
                    <a:p>
                      <a:r>
                        <a:rPr lang="en-US"/>
                        <a:t>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670868"/>
                  </a:ext>
                </a:extLst>
              </a:tr>
              <a:tr h="2714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 dirty="0">
                          <a:latin typeface="Calibri"/>
                        </a:rPr>
                        <a:t>Login/Sign Up/Forget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552437"/>
                  </a:ext>
                </a:extLst>
              </a:tr>
              <a:tr h="2714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>
                          <a:latin typeface="Calibri"/>
                        </a:rPr>
                        <a:t>Search Restaurant/Place orders</a:t>
                      </a:r>
                      <a:endParaRPr lang="en-US" b="0" i="0" u="none" strike="noStrike" noProof="0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838166"/>
                  </a:ext>
                </a:extLst>
              </a:tr>
              <a:tr h="2714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 dirty="0" err="1">
                          <a:latin typeface="Calibri"/>
                        </a:rPr>
                        <a:t>Favourites</a:t>
                      </a:r>
                      <a:r>
                        <a:rPr lang="en-US" b="0" i="0" u="none" strike="noStrike" noProof="0" dirty="0">
                          <a:latin typeface="Calibri"/>
                        </a:rPr>
                        <a:t>/Reviews/Rewards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919854"/>
                  </a:ext>
                </a:extLst>
              </a:tr>
              <a:tr h="2714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 dirty="0">
                          <a:latin typeface="Calibri"/>
                        </a:rPr>
                        <a:t>Meal plan/Recommendation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>
                          <a:latin typeface="Calibri"/>
                        </a:rPr>
                        <a:t>Completed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754041"/>
                  </a:ext>
                </a:extLst>
              </a:tr>
              <a:tr h="2714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 dirty="0">
                          <a:latin typeface="Calibri"/>
                        </a:rPr>
                        <a:t>Restaurant/Order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>
                          <a:latin typeface="Calibri"/>
                        </a:rPr>
                        <a:t>Completed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906939"/>
                  </a:ext>
                </a:extLst>
              </a:tr>
              <a:tr h="2714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 dirty="0">
                          <a:latin typeface="Calibri"/>
                        </a:rPr>
                        <a:t>NGO notifications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>
                          <a:latin typeface="Calibri"/>
                        </a:rPr>
                        <a:t>Completed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363717"/>
                  </a:ext>
                </a:extLst>
              </a:tr>
              <a:tr h="2714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 dirty="0">
                          <a:latin typeface="Calibri"/>
                        </a:rPr>
                        <a:t>CI/CD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>
                          <a:latin typeface="Calibri"/>
                        </a:rPr>
                        <a:t>Completed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890025"/>
                  </a:ext>
                </a:extLst>
              </a:tr>
              <a:tr h="2714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 dirty="0">
                          <a:latin typeface="Calibri"/>
                        </a:rPr>
                        <a:t>NGO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 dirty="0">
                          <a:latin typeface="Calibri"/>
                        </a:rPr>
                        <a:t>Completed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409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505B5AF-3E4E-CC58-84E2-3428B1337342}"/>
              </a:ext>
            </a:extLst>
          </p:cNvPr>
          <p:cNvSpPr txBox="1"/>
          <p:nvPr/>
        </p:nvSpPr>
        <p:spPr>
          <a:xfrm>
            <a:off x="5606265" y="13082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9C29BD9-1987-4922-A12F-4C21DBDD97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1700" y="495681"/>
            <a:ext cx="7556500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r>
              <a:rPr lang="en-US" dirty="0"/>
              <a:t>PROJECT STATUS</a:t>
            </a:r>
          </a:p>
        </p:txBody>
      </p:sp>
    </p:spTree>
    <p:extLst>
      <p:ext uri="{BB962C8B-B14F-4D97-AF65-F5344CB8AC3E}">
        <p14:creationId xmlns:p14="http://schemas.microsoft.com/office/powerpoint/2010/main" val="2692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625153-0C91-5626-EF28-05EFBD102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413952"/>
              </p:ext>
            </p:extLst>
          </p:nvPr>
        </p:nvGraphicFramePr>
        <p:xfrm>
          <a:off x="992826" y="1373073"/>
          <a:ext cx="7205472" cy="292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02736">
                  <a:extLst>
                    <a:ext uri="{9D8B030D-6E8A-4147-A177-3AD203B41FA5}">
                      <a16:colId xmlns:a16="http://schemas.microsoft.com/office/drawing/2014/main" val="1374200152"/>
                    </a:ext>
                  </a:extLst>
                </a:gridCol>
                <a:gridCol w="3602736">
                  <a:extLst>
                    <a:ext uri="{9D8B030D-6E8A-4147-A177-3AD203B41FA5}">
                      <a16:colId xmlns:a16="http://schemas.microsoft.com/office/drawing/2014/main" val="157727896"/>
                    </a:ext>
                  </a:extLst>
                </a:gridCol>
              </a:tblGrid>
              <a:tr h="345434">
                <a:tc>
                  <a:txBody>
                    <a:bodyPr/>
                    <a:lstStyle/>
                    <a:p>
                      <a:r>
                        <a:rPr lang="en-US"/>
                        <a:t>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670868"/>
                  </a:ext>
                </a:extLst>
              </a:tr>
              <a:tr h="3454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 dirty="0">
                          <a:latin typeface="Calibri"/>
                        </a:rPr>
                        <a:t>Reviews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552437"/>
                  </a:ext>
                </a:extLst>
              </a:tr>
              <a:tr h="3454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>
                          <a:latin typeface="Calibri"/>
                        </a:rPr>
                        <a:t>Favourite</a:t>
                      </a:r>
                      <a:endParaRPr lang="en-US" b="0" i="0" u="none" strike="noStrike" noProof="0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838166"/>
                  </a:ext>
                </a:extLst>
              </a:tr>
              <a:tr h="3454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>
                          <a:latin typeface="Calibri"/>
                        </a:rPr>
                        <a:t>Cart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919854"/>
                  </a:ext>
                </a:extLst>
              </a:tr>
              <a:tr h="3454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>
                          <a:latin typeface="Calibri"/>
                        </a:rPr>
                        <a:t>Verification with email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>
                          <a:latin typeface="Calibri"/>
                        </a:rPr>
                        <a:t>Completed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754041"/>
                  </a:ext>
                </a:extLst>
              </a:tr>
              <a:tr h="3454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>
                          <a:latin typeface="Calibri"/>
                        </a:rPr>
                        <a:t>Reward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>
                          <a:latin typeface="Calibri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906939"/>
                  </a:ext>
                </a:extLst>
              </a:tr>
              <a:tr h="3454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/>
                        <a:t>Yearly report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>
                          <a:latin typeface="Calibri"/>
                        </a:rPr>
                        <a:t>Completed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363717"/>
                  </a:ext>
                </a:extLst>
              </a:tr>
              <a:tr h="3454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/>
                        <a:t>Average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i="0" u="none" strike="noStrike" noProof="0" dirty="0">
                          <a:latin typeface="Calibri"/>
                        </a:rPr>
                        <a:t>Completed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89002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251E447-C0AA-B76D-EB28-08BFC01EECF4}"/>
              </a:ext>
            </a:extLst>
          </p:cNvPr>
          <p:cNvSpPr txBox="1"/>
          <p:nvPr/>
        </p:nvSpPr>
        <p:spPr>
          <a:xfrm>
            <a:off x="3200399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C7D4876-E068-488D-8069-6A31AE0E91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1700" y="495681"/>
            <a:ext cx="7556500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r>
              <a:rPr lang="en-US" dirty="0"/>
              <a:t>NOVELTY FEATURES</a:t>
            </a:r>
          </a:p>
        </p:txBody>
      </p:sp>
    </p:spTree>
    <p:extLst>
      <p:ext uri="{BB962C8B-B14F-4D97-AF65-F5344CB8AC3E}">
        <p14:creationId xmlns:p14="http://schemas.microsoft.com/office/powerpoint/2010/main" val="320748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495681"/>
            <a:ext cx="7556500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r>
              <a:rPr lang="en-US" dirty="0"/>
              <a:t>Team Practices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900" y="1505771"/>
            <a:ext cx="7404100" cy="2339101"/>
          </a:xfrm>
          <a:prstGeom prst="rect">
            <a:avLst/>
          </a:prstGeom>
        </p:spPr>
        <p:txBody>
          <a:bodyPr vert="horz" wrap="square" lIns="0" tIns="129539" rIns="0" bIns="0" rtlCol="0" anchor="t">
            <a:spAutoFit/>
          </a:bodyPr>
          <a:lstStyle/>
          <a:p>
            <a:pPr marL="297815" indent="-285750">
              <a:spcBef>
                <a:spcPts val="925"/>
              </a:spcBef>
              <a:buClr>
                <a:srgbClr val="F1AC00"/>
              </a:buClr>
              <a:buFont typeface="Arial"/>
              <a:buChar char="•"/>
              <a:tabLst>
                <a:tab pos="185420" algn="l"/>
              </a:tabLst>
            </a:pPr>
            <a:r>
              <a:rPr lang="en-US" dirty="0">
                <a:cs typeface="Calibri"/>
              </a:rPr>
              <a:t>Design Principles (SOLID)</a:t>
            </a:r>
          </a:p>
          <a:p>
            <a:pPr marL="297815" indent="-285750">
              <a:spcBef>
                <a:spcPts val="925"/>
              </a:spcBef>
              <a:buClr>
                <a:srgbClr val="F1AC00"/>
              </a:buClr>
              <a:buFont typeface="Arial"/>
              <a:buChar char="•"/>
              <a:tabLst>
                <a:tab pos="185420" algn="l"/>
              </a:tabLst>
            </a:pPr>
            <a:r>
              <a:rPr lang="en-US" dirty="0">
                <a:cs typeface="Calibri"/>
              </a:rPr>
              <a:t>Design Patterns (Builder and observer)</a:t>
            </a:r>
          </a:p>
          <a:p>
            <a:pPr marL="297815" indent="-285750">
              <a:spcBef>
                <a:spcPts val="925"/>
              </a:spcBef>
              <a:buClr>
                <a:srgbClr val="F1AC00"/>
              </a:buClr>
              <a:buFont typeface="Arial"/>
              <a:buChar char="•"/>
              <a:tabLst>
                <a:tab pos="185420" algn="l"/>
              </a:tabLst>
            </a:pPr>
            <a:r>
              <a:rPr lang="en-US" dirty="0">
                <a:cs typeface="Calibri"/>
              </a:rPr>
              <a:t>TDD (unit tests for service and controller, integration tests)</a:t>
            </a:r>
          </a:p>
          <a:p>
            <a:pPr marL="297815" indent="-285750">
              <a:spcBef>
                <a:spcPts val="925"/>
              </a:spcBef>
              <a:buClr>
                <a:srgbClr val="F1AC00"/>
              </a:buClr>
              <a:buFont typeface="Arial"/>
              <a:buChar char="•"/>
              <a:tabLst>
                <a:tab pos="185420" algn="l"/>
              </a:tabLst>
            </a:pPr>
            <a:r>
              <a:rPr lang="en-US" dirty="0">
                <a:cs typeface="Calibri"/>
              </a:rPr>
              <a:t>Clean code practices</a:t>
            </a:r>
          </a:p>
          <a:p>
            <a:pPr marL="297815" indent="-285750">
              <a:spcBef>
                <a:spcPts val="925"/>
              </a:spcBef>
              <a:buClr>
                <a:srgbClr val="F1AC00"/>
              </a:buClr>
              <a:buFont typeface="Arial"/>
              <a:buChar char="•"/>
              <a:tabLst>
                <a:tab pos="185420" algn="l"/>
              </a:tabLst>
            </a:pPr>
            <a:endParaRPr lang="en-US" dirty="0">
              <a:cs typeface="Calibri"/>
            </a:endParaRPr>
          </a:p>
          <a:p>
            <a:pPr marL="184785" indent="-172720">
              <a:spcBef>
                <a:spcPts val="925"/>
              </a:spcBef>
              <a:buClr>
                <a:srgbClr val="F1AC00"/>
              </a:buClr>
              <a:buChar char="•"/>
              <a:tabLst>
                <a:tab pos="185420" algn="l"/>
              </a:tabLst>
            </a:pPr>
            <a:endParaRPr lang="en-CA" sz="1600" spc="-5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713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495681"/>
            <a:ext cx="7556500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r>
              <a:rPr lang="en-US"/>
              <a:t>LEARNINGS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900" y="1505771"/>
            <a:ext cx="7404100" cy="4301176"/>
          </a:xfrm>
          <a:prstGeom prst="rect">
            <a:avLst/>
          </a:prstGeom>
        </p:spPr>
        <p:txBody>
          <a:bodyPr vert="horz" wrap="square" lIns="0" tIns="129539" rIns="0" bIns="0" rtlCol="0" anchor="t">
            <a:spAutoFit/>
          </a:bodyPr>
          <a:lstStyle/>
          <a:p>
            <a:pPr marL="297815" indent="-285750">
              <a:spcBef>
                <a:spcPts val="925"/>
              </a:spcBef>
              <a:buClr>
                <a:srgbClr val="F1AC00"/>
              </a:buClr>
              <a:buFont typeface="Arial"/>
              <a:buChar char="•"/>
              <a:tabLst>
                <a:tab pos="185420" algn="l"/>
              </a:tabLst>
            </a:pPr>
            <a:r>
              <a:rPr lang="en-US" dirty="0">
                <a:cs typeface="Calibri"/>
              </a:rPr>
              <a:t>Refactoring</a:t>
            </a:r>
            <a:endParaRPr lang="en-US" dirty="0"/>
          </a:p>
          <a:p>
            <a:pPr marL="297815" indent="-285750">
              <a:spcBef>
                <a:spcPts val="925"/>
              </a:spcBef>
              <a:buClr>
                <a:srgbClr val="F1AC00"/>
              </a:buClr>
              <a:buFont typeface="Arial"/>
              <a:buChar char="•"/>
              <a:tabLst>
                <a:tab pos="185420" algn="l"/>
              </a:tabLst>
            </a:pPr>
            <a:r>
              <a:rPr lang="en-US" dirty="0">
                <a:cs typeface="Calibri"/>
              </a:rPr>
              <a:t>Design principles and patterns</a:t>
            </a:r>
          </a:p>
          <a:p>
            <a:pPr marL="297815" indent="-285750">
              <a:spcBef>
                <a:spcPts val="925"/>
              </a:spcBef>
              <a:buClr>
                <a:srgbClr val="F1AC00"/>
              </a:buClr>
              <a:buFont typeface="Arial"/>
              <a:buChar char="•"/>
              <a:tabLst>
                <a:tab pos="185420" algn="l"/>
              </a:tabLst>
            </a:pPr>
            <a:r>
              <a:rPr lang="en-US" dirty="0">
                <a:cs typeface="Calibri"/>
              </a:rPr>
              <a:t>Version Control (GIT)</a:t>
            </a:r>
          </a:p>
          <a:p>
            <a:pPr marL="297815" indent="-285750">
              <a:spcBef>
                <a:spcPts val="925"/>
              </a:spcBef>
              <a:buClr>
                <a:srgbClr val="F1AC00"/>
              </a:buClr>
              <a:buFont typeface="Arial"/>
              <a:buChar char="•"/>
              <a:tabLst>
                <a:tab pos="185420" algn="l"/>
              </a:tabLst>
            </a:pPr>
            <a:r>
              <a:rPr lang="en-US" dirty="0">
                <a:cs typeface="Calibri"/>
              </a:rPr>
              <a:t>Code Smells</a:t>
            </a:r>
          </a:p>
          <a:p>
            <a:pPr marL="297815" indent="-285750">
              <a:spcBef>
                <a:spcPts val="925"/>
              </a:spcBef>
              <a:buClr>
                <a:srgbClr val="F1AC00"/>
              </a:buClr>
              <a:buFont typeface="Arial"/>
              <a:buChar char="•"/>
              <a:tabLst>
                <a:tab pos="185420" algn="l"/>
              </a:tabLst>
            </a:pPr>
            <a:r>
              <a:rPr lang="en-US" dirty="0">
                <a:cs typeface="Calibri"/>
              </a:rPr>
              <a:t>Java</a:t>
            </a:r>
          </a:p>
          <a:p>
            <a:pPr marL="297815" indent="-285750">
              <a:spcBef>
                <a:spcPts val="925"/>
              </a:spcBef>
              <a:buClr>
                <a:srgbClr val="F1AC00"/>
              </a:buClr>
              <a:buFont typeface="Arial"/>
              <a:buChar char="•"/>
              <a:tabLst>
                <a:tab pos="185420" algn="l"/>
              </a:tabLst>
            </a:pPr>
            <a:r>
              <a:rPr lang="en-US" dirty="0">
                <a:cs typeface="Calibri"/>
              </a:rPr>
              <a:t>TDD</a:t>
            </a:r>
          </a:p>
          <a:p>
            <a:pPr marL="297815" indent="-285750">
              <a:spcBef>
                <a:spcPts val="925"/>
              </a:spcBef>
              <a:buClr>
                <a:srgbClr val="F1AC00"/>
              </a:buClr>
              <a:buFont typeface="Arial"/>
              <a:buChar char="•"/>
              <a:tabLst>
                <a:tab pos="185420" algn="l"/>
              </a:tabLst>
            </a:pPr>
            <a:r>
              <a:rPr lang="en-US" dirty="0">
                <a:cs typeface="Calibri"/>
              </a:rPr>
              <a:t>Agile</a:t>
            </a:r>
          </a:p>
          <a:p>
            <a:pPr marL="297815" indent="-285750">
              <a:spcBef>
                <a:spcPts val="925"/>
              </a:spcBef>
              <a:buClr>
                <a:srgbClr val="F1AC00"/>
              </a:buClr>
              <a:buFont typeface="Arial,Sans-Serif"/>
              <a:buChar char="•"/>
              <a:tabLst>
                <a:tab pos="185420" algn="l"/>
              </a:tabLst>
            </a:pPr>
            <a:r>
              <a:rPr lang="en-US" dirty="0">
                <a:ea typeface="+mn-lt"/>
                <a:cs typeface="+mn-lt"/>
              </a:rPr>
              <a:t>Spring Boot</a:t>
            </a:r>
          </a:p>
          <a:p>
            <a:pPr marL="297815" indent="-285750">
              <a:spcBef>
                <a:spcPts val="925"/>
              </a:spcBef>
              <a:buClr>
                <a:srgbClr val="F1AC00"/>
              </a:buClr>
              <a:buFont typeface="Arial,Sans-Serif"/>
              <a:buChar char="•"/>
              <a:tabLst>
                <a:tab pos="185420" algn="l"/>
              </a:tabLst>
            </a:pPr>
            <a:r>
              <a:rPr lang="en-US" dirty="0" err="1">
                <a:ea typeface="+mn-lt"/>
                <a:cs typeface="+mn-lt"/>
              </a:rPr>
              <a:t>Thymeleaf</a:t>
            </a:r>
            <a:endParaRPr lang="en-US" dirty="0">
              <a:ea typeface="+mn-lt"/>
              <a:cs typeface="+mn-lt"/>
            </a:endParaRPr>
          </a:p>
          <a:p>
            <a:pPr marL="297815" indent="-285750">
              <a:spcBef>
                <a:spcPts val="925"/>
              </a:spcBef>
              <a:buClr>
                <a:srgbClr val="F1AC00"/>
              </a:buClr>
              <a:buFont typeface="Arial"/>
              <a:buChar char="•"/>
              <a:tabLst>
                <a:tab pos="185420" algn="l"/>
              </a:tabLst>
            </a:pPr>
            <a:endParaRPr lang="en-US" dirty="0">
              <a:cs typeface="Calibri"/>
            </a:endParaRPr>
          </a:p>
          <a:p>
            <a:pPr marL="184785" indent="-172720">
              <a:spcBef>
                <a:spcPts val="925"/>
              </a:spcBef>
              <a:buClr>
                <a:srgbClr val="F1AC00"/>
              </a:buClr>
              <a:buChar char="•"/>
              <a:tabLst>
                <a:tab pos="185420" algn="l"/>
              </a:tabLst>
            </a:pPr>
            <a:endParaRPr lang="en-CA" sz="1600" spc="-5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70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7FF9-457F-6AAB-F5C8-99DD64132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628" y="460162"/>
            <a:ext cx="7340600" cy="49244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D7CA7-D6FD-247E-ABCE-248D4E895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5185" y="1111112"/>
            <a:ext cx="7653629" cy="2831544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b="0" kern="1200" dirty="0">
                <a:latin typeface="Calibri"/>
                <a:cs typeface="Calibri"/>
              </a:rPr>
              <a:t>TDD</a:t>
            </a:r>
          </a:p>
          <a:p>
            <a:pPr marL="342900" indent="-342900">
              <a:buFont typeface="Arial"/>
              <a:buChar char="•"/>
            </a:pPr>
            <a:endParaRPr lang="en-US" sz="1800" b="0" kern="12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1800" b="0" kern="1200" dirty="0">
                <a:latin typeface="Calibri"/>
                <a:cs typeface="Calibri"/>
              </a:rPr>
              <a:t>CI/CD integration</a:t>
            </a:r>
          </a:p>
          <a:p>
            <a:pPr marL="342900" indent="-342900">
              <a:buFont typeface="Arial"/>
              <a:buChar char="•"/>
            </a:pPr>
            <a:endParaRPr lang="en-US" sz="1800" b="0" kern="12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1800" b="0" kern="1200" dirty="0">
                <a:latin typeface="Calibri"/>
                <a:cs typeface="Calibri"/>
              </a:rPr>
              <a:t>Clean code practices</a:t>
            </a:r>
          </a:p>
          <a:p>
            <a:pPr marL="342900" indent="-342900">
              <a:buFont typeface="Arial"/>
              <a:buChar char="•"/>
            </a:pPr>
            <a:endParaRPr lang="en-US" sz="1800" b="0" kern="12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1800" b="0" kern="1200" dirty="0">
                <a:latin typeface="Calibri"/>
                <a:cs typeface="Calibri"/>
              </a:rPr>
              <a:t>Version control</a:t>
            </a:r>
          </a:p>
          <a:p>
            <a:pPr marL="342900" indent="-342900">
              <a:buFont typeface="Arial"/>
              <a:buChar char="•"/>
            </a:pPr>
            <a:endParaRPr lang="en-US" sz="1800" b="0" kern="12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1800" b="0" kern="1200" dirty="0">
                <a:latin typeface="Calibri"/>
                <a:cs typeface="Calibri"/>
              </a:rPr>
              <a:t>Refactoring/Design principles</a:t>
            </a:r>
          </a:p>
          <a:p>
            <a:pPr marL="342900" indent="-342900">
              <a:buFont typeface="Arial"/>
              <a:buChar char="•"/>
            </a:pPr>
            <a:endParaRPr lang="en-US" sz="2200" b="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0187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63CD9CA68EA945A6F11414DB9BCF03" ma:contentTypeVersion="4" ma:contentTypeDescription="Create a new document." ma:contentTypeScope="" ma:versionID="6fbcce53cb2c919d47b0edfd0a28dcbb">
  <xsd:schema xmlns:xsd="http://www.w3.org/2001/XMLSchema" xmlns:xs="http://www.w3.org/2001/XMLSchema" xmlns:p="http://schemas.microsoft.com/office/2006/metadata/properties" xmlns:ns2="3ce91ee5-25e3-4fc4-a67b-7ec31f17795d" targetNamespace="http://schemas.microsoft.com/office/2006/metadata/properties" ma:root="true" ma:fieldsID="f90ca0ca0857ec27c4c13400b95a5bd7" ns2:_="">
    <xsd:import namespace="3ce91ee5-25e3-4fc4-a67b-7ec31f1779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e91ee5-25e3-4fc4-a67b-7ec31f1779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E6A202-CE8F-41E7-9B83-D8341BE5CD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A5F873-B1F9-44BE-AF48-D0D8CD7A8F72}">
  <ds:schemaRefs>
    <ds:schemaRef ds:uri="3ce91ee5-25e3-4fc4-a67b-7ec31f17795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F784898-B198-43D0-8B2F-E8A2FE4A6DC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357</Words>
  <Application>Microsoft Office PowerPoint</Application>
  <PresentationFormat>On-screen Show (4:3)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Arial,Sans-Serif</vt:lpstr>
      <vt:lpstr>Calibri</vt:lpstr>
      <vt:lpstr>Segoe UI</vt:lpstr>
      <vt:lpstr>Office Theme</vt:lpstr>
      <vt:lpstr>PowerPoint Presentation</vt:lpstr>
      <vt:lpstr>SUMMARY</vt:lpstr>
      <vt:lpstr>PROJECT DASHBOARD STATS</vt:lpstr>
      <vt:lpstr>DEMO</vt:lpstr>
      <vt:lpstr>PROJECT STATUS</vt:lpstr>
      <vt:lpstr>NOVELTY FEATURES</vt:lpstr>
      <vt:lpstr>Team Practices</vt:lpstr>
      <vt:lpstr>LEARNINGS</vt:lpstr>
      <vt:lpstr>CHALLENGES</vt:lpstr>
      <vt:lpstr>QSCORED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(4-3 ratio)</dc:title>
  <dc:creator>Scott Pronych</dc:creator>
  <cp:lastModifiedBy>kuldeep bhimani</cp:lastModifiedBy>
  <cp:revision>2</cp:revision>
  <dcterms:created xsi:type="dcterms:W3CDTF">2022-01-10T21:40:13Z</dcterms:created>
  <dcterms:modified xsi:type="dcterms:W3CDTF">2022-04-06T02:10:41Z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2019-01-31T00:00:00Z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2022-01-10T00:00:00Z</vt:filetime>
  </property>
  <property fmtid="{D5CDD505-2E9C-101B-9397-08002B2CF9AE}" pid="5" name="ContentTypeId">
    <vt:lpwstr>0x010100A763CD9CA68EA945A6F11414DB9BCF03</vt:lpwstr>
  </property>
</Properties>
</file>