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0" autoAdjust="0"/>
  </p:normalViewPr>
  <p:slideViewPr>
    <p:cSldViewPr snapToGrid="0">
      <p:cViewPr>
        <p:scale>
          <a:sx n="50" d="100"/>
          <a:sy n="50" d="100"/>
        </p:scale>
        <p:origin x="27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deep Singh" userId="7db8b0fd6f97317c" providerId="Windows Live" clId="Web-{277E894E-D2EE-4A53-BA0E-C305EED6A163}"/>
    <pc:docChg chg="modSld">
      <pc:chgData name="Kuldeep Singh" userId="7db8b0fd6f97317c" providerId="Windows Live" clId="Web-{277E894E-D2EE-4A53-BA0E-C305EED6A163}" dt="2022-06-10T08:36:37.781" v="54" actId="20577"/>
      <pc:docMkLst>
        <pc:docMk/>
      </pc:docMkLst>
      <pc:sldChg chg="delSp modSp">
        <pc:chgData name="Kuldeep Singh" userId="7db8b0fd6f97317c" providerId="Windows Live" clId="Web-{277E894E-D2EE-4A53-BA0E-C305EED6A163}" dt="2022-06-10T08:36:37.781" v="54" actId="20577"/>
        <pc:sldMkLst>
          <pc:docMk/>
          <pc:sldMk cId="3398297345" sldId="258"/>
        </pc:sldMkLst>
        <pc:spChg chg="mod">
          <ac:chgData name="Kuldeep Singh" userId="7db8b0fd6f97317c" providerId="Windows Live" clId="Web-{277E894E-D2EE-4A53-BA0E-C305EED6A163}" dt="2022-06-10T08:36:37.781" v="54" actId="20577"/>
          <ac:spMkLst>
            <pc:docMk/>
            <pc:sldMk cId="3398297345" sldId="258"/>
            <ac:spMk id="50" creationId="{EEF9AB24-D6E7-40F1-BB5A-CD2CD17F354B}"/>
          </ac:spMkLst>
        </pc:spChg>
        <pc:picChg chg="del">
          <ac:chgData name="Kuldeep Singh" userId="7db8b0fd6f97317c" providerId="Windows Live" clId="Web-{277E894E-D2EE-4A53-BA0E-C305EED6A163}" dt="2022-06-10T08:33:50.542" v="0"/>
          <ac:picMkLst>
            <pc:docMk/>
            <pc:sldMk cId="3398297345" sldId="258"/>
            <ac:picMk id="93" creationId="{B9946D8C-8E30-4A21-A93E-DF2513B2531C}"/>
          </ac:picMkLst>
        </pc:picChg>
      </pc:sldChg>
    </pc:docChg>
  </pc:docChgLst>
  <pc:docChgLst>
    <pc:chgData name="Kuldeep Singh" userId="7db8b0fd6f97317c" providerId="LiveId" clId="{AC0D56D9-7B09-4B3B-AE4C-FDC08533756E}"/>
    <pc:docChg chg="undo redo custSel modSld">
      <pc:chgData name="Kuldeep Singh" userId="7db8b0fd6f97317c" providerId="LiveId" clId="{AC0D56D9-7B09-4B3B-AE4C-FDC08533756E}" dt="2023-02-16T10:08:31.060" v="2241" actId="14826"/>
      <pc:docMkLst>
        <pc:docMk/>
      </pc:docMkLst>
      <pc:sldChg chg="addSp delSp modSp mod">
        <pc:chgData name="Kuldeep Singh" userId="7db8b0fd6f97317c" providerId="LiveId" clId="{AC0D56D9-7B09-4B3B-AE4C-FDC08533756E}" dt="2023-02-16T09:52:02.830" v="1239" actId="20577"/>
        <pc:sldMkLst>
          <pc:docMk/>
          <pc:sldMk cId="3499602705" sldId="257"/>
        </pc:sldMkLst>
        <pc:spChg chg="del mod">
          <ac:chgData name="Kuldeep Singh" userId="7db8b0fd6f97317c" providerId="LiveId" clId="{AC0D56D9-7B09-4B3B-AE4C-FDC08533756E}" dt="2023-02-10T17:48:04.594" v="1122" actId="478"/>
          <ac:spMkLst>
            <pc:docMk/>
            <pc:sldMk cId="3499602705" sldId="257"/>
            <ac:spMk id="9" creationId="{37E6550C-8C32-8E71-E387-E25113AD0A10}"/>
          </ac:spMkLst>
        </pc:spChg>
        <pc:spChg chg="mod topLvl">
          <ac:chgData name="Kuldeep Singh" userId="7db8b0fd6f97317c" providerId="LiveId" clId="{AC0D56D9-7B09-4B3B-AE4C-FDC08533756E}" dt="2023-02-10T17:48:19.370" v="1123" actId="165"/>
          <ac:spMkLst>
            <pc:docMk/>
            <pc:sldMk cId="3499602705" sldId="257"/>
            <ac:spMk id="10" creationId="{DF0FC5EE-F396-B42F-3B18-B2814B8A03F6}"/>
          </ac:spMkLst>
        </pc:spChg>
        <pc:spChg chg="mod topLvl">
          <ac:chgData name="Kuldeep Singh" userId="7db8b0fd6f97317c" providerId="LiveId" clId="{AC0D56D9-7B09-4B3B-AE4C-FDC08533756E}" dt="2023-02-10T17:48:19.370" v="1123" actId="165"/>
          <ac:spMkLst>
            <pc:docMk/>
            <pc:sldMk cId="3499602705" sldId="257"/>
            <ac:spMk id="11" creationId="{88D612EE-03E2-66D3-8401-93831DB06AF0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2" creationId="{83402206-6E60-D441-4A8F-F806D2D4DBBB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3" creationId="{6F214BAB-60B5-7CC9-1370-674FD0A16B72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4" creationId="{E5A108C6-1CD9-2389-124A-92A3EF9182FF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5" creationId="{69F37508-3671-EA44-58A5-9635A8D19449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6" creationId="{7B131D45-245C-13C7-C210-9BC2A011F660}"/>
          </ac:spMkLst>
        </pc:spChg>
        <pc:spChg chg="del mod topLvl">
          <ac:chgData name="Kuldeep Singh" userId="7db8b0fd6f97317c" providerId="LiveId" clId="{AC0D56D9-7B09-4B3B-AE4C-FDC08533756E}" dt="2023-02-10T17:48:35.028" v="1126" actId="478"/>
          <ac:spMkLst>
            <pc:docMk/>
            <pc:sldMk cId="3499602705" sldId="257"/>
            <ac:spMk id="17" creationId="{9746A465-5783-69D4-D8E8-7DC6A39AD50F}"/>
          </ac:spMkLst>
        </pc:spChg>
        <pc:spChg chg="del mod topLvl">
          <ac:chgData name="Kuldeep Singh" userId="7db8b0fd6f97317c" providerId="LiveId" clId="{AC0D56D9-7B09-4B3B-AE4C-FDC08533756E}" dt="2023-02-10T17:48:38.408" v="1127" actId="478"/>
          <ac:spMkLst>
            <pc:docMk/>
            <pc:sldMk cId="3499602705" sldId="257"/>
            <ac:spMk id="18" creationId="{E4B3ADFA-86B5-CEE8-9B6E-89982C7B3092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9" creationId="{A1EAC36B-4C07-1DE0-432B-0E12A00E2B56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0" creationId="{72036F01-4101-3AB9-AC11-465D97900B93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1" creationId="{3C16A5C3-16B3-E8A3-1253-16B7011FBA26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2" creationId="{6FD65B90-58DF-087A-E22C-A4B29A02E1D5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3" creationId="{5E04EF76-F074-C6BE-F575-BDD2245D6CFE}"/>
          </ac:spMkLst>
        </pc:spChg>
        <pc:spChg chg="del mod topLvl">
          <ac:chgData name="Kuldeep Singh" userId="7db8b0fd6f97317c" providerId="LiveId" clId="{AC0D56D9-7B09-4B3B-AE4C-FDC08533756E}" dt="2023-02-10T17:48:28.262" v="1124" actId="478"/>
          <ac:spMkLst>
            <pc:docMk/>
            <pc:sldMk cId="3499602705" sldId="257"/>
            <ac:spMk id="25" creationId="{1ECC7D52-5BF7-6C12-6AD3-013E7CB65307}"/>
          </ac:spMkLst>
        </pc:spChg>
        <pc:spChg chg="del mod topLvl">
          <ac:chgData name="Kuldeep Singh" userId="7db8b0fd6f97317c" providerId="LiveId" clId="{AC0D56D9-7B09-4B3B-AE4C-FDC08533756E}" dt="2023-02-10T17:48:31.394" v="1125" actId="478"/>
          <ac:spMkLst>
            <pc:docMk/>
            <pc:sldMk cId="3499602705" sldId="257"/>
            <ac:spMk id="26" creationId="{8A9495CB-796D-6457-52FA-3C3607E71010}"/>
          </ac:spMkLst>
        </pc:spChg>
        <pc:spChg chg="mod">
          <ac:chgData name="Kuldeep Singh" userId="7db8b0fd6f97317c" providerId="LiveId" clId="{AC0D56D9-7B09-4B3B-AE4C-FDC08533756E}" dt="2023-02-16T09:52:02.830" v="1239" actId="20577"/>
          <ac:spMkLst>
            <pc:docMk/>
            <pc:sldMk cId="3499602705" sldId="257"/>
            <ac:spMk id="107" creationId="{07B0D1B1-D576-466B-9AC9-0411FD49C8AD}"/>
          </ac:spMkLst>
        </pc:spChg>
        <pc:grpChg chg="add del mod">
          <ac:chgData name="Kuldeep Singh" userId="7db8b0fd6f97317c" providerId="LiveId" clId="{AC0D56D9-7B09-4B3B-AE4C-FDC08533756E}" dt="2023-02-10T17:41:02.651" v="582" actId="478"/>
          <ac:grpSpMkLst>
            <pc:docMk/>
            <pc:sldMk cId="3499602705" sldId="257"/>
            <ac:grpSpMk id="4" creationId="{C4384387-3D21-DCE3-FD4B-9033DBEF8F35}"/>
          </ac:grpSpMkLst>
        </pc:grpChg>
        <pc:grpChg chg="add del mod">
          <ac:chgData name="Kuldeep Singh" userId="7db8b0fd6f97317c" providerId="LiveId" clId="{AC0D56D9-7B09-4B3B-AE4C-FDC08533756E}" dt="2023-02-10T17:48:19.370" v="1123" actId="165"/>
          <ac:grpSpMkLst>
            <pc:docMk/>
            <pc:sldMk cId="3499602705" sldId="257"/>
            <ac:grpSpMk id="7" creationId="{E853DC78-6ABE-E4B6-ABB3-54A8EAAE2249}"/>
          </ac:grpSpMkLst>
        </pc:grp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6" creationId="{2B1790D9-9CA4-47C2-0979-40AC1B15FF3F}"/>
          </ac:picMkLst>
        </pc:pic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8" creationId="{FB297F91-F83A-3F29-3AB5-8FB5F9A7DC09}"/>
          </ac:picMkLst>
        </pc:picChg>
        <pc:picChg chg="mod topLvl">
          <ac:chgData name="Kuldeep Singh" userId="7db8b0fd6f97317c" providerId="LiveId" clId="{AC0D56D9-7B09-4B3B-AE4C-FDC08533756E}" dt="2023-02-10T17:48:19.370" v="1123" actId="165"/>
          <ac:picMkLst>
            <pc:docMk/>
            <pc:sldMk cId="3499602705" sldId="257"/>
            <ac:picMk id="24" creationId="{850F1014-F129-7C40-5807-EEC9F1B9B60D}"/>
          </ac:picMkLst>
        </pc:pic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32" creationId="{D9AD0397-303C-62E9-6437-05BB44072925}"/>
          </ac:picMkLst>
        </pc:pic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33" creationId="{FC228570-19AD-F5E4-156B-39760D9F44D3}"/>
          </ac:picMkLst>
        </pc:picChg>
      </pc:sldChg>
      <pc:sldChg chg="addSp delSp modSp mod">
        <pc:chgData name="Kuldeep Singh" userId="7db8b0fd6f97317c" providerId="LiveId" clId="{AC0D56D9-7B09-4B3B-AE4C-FDC08533756E}" dt="2023-02-16T10:08:31.060" v="2241" actId="14826"/>
        <pc:sldMkLst>
          <pc:docMk/>
          <pc:sldMk cId="3398297345" sldId="258"/>
        </pc:sldMkLst>
        <pc:spChg chg="mod topLvl">
          <ac:chgData name="Kuldeep Singh" userId="7db8b0fd6f97317c" providerId="LiveId" clId="{AC0D56D9-7B09-4B3B-AE4C-FDC08533756E}" dt="2023-02-10T17:45:50.973" v="969" actId="165"/>
          <ac:spMkLst>
            <pc:docMk/>
            <pc:sldMk cId="3398297345" sldId="258"/>
            <ac:spMk id="6" creationId="{60D85B90-724C-4398-AC3F-EEDB0F3DE036}"/>
          </ac:spMkLst>
        </pc:spChg>
        <pc:spChg chg="add del">
          <ac:chgData name="Kuldeep Singh" userId="7db8b0fd6f97317c" providerId="LiveId" clId="{AC0D56D9-7B09-4B3B-AE4C-FDC08533756E}" dt="2023-02-16T09:57:33.462" v="2098"/>
          <ac:spMkLst>
            <pc:docMk/>
            <pc:sldMk cId="3398297345" sldId="258"/>
            <ac:spMk id="9" creationId="{D17CCCCB-A95B-601D-5BED-318A57439AE1}"/>
          </ac:spMkLst>
        </pc:spChg>
        <pc:spChg chg="mod">
          <ac:chgData name="Kuldeep Singh" userId="7db8b0fd6f97317c" providerId="LiveId" clId="{AC0D56D9-7B09-4B3B-AE4C-FDC08533756E}" dt="2023-02-10T17:54:00.415" v="1238" actId="20577"/>
          <ac:spMkLst>
            <pc:docMk/>
            <pc:sldMk cId="3398297345" sldId="258"/>
            <ac:spMk id="50" creationId="{EEF9AB24-D6E7-40F1-BB5A-CD2CD17F354B}"/>
          </ac:spMkLst>
        </pc:spChg>
        <pc:spChg chg="mod topLvl">
          <ac:chgData name="Kuldeep Singh" userId="7db8b0fd6f97317c" providerId="LiveId" clId="{AC0D56D9-7B09-4B3B-AE4C-FDC08533756E}" dt="2023-02-10T17:45:50.973" v="969" actId="165"/>
          <ac:spMkLst>
            <pc:docMk/>
            <pc:sldMk cId="3398297345" sldId="258"/>
            <ac:spMk id="54" creationId="{1D79A3F8-15F5-4CDB-AD67-30B07AF6CF29}"/>
          </ac:spMkLst>
        </pc:spChg>
        <pc:spChg chg="mod topLvl">
          <ac:chgData name="Kuldeep Singh" userId="7db8b0fd6f97317c" providerId="LiveId" clId="{AC0D56D9-7B09-4B3B-AE4C-FDC08533756E}" dt="2023-02-10T17:45:50.973" v="969" actId="165"/>
          <ac:spMkLst>
            <pc:docMk/>
            <pc:sldMk cId="3398297345" sldId="258"/>
            <ac:spMk id="55" creationId="{70A47492-796B-454D-BAA8-4E4CB8246C52}"/>
          </ac:spMkLst>
        </pc:spChg>
        <pc:spChg chg="del mod topLvl">
          <ac:chgData name="Kuldeep Singh" userId="7db8b0fd6f97317c" providerId="LiveId" clId="{AC0D56D9-7B09-4B3B-AE4C-FDC08533756E}" dt="2023-02-10T17:46:42.598" v="1026" actId="478"/>
          <ac:spMkLst>
            <pc:docMk/>
            <pc:sldMk cId="3398297345" sldId="258"/>
            <ac:spMk id="59" creationId="{C24B9893-D9DF-41BB-8AF9-222A7389D86A}"/>
          </ac:spMkLst>
        </pc:spChg>
        <pc:spChg chg="del">
          <ac:chgData name="Kuldeep Singh" userId="7db8b0fd6f97317c" providerId="LiveId" clId="{AC0D56D9-7B09-4B3B-AE4C-FDC08533756E}" dt="2023-02-10T17:45:30.482" v="967" actId="478"/>
          <ac:spMkLst>
            <pc:docMk/>
            <pc:sldMk cId="3398297345" sldId="258"/>
            <ac:spMk id="60" creationId="{5D3173B8-A489-4225-9B34-0DB457816850}"/>
          </ac:spMkLst>
        </pc:spChg>
        <pc:spChg chg="del">
          <ac:chgData name="Kuldeep Singh" userId="7db8b0fd6f97317c" providerId="LiveId" clId="{AC0D56D9-7B09-4B3B-AE4C-FDC08533756E}" dt="2023-02-10T17:45:40.299" v="968" actId="478"/>
          <ac:spMkLst>
            <pc:docMk/>
            <pc:sldMk cId="3398297345" sldId="258"/>
            <ac:spMk id="61" creationId="{681713C0-FBD5-4B76-AC99-52B01FECD292}"/>
          </ac:spMkLst>
        </pc:spChg>
        <pc:spChg chg="del mod topLvl">
          <ac:chgData name="Kuldeep Singh" userId="7db8b0fd6f97317c" providerId="LiveId" clId="{AC0D56D9-7B09-4B3B-AE4C-FDC08533756E}" dt="2023-02-10T17:46:45.126" v="1027" actId="478"/>
          <ac:spMkLst>
            <pc:docMk/>
            <pc:sldMk cId="3398297345" sldId="258"/>
            <ac:spMk id="62" creationId="{E635BB4A-E4E7-4E0E-910E-6DF07C8F4C1C}"/>
          </ac:spMkLst>
        </pc:spChg>
        <pc:spChg chg="del mod topLvl">
          <ac:chgData name="Kuldeep Singh" userId="7db8b0fd6f97317c" providerId="LiveId" clId="{AC0D56D9-7B09-4B3B-AE4C-FDC08533756E}" dt="2023-02-10T17:47:14.207" v="1056" actId="478"/>
          <ac:spMkLst>
            <pc:docMk/>
            <pc:sldMk cId="3398297345" sldId="258"/>
            <ac:spMk id="63" creationId="{10B3386A-6A8C-4E22-86AD-1AF049399C25}"/>
          </ac:spMkLst>
        </pc:spChg>
        <pc:spChg chg="mod topLvl">
          <ac:chgData name="Kuldeep Singh" userId="7db8b0fd6f97317c" providerId="LiveId" clId="{AC0D56D9-7B09-4B3B-AE4C-FDC08533756E}" dt="2023-02-10T17:47:30.879" v="1084" actId="1036"/>
          <ac:spMkLst>
            <pc:docMk/>
            <pc:sldMk cId="3398297345" sldId="258"/>
            <ac:spMk id="64" creationId="{90C6E8B4-75ED-406C-9FE8-4D19488CA4CC}"/>
          </ac:spMkLst>
        </pc:spChg>
        <pc:spChg chg="mod topLvl">
          <ac:chgData name="Kuldeep Singh" userId="7db8b0fd6f97317c" providerId="LiveId" clId="{AC0D56D9-7B09-4B3B-AE4C-FDC08533756E}" dt="2023-02-10T17:47:30.879" v="1084" actId="1036"/>
          <ac:spMkLst>
            <pc:docMk/>
            <pc:sldMk cId="3398297345" sldId="258"/>
            <ac:spMk id="65" creationId="{50A71FF9-E769-457F-BD9D-3A46CEE26A40}"/>
          </ac:spMkLst>
        </pc:spChg>
        <pc:spChg chg="del mod topLvl">
          <ac:chgData name="Kuldeep Singh" userId="7db8b0fd6f97317c" providerId="LiveId" clId="{AC0D56D9-7B09-4B3B-AE4C-FDC08533756E}" dt="2023-02-10T17:46:16.566" v="995" actId="478"/>
          <ac:spMkLst>
            <pc:docMk/>
            <pc:sldMk cId="3398297345" sldId="258"/>
            <ac:spMk id="66" creationId="{42CA273F-16D2-410E-86DE-B567C3D6711A}"/>
          </ac:spMkLst>
        </pc:spChg>
        <pc:spChg chg="del mod topLvl">
          <ac:chgData name="Kuldeep Singh" userId="7db8b0fd6f97317c" providerId="LiveId" clId="{AC0D56D9-7B09-4B3B-AE4C-FDC08533756E}" dt="2023-02-10T17:46:19.804" v="996" actId="478"/>
          <ac:spMkLst>
            <pc:docMk/>
            <pc:sldMk cId="3398297345" sldId="258"/>
            <ac:spMk id="67" creationId="{7317E27C-D683-4990-951C-C12CED467B50}"/>
          </ac:spMkLst>
        </pc:spChg>
        <pc:spChg chg="del mod topLvl">
          <ac:chgData name="Kuldeep Singh" userId="7db8b0fd6f97317c" providerId="LiveId" clId="{AC0D56D9-7B09-4B3B-AE4C-FDC08533756E}" dt="2023-02-10T17:46:22.465" v="997" actId="478"/>
          <ac:spMkLst>
            <pc:docMk/>
            <pc:sldMk cId="3398297345" sldId="258"/>
            <ac:spMk id="68" creationId="{63C5F25E-9368-4AB3-BC56-D0F01D1A88F3}"/>
          </ac:spMkLst>
        </pc:spChg>
        <pc:spChg chg="del mod topLvl">
          <ac:chgData name="Kuldeep Singh" userId="7db8b0fd6f97317c" providerId="LiveId" clId="{AC0D56D9-7B09-4B3B-AE4C-FDC08533756E}" dt="2023-02-10T17:47:11.386" v="1055" actId="478"/>
          <ac:spMkLst>
            <pc:docMk/>
            <pc:sldMk cId="3398297345" sldId="258"/>
            <ac:spMk id="69" creationId="{85611967-7E12-4DBF-9544-B08B104FBDCA}"/>
          </ac:spMkLst>
        </pc:spChg>
        <pc:spChg chg="del mod topLvl">
          <ac:chgData name="Kuldeep Singh" userId="7db8b0fd6f97317c" providerId="LiveId" clId="{AC0D56D9-7B09-4B3B-AE4C-FDC08533756E}" dt="2023-02-10T17:46:25.046" v="998" actId="478"/>
          <ac:spMkLst>
            <pc:docMk/>
            <pc:sldMk cId="3398297345" sldId="258"/>
            <ac:spMk id="70" creationId="{B2C8C6B0-3B1C-4CE8-800D-AD2EE747767E}"/>
          </ac:spMkLst>
        </pc:spChg>
        <pc:spChg chg="mod">
          <ac:chgData name="Kuldeep Singh" userId="7db8b0fd6f97317c" providerId="LiveId" clId="{AC0D56D9-7B09-4B3B-AE4C-FDC08533756E}" dt="2023-02-16T09:54:00.586" v="1566"/>
          <ac:spMkLst>
            <pc:docMk/>
            <pc:sldMk cId="3398297345" sldId="258"/>
            <ac:spMk id="77" creationId="{9C95CD67-6F52-C00E-B0C8-BABE13AD4B4B}"/>
          </ac:spMkLst>
        </pc:spChg>
        <pc:spChg chg="mod topLvl">
          <ac:chgData name="Kuldeep Singh" userId="7db8b0fd6f97317c" providerId="LiveId" clId="{AC0D56D9-7B09-4B3B-AE4C-FDC08533756E}" dt="2023-02-10T17:47:22.513" v="1083" actId="1035"/>
          <ac:spMkLst>
            <pc:docMk/>
            <pc:sldMk cId="3398297345" sldId="258"/>
            <ac:spMk id="79" creationId="{02F37C03-D434-71F3-09D5-861258429027}"/>
          </ac:spMkLst>
        </pc:spChg>
        <pc:spChg chg="mod topLvl">
          <ac:chgData name="Kuldeep Singh" userId="7db8b0fd6f97317c" providerId="LiveId" clId="{AC0D56D9-7B09-4B3B-AE4C-FDC08533756E}" dt="2023-02-10T17:47:22.513" v="1083" actId="1035"/>
          <ac:spMkLst>
            <pc:docMk/>
            <pc:sldMk cId="3398297345" sldId="258"/>
            <ac:spMk id="80" creationId="{3C3D99E7-2913-08AD-3202-C6A6F19093DF}"/>
          </ac:spMkLst>
        </pc:spChg>
        <pc:spChg chg="mod">
          <ac:chgData name="Kuldeep Singh" userId="7db8b0fd6f97317c" providerId="LiveId" clId="{AC0D56D9-7B09-4B3B-AE4C-FDC08533756E}" dt="2023-02-16T10:04:24.126" v="2239" actId="20577"/>
          <ac:spMkLst>
            <pc:docMk/>
            <pc:sldMk cId="3398297345" sldId="258"/>
            <ac:spMk id="113" creationId="{C947DE96-2B69-4C84-8050-B27EF655F310}"/>
          </ac:spMkLst>
        </pc:spChg>
        <pc:grpChg chg="add del mod">
          <ac:chgData name="Kuldeep Singh" userId="7db8b0fd6f97317c" providerId="LiveId" clId="{AC0D56D9-7B09-4B3B-AE4C-FDC08533756E}" dt="2023-02-16T10:08:01.670" v="2240" actId="165"/>
          <ac:grpSpMkLst>
            <pc:docMk/>
            <pc:sldMk cId="3398297345" sldId="258"/>
            <ac:grpSpMk id="2" creationId="{9AB9C9BF-57A5-1827-BC82-7071ACF7E849}"/>
          </ac:grpSpMkLst>
        </pc:grpChg>
        <pc:grpChg chg="mod">
          <ac:chgData name="Kuldeep Singh" userId="7db8b0fd6f97317c" providerId="LiveId" clId="{AC0D56D9-7B09-4B3B-AE4C-FDC08533756E}" dt="2023-02-10T17:49:55.127" v="1195" actId="1035"/>
          <ac:grpSpMkLst>
            <pc:docMk/>
            <pc:sldMk cId="3398297345" sldId="258"/>
            <ac:grpSpMk id="7" creationId="{F4C5C641-3F96-35B4-D4AB-988867C50606}"/>
          </ac:grpSpMkLst>
        </pc:grpChg>
        <pc:grpChg chg="mod">
          <ac:chgData name="Kuldeep Singh" userId="7db8b0fd6f97317c" providerId="LiveId" clId="{AC0D56D9-7B09-4B3B-AE4C-FDC08533756E}" dt="2023-02-10T17:38:48.975" v="166" actId="1036"/>
          <ac:grpSpMkLst>
            <pc:docMk/>
            <pc:sldMk cId="3398297345" sldId="258"/>
            <ac:grpSpMk id="8" creationId="{8255391D-6EF8-F8C8-7A1F-BCE5FD476727}"/>
          </ac:grpSpMkLst>
        </pc:grpChg>
        <pc:grpChg chg="del mod">
          <ac:chgData name="Kuldeep Singh" userId="7db8b0fd6f97317c" providerId="LiveId" clId="{AC0D56D9-7B09-4B3B-AE4C-FDC08533756E}" dt="2023-02-10T17:45:50.973" v="969" actId="165"/>
          <ac:grpSpMkLst>
            <pc:docMk/>
            <pc:sldMk cId="3398297345" sldId="258"/>
            <ac:grpSpMk id="9" creationId="{BD15E1A5-BC40-E58E-70C7-C990DFDE3F3C}"/>
          </ac:grpSpMkLst>
        </pc:grpChg>
        <pc:picChg chg="mod topLvl">
          <ac:chgData name="Kuldeep Singh" userId="7db8b0fd6f97317c" providerId="LiveId" clId="{AC0D56D9-7B09-4B3B-AE4C-FDC08533756E}" dt="2023-02-16T10:08:01.670" v="2240" actId="165"/>
          <ac:picMkLst>
            <pc:docMk/>
            <pc:sldMk cId="3398297345" sldId="258"/>
            <ac:picMk id="3" creationId="{E32549E5-FEFF-7C47-D919-60E548FC94CD}"/>
          </ac:picMkLst>
        </pc:picChg>
        <pc:picChg chg="mod topLvl">
          <ac:chgData name="Kuldeep Singh" userId="7db8b0fd6f97317c" providerId="LiveId" clId="{AC0D56D9-7B09-4B3B-AE4C-FDC08533756E}" dt="2023-02-16T10:08:01.670" v="2240" actId="165"/>
          <ac:picMkLst>
            <pc:docMk/>
            <pc:sldMk cId="3398297345" sldId="258"/>
            <ac:picMk id="4" creationId="{C75C7EAB-18A8-8F71-A88E-F24C82C6B7B8}"/>
          </ac:picMkLst>
        </pc:picChg>
        <pc:picChg chg="mod topLvl">
          <ac:chgData name="Kuldeep Singh" userId="7db8b0fd6f97317c" providerId="LiveId" clId="{AC0D56D9-7B09-4B3B-AE4C-FDC08533756E}" dt="2023-02-16T10:08:31.060" v="2241" actId="14826"/>
          <ac:picMkLst>
            <pc:docMk/>
            <pc:sldMk cId="3398297345" sldId="258"/>
            <ac:picMk id="10" creationId="{5BC8CF28-FBD8-752C-F2C4-AE2309EA206C}"/>
          </ac:picMkLst>
        </pc:picChg>
        <pc:picChg chg="mod topLvl">
          <ac:chgData name="Kuldeep Singh" userId="7db8b0fd6f97317c" providerId="LiveId" clId="{AC0D56D9-7B09-4B3B-AE4C-FDC08533756E}" dt="2023-02-16T10:08:01.670" v="2240" actId="165"/>
          <ac:picMkLst>
            <pc:docMk/>
            <pc:sldMk cId="3398297345" sldId="258"/>
            <ac:picMk id="11" creationId="{AA1E4DA4-1386-4E41-29E0-6EC0EC8E4FCD}"/>
          </ac:picMkLst>
        </pc:picChg>
        <pc:picChg chg="mod topLvl">
          <ac:chgData name="Kuldeep Singh" userId="7db8b0fd6f97317c" providerId="LiveId" clId="{AC0D56D9-7B09-4B3B-AE4C-FDC08533756E}" dt="2023-02-10T17:45:50.973" v="969" actId="165"/>
          <ac:picMkLst>
            <pc:docMk/>
            <pc:sldMk cId="3398297345" sldId="258"/>
            <ac:picMk id="89" creationId="{51946A2E-0593-4E46-974F-6B190165840C}"/>
          </ac:picMkLst>
        </pc:picChg>
        <pc:picChg chg="mod">
          <ac:chgData name="Kuldeep Singh" userId="7db8b0fd6f97317c" providerId="LiveId" clId="{AC0D56D9-7B09-4B3B-AE4C-FDC08533756E}" dt="2023-02-16T09:52:55.589" v="1448" actId="1036"/>
          <ac:picMkLst>
            <pc:docMk/>
            <pc:sldMk cId="3398297345" sldId="258"/>
            <ac:picMk id="114" creationId="{63F6F9D2-173A-4E7B-9656-286B033C7603}"/>
          </ac:picMkLst>
        </pc:picChg>
      </pc:sldChg>
    </pc:docChg>
  </pc:docChgLst>
  <pc:docChgLst>
    <pc:chgData name="Kuldeep Singh" userId="7db8b0fd6f97317c" providerId="LiveId" clId="{3884EF8C-97BD-4115-87FD-654ABB7F9DDB}"/>
    <pc:docChg chg="undo custSel modSld">
      <pc:chgData name="Kuldeep Singh" userId="7db8b0fd6f97317c" providerId="LiveId" clId="{3884EF8C-97BD-4115-87FD-654ABB7F9DDB}" dt="2022-06-10T09:05:34.862" v="664" actId="14826"/>
      <pc:docMkLst>
        <pc:docMk/>
      </pc:docMkLst>
      <pc:sldChg chg="addSp delSp modSp modNotesTx">
        <pc:chgData name="Kuldeep Singh" userId="7db8b0fd6f97317c" providerId="LiveId" clId="{3884EF8C-97BD-4115-87FD-654ABB7F9DDB}" dt="2022-06-10T08:57:59.823" v="448"/>
        <pc:sldMkLst>
          <pc:docMk/>
          <pc:sldMk cId="3499602705" sldId="257"/>
        </pc:sldMkLst>
        <pc:spChg chg="mod">
          <ac:chgData name="Kuldeep Singh" userId="7db8b0fd6f97317c" providerId="LiveId" clId="{3884EF8C-97BD-4115-87FD-654ABB7F9DDB}" dt="2022-06-10T08:52:06.532" v="96"/>
          <ac:spMkLst>
            <pc:docMk/>
            <pc:sldMk cId="3499602705" sldId="257"/>
            <ac:spMk id="28" creationId="{3404AC46-9E0D-ABBB-9AB8-BF98E8A9D998}"/>
          </ac:spMkLst>
        </pc:spChg>
        <pc:grpChg chg="add del mod">
          <ac:chgData name="Kuldeep Singh" userId="7db8b0fd6f97317c" providerId="LiveId" clId="{3884EF8C-97BD-4115-87FD-654ABB7F9DDB}" dt="2022-06-10T08:52:13.147" v="97"/>
          <ac:grpSpMkLst>
            <pc:docMk/>
            <pc:sldMk cId="3499602705" sldId="257"/>
            <ac:grpSpMk id="27" creationId="{97844100-A732-A48D-8635-DB953966A159}"/>
          </ac:grpSpMkLst>
        </pc:grpChg>
        <pc:picChg chg="mod">
          <ac:chgData name="Kuldeep Singh" userId="7db8b0fd6f97317c" providerId="LiveId" clId="{3884EF8C-97BD-4115-87FD-654ABB7F9DDB}" dt="2022-06-10T08:52:06.532" v="96"/>
          <ac:picMkLst>
            <pc:docMk/>
            <pc:sldMk cId="3499602705" sldId="257"/>
            <ac:picMk id="29" creationId="{624A48B9-7F97-BAC5-80D9-9FC48A37242A}"/>
          </ac:picMkLst>
        </pc:picChg>
      </pc:sldChg>
      <pc:sldChg chg="addSp modSp mod modNotesTx">
        <pc:chgData name="Kuldeep Singh" userId="7db8b0fd6f97317c" providerId="LiveId" clId="{3884EF8C-97BD-4115-87FD-654ABB7F9DDB}" dt="2022-06-10T09:05:34.862" v="664" actId="14826"/>
        <pc:sldMkLst>
          <pc:docMk/>
          <pc:sldMk cId="3398297345" sldId="258"/>
        </pc:sldMkLst>
        <pc:spChg chg="mod">
          <ac:chgData name="Kuldeep Singh" userId="7db8b0fd6f97317c" providerId="LiveId" clId="{3884EF8C-97BD-4115-87FD-654ABB7F9DDB}" dt="2022-06-10T09:05:34.862" v="664" actId="14826"/>
          <ac:spMkLst>
            <pc:docMk/>
            <pc:sldMk cId="3398297345" sldId="258"/>
            <ac:spMk id="77" creationId="{9C95CD67-6F52-C00E-B0C8-BABE13AD4B4B}"/>
          </ac:spMkLst>
        </pc:spChg>
        <pc:spChg chg="mod">
          <ac:chgData name="Kuldeep Singh" userId="7db8b0fd6f97317c" providerId="LiveId" clId="{3884EF8C-97BD-4115-87FD-654ABB7F9DDB}" dt="2022-06-10T09:00:34.063" v="657" actId="20577"/>
          <ac:spMkLst>
            <pc:docMk/>
            <pc:sldMk cId="3398297345" sldId="258"/>
            <ac:spMk id="113" creationId="{C947DE96-2B69-4C84-8050-B27EF655F310}"/>
          </ac:spMkLst>
        </pc:spChg>
        <pc:grpChg chg="add mod">
          <ac:chgData name="Kuldeep Singh" userId="7db8b0fd6f97317c" providerId="LiveId" clId="{3884EF8C-97BD-4115-87FD-654ABB7F9DDB}" dt="2022-06-10T09:05:34.862" v="664" actId="14826"/>
          <ac:grpSpMkLst>
            <pc:docMk/>
            <pc:sldMk cId="3398297345" sldId="258"/>
            <ac:grpSpMk id="58" creationId="{3E66031D-3298-D4E3-96D8-D18D3A314B1F}"/>
          </ac:grpSpMkLst>
        </pc:grpChg>
        <pc:grpChg chg="mod">
          <ac:chgData name="Kuldeep Singh" userId="7db8b0fd6f97317c" providerId="LiveId" clId="{3884EF8C-97BD-4115-87FD-654ABB7F9DDB}" dt="2022-06-10T08:58:15.457" v="489" actId="1035"/>
          <ac:grpSpMkLst>
            <pc:docMk/>
            <pc:sldMk cId="3398297345" sldId="258"/>
            <ac:grpSpMk id="112" creationId="{B92D4A5D-60A9-4EB7-BE3A-19D585B00183}"/>
          </ac:grpSpMkLst>
        </pc:grpChg>
        <pc:picChg chg="mod">
          <ac:chgData name="Kuldeep Singh" userId="7db8b0fd6f97317c" providerId="LiveId" clId="{3884EF8C-97BD-4115-87FD-654ABB7F9DDB}" dt="2022-06-10T09:05:34.862" v="664" actId="14826"/>
          <ac:picMkLst>
            <pc:docMk/>
            <pc:sldMk cId="3398297345" sldId="258"/>
            <ac:picMk id="78" creationId="{10B69F0E-0186-A170-799D-E2296DB954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F184-537C-42E6-A959-5DFA1A1FC0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DB4B-0219-4437-B5C8-C6062400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000"/>
            <a:r>
              <a:rPr lang="en-US" sz="1400" b="1" dirty="0">
                <a:ea typeface="Calibri" panose="020F0502020204030204" pitchFamily="34" charset="0"/>
                <a:cs typeface="Calibri" panose="020F0502020204030204" pitchFamily="34" charset="0"/>
              </a:rPr>
              <a:t> Microsoft</a:t>
            </a:r>
            <a:endParaRPr lang="en-US" sz="14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>
              <a:spcBef>
                <a:spcPts val="200"/>
              </a:spcBef>
              <a:spcAft>
                <a:spcPts val="300"/>
              </a:spcAft>
            </a:pPr>
            <a:r>
              <a:rPr 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            Customer Engineer</a:t>
            </a:r>
            <a:endParaRPr lang="en-US" sz="1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/>
            <a:r>
              <a:rPr lang="en-US" sz="1100" i="1" dirty="0">
                <a:ea typeface="Calibri" panose="020F0502020204030204" pitchFamily="34" charset="0"/>
                <a:cs typeface="Calibri" panose="020F0502020204030204" pitchFamily="34" charset="0"/>
              </a:rPr>
              <a:t>July </a:t>
            </a:r>
            <a:r>
              <a:rPr lang="en-US" sz="11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2019 – </a:t>
            </a:r>
            <a:r>
              <a:rPr lang="en-US" sz="1100" i="1" dirty="0">
                <a:ea typeface="Calibri" panose="020F0502020204030204" pitchFamily="34" charset="0"/>
                <a:cs typeface="Calibri" panose="020F0502020204030204" pitchFamily="34" charset="0"/>
              </a:rPr>
              <a:t>May 2022</a:t>
            </a:r>
            <a:r>
              <a:rPr lang="en-US" sz="11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</a:t>
            </a:r>
            <a:r>
              <a:rPr lang="en-US" sz="1100" i="1" dirty="0">
                <a:ea typeface="Calibri" panose="020F0502020204030204" pitchFamily="34" charset="0"/>
                <a:cs typeface="Calibri" panose="020F0502020204030204" pitchFamily="34" charset="0"/>
              </a:rPr>
              <a:t>London</a:t>
            </a:r>
            <a:r>
              <a:rPr lang="en-US" sz="11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UK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elivered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training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and services to end customers, focusing on cloud technologies as well as troubleshooting, strategy and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best practices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sz="1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Worked with</a:t>
            </a:r>
            <a:r>
              <a:rPr lang="en-US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customers to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plan, deploy, operate and optimize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their modern cloud applications and helped them in accomplishing their business needs.</a:t>
            </a:r>
            <a:endParaRPr lang="en-US" sz="1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Synthesized </a:t>
            </a:r>
            <a:r>
              <a:rPr lang="en-GB" sz="12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customer feedback </a:t>
            </a: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to facilitate continuous product/services improvement in close co-operation with Product/Engineering teams.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Worked on an engagement where a customer was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modernizing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their application, I helped them understand the various Azure services available for their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application migration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 One Key service was Azure Cosmos DB. I educated the customer development team on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Cosmos DB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helped them with writing SQL 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api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queries and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performance optimization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of the database. As a result, this customer was able to optimize the cost of services running in Azure.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elivered series of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workshops and sessions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focusing on various Azure services. I delivered a session to their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SLT team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where I helped them in understanding the capabilities of Azure Security 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Center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via live demos. This has resulted in successfully setting up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security centre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for customer's environments. I delivered sessions/workshops around ARM templates, 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IaaC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DevOps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Azure SQL,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Data Studio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and Azure cosmos DB to upskill their developers and get on board quickly.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orked with one of my customer in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automating their workloads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 Azure. I delivered a workshop focusing on ARM templates, Azure monitor, automation using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CI/CD pipelines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 This helped customer in understanding the various automation services available in Azure and automating their cloud workload.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elivered a workshop on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'Developing accessible applications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'. This workshop helped customer understand what accessibility is and what it means in web and mobile application development. In this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workshop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I created demos to show the common accessibility issues, various tools that can be used to identify the defects. I created a hands-on lab exercise to practice attendees on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accessibility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defects. This workshop is the perfect example of inclusiveness, where we educate the attendees to create applications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accessible to everyone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While working with one of the customers I delivered multiple sessions on </a:t>
            </a:r>
            <a:r>
              <a:rPr lang="en-GB" sz="1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PowerBI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Azure DevOps pipelines,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security &amp; permissions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Azure Data Factory,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SQL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deployment. This has resulted in a successful Data factory orchestration for the customer. I worked with their developer teams in helping them write code, following best practices. I took the product feedback from the customer and worked with our Engineering team in product enhancement.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endParaRPr lang="en-GB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endParaRPr lang="en-GB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DB4B-0219-4437-B5C8-C6062400B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2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5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8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0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1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E054-792B-43D6-ACF0-7B6248230ED4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kuldeepsingh-in.github.io/" TargetMode="External"/><Relationship Id="rId18" Type="http://schemas.openxmlformats.org/officeDocument/2006/relationships/hyperlink" Target="https://github.com/kuldeepsingh-in" TargetMode="External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emf"/><Relationship Id="rId33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linkedin.com/in/kuldeepsingh-in/" TargetMode="External"/><Relationship Id="rId20" Type="http://schemas.openxmlformats.org/officeDocument/2006/relationships/image" Target="../media/image15.png"/><Relationship Id="rId29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7.pn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31" Type="http://schemas.openxmlformats.org/officeDocument/2006/relationships/image" Target="../media/image25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hyperlink" Target="mailto:email@domain.com" TargetMode="External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4866436-6F12-48E5-99A6-CB88BF713803}"/>
              </a:ext>
            </a:extLst>
          </p:cNvPr>
          <p:cNvSpPr/>
          <p:nvPr/>
        </p:nvSpPr>
        <p:spPr>
          <a:xfrm>
            <a:off x="-1" y="1378141"/>
            <a:ext cx="6858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F9AB24-D6E7-40F1-BB5A-CD2CD17F354B}"/>
              </a:ext>
            </a:extLst>
          </p:cNvPr>
          <p:cNvSpPr/>
          <p:nvPr/>
        </p:nvSpPr>
        <p:spPr>
          <a:xfrm>
            <a:off x="1806" y="124097"/>
            <a:ext cx="4654061" cy="8848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07950">
              <a:spcBef>
                <a:spcPts val="215"/>
              </a:spcBef>
              <a:spcAft>
                <a:spcPts val="0"/>
              </a:spcAft>
            </a:pPr>
            <a:r>
              <a:rPr lang="en-US" sz="2300" dirty="0">
                <a:solidFill>
                  <a:srgbClr val="002060"/>
                </a:solidFill>
                <a:ea typeface="Cambria" panose="02040503050406030204" pitchFamily="18" charset="0"/>
              </a:rPr>
              <a:t>Kuldeep Singh</a:t>
            </a:r>
            <a:endParaRPr lang="en-GB" sz="2300" dirty="0">
              <a:solidFill>
                <a:srgbClr val="002060"/>
              </a:solidFill>
              <a:ea typeface="Cambria" panose="02040503050406030204" pitchFamily="18" charset="0"/>
              <a:cs typeface="Calibri" panose="020F0502020204030204"/>
            </a:endParaRPr>
          </a:p>
          <a:p>
            <a:pPr marL="107950">
              <a:lnSpc>
                <a:spcPts val="1400"/>
              </a:lnSpc>
              <a:spcAft>
                <a:spcPts val="500"/>
              </a:spcAft>
            </a:pPr>
            <a:r>
              <a:rPr lang="en-US" sz="1200" dirty="0">
                <a:ea typeface="Cambria"/>
              </a:rPr>
              <a:t>Cloud Solution Architect / Manager</a:t>
            </a:r>
            <a:endParaRPr lang="en-US" sz="900" dirty="0">
              <a:ea typeface="Cambria"/>
              <a:cs typeface="Calibri" panose="020F0502020204030204"/>
            </a:endParaRPr>
          </a:p>
          <a:p>
            <a:pPr marL="107950">
              <a:spcBef>
                <a:spcPts val="165"/>
              </a:spcBef>
            </a:pPr>
            <a:r>
              <a:rPr lang="en-US" sz="1100" dirty="0">
                <a:latin typeface="Calibri Light"/>
                <a:ea typeface="Cambria"/>
                <a:cs typeface="Calibri Light"/>
              </a:rPr>
              <a:t>Kuldeep is ……. &lt;</a:t>
            </a:r>
            <a:r>
              <a:rPr lang="en-US" sz="1100" dirty="0">
                <a:highlight>
                  <a:srgbClr val="FFFF00"/>
                </a:highlight>
                <a:latin typeface="Calibri Light"/>
                <a:ea typeface="Cambria"/>
                <a:cs typeface="Calibri Light"/>
              </a:rPr>
              <a:t>Summary</a:t>
            </a:r>
            <a:r>
              <a:rPr lang="en-US" sz="1100" dirty="0">
                <a:latin typeface="Calibri Light"/>
                <a:ea typeface="Cambria"/>
                <a:cs typeface="Calibri Light"/>
              </a:rPr>
              <a:t>&gt;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.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E74BE14-22A7-43A6-9C37-CDEDF536AD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943" y="3018660"/>
            <a:ext cx="1044000" cy="1044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1504697-F3BF-4E86-A40D-18CDE6A7D1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963" y="1891747"/>
            <a:ext cx="1044000" cy="1044000"/>
          </a:xfrm>
          <a:prstGeom prst="rect">
            <a:avLst/>
          </a:prstGeom>
        </p:spPr>
      </p:pic>
      <p:pic>
        <p:nvPicPr>
          <p:cNvPr id="85" name="Picture 84" descr="A blue and white sign&#10;&#10;Description automatically generated">
            <a:extLst>
              <a:ext uri="{FF2B5EF4-FFF2-40B4-BE49-F238E27FC236}">
                <a16:creationId xmlns:a16="http://schemas.microsoft.com/office/drawing/2014/main" id="{7404DDF9-D66E-4D98-8D0B-A7ADD8895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43" y="1891747"/>
            <a:ext cx="1044000" cy="1044000"/>
          </a:xfrm>
          <a:prstGeom prst="rect">
            <a:avLst/>
          </a:prstGeom>
        </p:spPr>
      </p:pic>
      <p:pic>
        <p:nvPicPr>
          <p:cNvPr id="87" name="Picture 86" descr="A blue and white sign&#10;&#10;Description automatically generated">
            <a:extLst>
              <a:ext uri="{FF2B5EF4-FFF2-40B4-BE49-F238E27FC236}">
                <a16:creationId xmlns:a16="http://schemas.microsoft.com/office/drawing/2014/main" id="{93114B31-78F6-425D-8A07-6AFC0FB07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3" y="3018660"/>
            <a:ext cx="1044000" cy="1044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6EEE013-5175-4CC6-B9F4-D8EE7E67F382}"/>
              </a:ext>
            </a:extLst>
          </p:cNvPr>
          <p:cNvGrpSpPr/>
          <p:nvPr/>
        </p:nvGrpSpPr>
        <p:grpSpPr>
          <a:xfrm>
            <a:off x="65447" y="1458558"/>
            <a:ext cx="2079583" cy="367393"/>
            <a:chOff x="4670467" y="4044826"/>
            <a:chExt cx="2079583" cy="36739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3AAEF67-7456-4A67-A504-D4D7805BBB66}"/>
                </a:ext>
              </a:extLst>
            </p:cNvPr>
            <p:cNvGrpSpPr/>
            <p:nvPr/>
          </p:nvGrpSpPr>
          <p:grpSpPr>
            <a:xfrm>
              <a:off x="4670467" y="4044826"/>
              <a:ext cx="2079583" cy="367393"/>
              <a:chOff x="3841859" y="3866296"/>
              <a:chExt cx="2867297" cy="36739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FD3F99-5C81-4F56-8C76-AF1B74D44817}"/>
                  </a:ext>
                </a:extLst>
              </p:cNvPr>
              <p:cNvSpPr txBox="1"/>
              <p:nvPr/>
            </p:nvSpPr>
            <p:spPr>
              <a:xfrm>
                <a:off x="4208404" y="3866296"/>
                <a:ext cx="2090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ea typeface="Times New Roman" panose="02020603050405020304" pitchFamily="18" charset="0"/>
                  </a:rPr>
                  <a:t>CERTIFICATIONS</a:t>
                </a:r>
                <a:endParaRPr lang="en-GB" sz="800" dirty="0">
                  <a:ea typeface="Times New Roman" panose="02020603050405020304" pitchFamily="18" charset="0"/>
                </a:endParaRPr>
              </a:p>
            </p:txBody>
          </p:sp>
          <p:sp>
            <p:nvSpPr>
              <p:cNvPr id="73" name="Freeform 86">
                <a:extLst>
                  <a:ext uri="{FF2B5EF4-FFF2-40B4-BE49-F238E27FC236}">
                    <a16:creationId xmlns:a16="http://schemas.microsoft.com/office/drawing/2014/main" id="{7197432F-76BA-4D3E-976E-C7F52252D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859" y="4144608"/>
                <a:ext cx="2867297" cy="89081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90" name="Graphic 89" descr="Diploma">
              <a:extLst>
                <a:ext uri="{FF2B5EF4-FFF2-40B4-BE49-F238E27FC236}">
                  <a16:creationId xmlns:a16="http://schemas.microsoft.com/office/drawing/2014/main" id="{5219A82C-0E00-4471-875D-87AA4BC0E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4087" y="4060065"/>
              <a:ext cx="288000" cy="2880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69F2F4F-C957-4719-97BD-6EFD3215D3FD}"/>
              </a:ext>
            </a:extLst>
          </p:cNvPr>
          <p:cNvGrpSpPr/>
          <p:nvPr/>
        </p:nvGrpSpPr>
        <p:grpSpPr>
          <a:xfrm>
            <a:off x="4623167" y="1116728"/>
            <a:ext cx="1979476" cy="246221"/>
            <a:chOff x="5225374" y="1175867"/>
            <a:chExt cx="1979476" cy="24622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3020D1-9CCE-4AE8-9099-DBF5CD5EB955}"/>
                </a:ext>
              </a:extLst>
            </p:cNvPr>
            <p:cNvSpPr txBox="1"/>
            <p:nvPr/>
          </p:nvSpPr>
          <p:spPr>
            <a:xfrm>
              <a:off x="5367596" y="1175867"/>
              <a:ext cx="183725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  London, United Kingdom</a:t>
              </a:r>
            </a:p>
          </p:txBody>
        </p:sp>
        <p:pic>
          <p:nvPicPr>
            <p:cNvPr id="117" name="Graphic 3" descr="Marker">
              <a:extLst>
                <a:ext uri="{FF2B5EF4-FFF2-40B4-BE49-F238E27FC236}">
                  <a16:creationId xmlns:a16="http://schemas.microsoft.com/office/drawing/2014/main" id="{94D8B972-8711-4149-B486-A85FC17FD606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25374" y="1189801"/>
              <a:ext cx="213360" cy="21336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B85E79-119A-4F43-BCFE-B74FB8061E5F}"/>
              </a:ext>
            </a:extLst>
          </p:cNvPr>
          <p:cNvGrpSpPr/>
          <p:nvPr/>
        </p:nvGrpSpPr>
        <p:grpSpPr>
          <a:xfrm>
            <a:off x="4635707" y="270913"/>
            <a:ext cx="1642390" cy="246221"/>
            <a:chOff x="2059508" y="1326216"/>
            <a:chExt cx="1642390" cy="246221"/>
          </a:xfrm>
        </p:grpSpPr>
        <p:pic>
          <p:nvPicPr>
            <p:cNvPr id="119" name="Graphic 2" descr="Smart Phone">
              <a:extLst>
                <a:ext uri="{FF2B5EF4-FFF2-40B4-BE49-F238E27FC236}">
                  <a16:creationId xmlns:a16="http://schemas.microsoft.com/office/drawing/2014/main" id="{265CEC46-DC58-43CC-8067-88D57DD24BCC}"/>
                </a:ext>
              </a:extLst>
            </p:cNvPr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59508" y="1366777"/>
              <a:ext cx="165100" cy="165100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9F3593-673E-4F19-A632-0EE840A33C04}"/>
                </a:ext>
              </a:extLst>
            </p:cNvPr>
            <p:cNvSpPr txBox="1"/>
            <p:nvPr/>
          </p:nvSpPr>
          <p:spPr>
            <a:xfrm>
              <a:off x="2149238" y="1326216"/>
              <a:ext cx="155266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+44 700000000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9EB198A-8B35-490B-A046-AD21DE8F4BD0}"/>
              </a:ext>
            </a:extLst>
          </p:cNvPr>
          <p:cNvGrpSpPr/>
          <p:nvPr/>
        </p:nvGrpSpPr>
        <p:grpSpPr>
          <a:xfrm>
            <a:off x="4627172" y="917989"/>
            <a:ext cx="2230827" cy="246221"/>
            <a:chOff x="5225374" y="1175867"/>
            <a:chExt cx="2230827" cy="24622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15EE657-5305-4B66-B27D-63859DC7A082}"/>
                </a:ext>
              </a:extLst>
            </p:cNvPr>
            <p:cNvSpPr txBox="1"/>
            <p:nvPr/>
          </p:nvSpPr>
          <p:spPr>
            <a:xfrm>
              <a:off x="5367595" y="1175867"/>
              <a:ext cx="208860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3"/>
                </a:rPr>
                <a:t>https://kuldeepsingh-in.github.io</a:t>
              </a:r>
              <a:endParaRPr lang="en-GB" sz="900" dirty="0"/>
            </a:p>
          </p:txBody>
        </p:sp>
        <p:pic>
          <p:nvPicPr>
            <p:cNvPr id="123" name="Graphic 3" descr="Internet with solid fill">
              <a:extLst>
                <a:ext uri="{FF2B5EF4-FFF2-40B4-BE49-F238E27FC236}">
                  <a16:creationId xmlns:a16="http://schemas.microsoft.com/office/drawing/2014/main" id="{6BC15116-2CB4-4957-895B-2E1CF6562EC7}"/>
                </a:ext>
              </a:extLst>
            </p:cNvPr>
            <p:cNvPicPr/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5225374" y="1189801"/>
              <a:ext cx="213360" cy="21336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8ACA0-74FF-4424-87C3-2D99BDC6B8E5}"/>
              </a:ext>
            </a:extLst>
          </p:cNvPr>
          <p:cNvGrpSpPr/>
          <p:nvPr/>
        </p:nvGrpSpPr>
        <p:grpSpPr>
          <a:xfrm>
            <a:off x="4658694" y="682290"/>
            <a:ext cx="2160700" cy="246221"/>
            <a:chOff x="4672800" y="872330"/>
            <a:chExt cx="2160700" cy="24622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55FA96A-605B-48AA-A01D-1BD6E1F31396}"/>
                </a:ext>
              </a:extLst>
            </p:cNvPr>
            <p:cNvSpPr txBox="1"/>
            <p:nvPr/>
          </p:nvSpPr>
          <p:spPr>
            <a:xfrm>
              <a:off x="4789333" y="872330"/>
              <a:ext cx="20441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6"/>
                </a:rPr>
                <a:t>linkedin.com/in/</a:t>
              </a:r>
              <a:r>
                <a:rPr lang="en-GB" sz="1000" dirty="0" err="1">
                  <a:latin typeface="Calibri Light" panose="020F0302020204030204" pitchFamily="34" charset="0"/>
                  <a:cs typeface="Calibri Light" panose="020F0302020204030204" pitchFamily="34" charset="0"/>
                  <a:hlinkClick r:id="rId16"/>
                </a:rPr>
                <a:t>kuldeepsingh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6"/>
                </a:rPr>
                <a:t>-in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26" name="Picture 125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CBAEFB6F-E3E8-43E0-AEAA-3C6027EE5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800" y="920147"/>
              <a:ext cx="135897" cy="135897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C42A8B-C82B-462B-A089-A19B418D5D08}"/>
              </a:ext>
            </a:extLst>
          </p:cNvPr>
          <p:cNvGrpSpPr/>
          <p:nvPr/>
        </p:nvGrpSpPr>
        <p:grpSpPr>
          <a:xfrm>
            <a:off x="4624368" y="457229"/>
            <a:ext cx="2230827" cy="246221"/>
            <a:chOff x="5225374" y="1175867"/>
            <a:chExt cx="2230827" cy="24622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63C2DDF-4642-46F4-A9E1-508EC3AE972C}"/>
                </a:ext>
              </a:extLst>
            </p:cNvPr>
            <p:cNvSpPr txBox="1"/>
            <p:nvPr/>
          </p:nvSpPr>
          <p:spPr>
            <a:xfrm>
              <a:off x="5367595" y="1175867"/>
              <a:ext cx="208860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8"/>
                </a:rPr>
                <a:t>https://github.com/kuldeepsingh-in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29" name="Graphic 3">
              <a:extLst>
                <a:ext uri="{FF2B5EF4-FFF2-40B4-BE49-F238E27FC236}">
                  <a16:creationId xmlns:a16="http://schemas.microsoft.com/office/drawing/2014/main" id="{BD611D67-44B8-4563-BB00-58A6258B4935}"/>
                </a:ext>
              </a:extLst>
            </p:cNvPr>
            <p:cNvPicPr/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25374" y="1227747"/>
              <a:ext cx="177906" cy="175413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F7DC35-342C-4158-9C70-2A26F5FEBF3D}"/>
              </a:ext>
            </a:extLst>
          </p:cNvPr>
          <p:cNvGrpSpPr/>
          <p:nvPr/>
        </p:nvGrpSpPr>
        <p:grpSpPr>
          <a:xfrm>
            <a:off x="4640194" y="74447"/>
            <a:ext cx="1902368" cy="246221"/>
            <a:chOff x="4972747" y="171967"/>
            <a:chExt cx="1662282" cy="246221"/>
          </a:xfrm>
        </p:grpSpPr>
        <p:pic>
          <p:nvPicPr>
            <p:cNvPr id="131" name="Graphic 1" descr="Envelope">
              <a:extLst>
                <a:ext uri="{FF2B5EF4-FFF2-40B4-BE49-F238E27FC236}">
                  <a16:creationId xmlns:a16="http://schemas.microsoft.com/office/drawing/2014/main" id="{DDDDA1E2-4FF2-4266-93CF-EB0DC4A43F36}"/>
                </a:ext>
              </a:extLst>
            </p:cNvPr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72747" y="209226"/>
              <a:ext cx="175260" cy="17526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259771B-8DAC-4889-9C51-B8BF87972F34}"/>
                </a:ext>
              </a:extLst>
            </p:cNvPr>
            <p:cNvSpPr txBox="1"/>
            <p:nvPr/>
          </p:nvSpPr>
          <p:spPr>
            <a:xfrm>
              <a:off x="5110622" y="171967"/>
              <a:ext cx="152440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22"/>
                </a:rPr>
                <a:t>email@domain.com</a:t>
              </a:r>
              <a:endParaRPr lang="en-GB" sz="1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72C179-CB91-85BC-5BFA-DC2CEAEA7DD8}"/>
              </a:ext>
            </a:extLst>
          </p:cNvPr>
          <p:cNvGrpSpPr/>
          <p:nvPr/>
        </p:nvGrpSpPr>
        <p:grpSpPr>
          <a:xfrm>
            <a:off x="2169215" y="1463193"/>
            <a:ext cx="4660935" cy="4611031"/>
            <a:chOff x="2169215" y="1463193"/>
            <a:chExt cx="4660935" cy="46110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1C98C5-7AA4-46E8-BB4A-B2938D14B93E}"/>
                </a:ext>
              </a:extLst>
            </p:cNvPr>
            <p:cNvSpPr txBox="1"/>
            <p:nvPr/>
          </p:nvSpPr>
          <p:spPr>
            <a:xfrm>
              <a:off x="2449928" y="1464603"/>
              <a:ext cx="2077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ea typeface="Ubuntu"/>
                  <a:cs typeface="Ubuntu"/>
                </a:rPr>
                <a:t>WORK EXPERIENCE</a:t>
              </a:r>
              <a:endParaRPr lang="en-GB" sz="800" dirty="0">
                <a:ea typeface="Times New Roman" panose="02020603050405020304" pitchFamily="18" charset="0"/>
              </a:endParaRPr>
            </a:p>
          </p:txBody>
        </p:sp>
        <p:grpSp>
          <p:nvGrpSpPr>
            <p:cNvPr id="52" name="Group 85">
              <a:extLst>
                <a:ext uri="{FF2B5EF4-FFF2-40B4-BE49-F238E27FC236}">
                  <a16:creationId xmlns:a16="http://schemas.microsoft.com/office/drawing/2014/main" id="{3DFBA780-C310-467E-9A85-BE3DC451F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133" y="1739636"/>
              <a:ext cx="4583017" cy="0"/>
              <a:chOff x="56" y="9100"/>
              <a:chExt cx="5709" cy="0"/>
            </a:xfrm>
          </p:grpSpPr>
          <p:sp>
            <p:nvSpPr>
              <p:cNvPr id="53" name="Freeform 86">
                <a:extLst>
                  <a:ext uri="{FF2B5EF4-FFF2-40B4-BE49-F238E27FC236}">
                    <a16:creationId xmlns:a16="http://schemas.microsoft.com/office/drawing/2014/main" id="{F51FB7E7-F7A2-4B71-8725-82AA494F6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9100"/>
                <a:ext cx="5709" cy="0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88" name="Graphic 87" descr="Briefcase">
              <a:extLst>
                <a:ext uri="{FF2B5EF4-FFF2-40B4-BE49-F238E27FC236}">
                  <a16:creationId xmlns:a16="http://schemas.microsoft.com/office/drawing/2014/main" id="{D96C0091-CCEE-4813-9415-EC396496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83310" y="1463193"/>
              <a:ext cx="288000" cy="288000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92D4A5D-60A9-4EB7-BE3A-19D585B00183}"/>
                </a:ext>
              </a:extLst>
            </p:cNvPr>
            <p:cNvGrpSpPr/>
            <p:nvPr/>
          </p:nvGrpSpPr>
          <p:grpSpPr>
            <a:xfrm>
              <a:off x="2169215" y="5179104"/>
              <a:ext cx="4615981" cy="895120"/>
              <a:chOff x="112108" y="4211148"/>
              <a:chExt cx="4468869" cy="94808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47DE96-2B69-4C84-8050-B27EF655F310}"/>
                  </a:ext>
                </a:extLst>
              </p:cNvPr>
              <p:cNvSpPr txBox="1"/>
              <p:nvPr/>
            </p:nvSpPr>
            <p:spPr>
              <a:xfrm>
                <a:off x="112108" y="4211148"/>
                <a:ext cx="4468869" cy="948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/>
                <a:r>
                  <a:rPr lang="en-US" sz="1200" b="1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   Microsoft</a:t>
                </a:r>
                <a:endParaRPr lang="en-US" sz="12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sz="1200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   Cloud Solution Architect</a:t>
                </a:r>
                <a:endParaRPr lang="en-US" sz="1200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/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July 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2000 – </a:t>
                </a:r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May 2000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                        </a:t>
                </a:r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London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UK</a:t>
                </a:r>
              </a:p>
              <a:p>
                <a:pPr marL="279450" indent="-171450" algn="just">
                  <a:spcBef>
                    <a:spcPts val="300"/>
                  </a:spcBef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Worked with</a:t>
                </a:r>
                <a:r>
                  <a:rPr lang="en-US" sz="11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customers &lt;</a:t>
                </a:r>
                <a:r>
                  <a:rPr lang="en-GB" sz="1100" dirty="0">
                    <a:effectLst/>
                    <a:highlight>
                      <a:srgbClr val="FFFF00"/>
                    </a:highlight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Experience</a:t>
                </a:r>
                <a:r>
                  <a:rPr lang="en-GB" sz="11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&gt;</a:t>
                </a:r>
                <a:endParaRPr lang="en-US" sz="11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14" name="MS logo white - EMF" descr="Microsoft logo white text version">
                <a:extLst>
                  <a:ext uri="{FF2B5EF4-FFF2-40B4-BE49-F238E27FC236}">
                    <a16:creationId xmlns:a16="http://schemas.microsoft.com/office/drawing/2014/main" id="{63F6F9D2-173A-4E7B-9656-286B033C76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r="78519" b="-4187"/>
              <a:stretch/>
            </p:blipFill>
            <p:spPr bwMode="black">
              <a:xfrm>
                <a:off x="298674" y="4270762"/>
                <a:ext cx="315601" cy="327845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66031D-3298-D4E3-96D8-D18D3A314B1F}"/>
                </a:ext>
              </a:extLst>
            </p:cNvPr>
            <p:cNvGrpSpPr/>
            <p:nvPr/>
          </p:nvGrpSpPr>
          <p:grpSpPr>
            <a:xfrm>
              <a:off x="2173602" y="1801744"/>
              <a:ext cx="4618021" cy="1310615"/>
              <a:chOff x="112107" y="6966331"/>
              <a:chExt cx="4468870" cy="131061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C95CD67-6F52-C00E-B0C8-BABE13AD4B4B}"/>
                  </a:ext>
                </a:extLst>
              </p:cNvPr>
              <p:cNvSpPr txBox="1"/>
              <p:nvPr/>
            </p:nvSpPr>
            <p:spPr>
              <a:xfrm>
                <a:off x="112107" y="6966331"/>
                <a:ext cx="4468870" cy="131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/>
                <a:r>
                  <a:rPr lang="en-US" sz="1200" b="1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   PwC UK</a:t>
                </a:r>
                <a:endParaRPr lang="en-US" sz="12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sz="12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:r>
                  <a:rPr lang="en-US" sz="1200" dirty="0">
                    <a:ea typeface="Calibri" panose="020F0502020204030204" pitchFamily="34" charset="0"/>
                    <a:cs typeface="Calibri" panose="020F0502020204030204" pitchFamily="34" charset="0"/>
                  </a:rPr>
                  <a:t>Manager/Cloud Solution Architect</a:t>
                </a:r>
                <a:endParaRPr lang="en-US" sz="1200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/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June 2000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Present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                       London, UK</a:t>
                </a: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Led the design &lt;</a:t>
                </a:r>
                <a:r>
                  <a:rPr lang="en-US" sz="1100" dirty="0">
                    <a:highlight>
                      <a:srgbClr val="FFFF00"/>
                    </a:highligh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Experience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&gt;.</a:t>
                </a:r>
              </a:p>
              <a:p>
                <a:pPr marL="108000" algn="just">
                  <a:spcBef>
                    <a:spcPts val="300"/>
                  </a:spcBef>
                </a:pPr>
                <a:endPara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endPara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0B69F0E-0186-A170-799D-E2296DB95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4254" y="7026278"/>
                <a:ext cx="379191" cy="391847"/>
              </a:xfrm>
              <a:prstGeom prst="rect">
                <a:avLst/>
              </a:prstGeom>
            </p:spPr>
          </p:pic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D85B90-724C-4398-AC3F-EEDB0F3DE036}"/>
              </a:ext>
            </a:extLst>
          </p:cNvPr>
          <p:cNvSpPr/>
          <p:nvPr/>
        </p:nvSpPr>
        <p:spPr>
          <a:xfrm>
            <a:off x="232540" y="4668746"/>
            <a:ext cx="1963227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IN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Enterprise Application Architecture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79A3F8-15F5-4CDB-AD67-30B07AF6CF29}"/>
              </a:ext>
            </a:extLst>
          </p:cNvPr>
          <p:cNvSpPr txBox="1"/>
          <p:nvPr/>
        </p:nvSpPr>
        <p:spPr>
          <a:xfrm>
            <a:off x="303604" y="4253540"/>
            <a:ext cx="79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>
              <a:spcAft>
                <a:spcPts val="0"/>
              </a:spcAft>
            </a:pPr>
            <a:r>
              <a:rPr lang="en-US" sz="1400" b="1" dirty="0">
                <a:ea typeface="Ubuntu"/>
                <a:cs typeface="Ubuntu"/>
              </a:rPr>
              <a:t>SKILLS</a:t>
            </a:r>
            <a:endParaRPr lang="en-GB" sz="800" dirty="0">
              <a:ea typeface="Times New Roman" panose="02020603050405020304" pitchFamily="18" charset="0"/>
            </a:endParaRPr>
          </a:p>
        </p:txBody>
      </p:sp>
      <p:sp>
        <p:nvSpPr>
          <p:cNvPr id="55" name="Freeform 86">
            <a:extLst>
              <a:ext uri="{FF2B5EF4-FFF2-40B4-BE49-F238E27FC236}">
                <a16:creationId xmlns:a16="http://schemas.microsoft.com/office/drawing/2014/main" id="{70A47492-796B-454D-BAA8-4E4CB8246C52}"/>
              </a:ext>
            </a:extLst>
          </p:cNvPr>
          <p:cNvSpPr>
            <a:spLocks/>
          </p:cNvSpPr>
          <p:nvPr/>
        </p:nvSpPr>
        <p:spPr bwMode="auto">
          <a:xfrm>
            <a:off x="97881" y="4523823"/>
            <a:ext cx="2079579" cy="74988"/>
          </a:xfrm>
          <a:custGeom>
            <a:avLst/>
            <a:gdLst>
              <a:gd name="T0" fmla="*/ 0 w 5709"/>
              <a:gd name="T1" fmla="*/ 5709 w 570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709">
                <a:moveTo>
                  <a:pt x="0" y="0"/>
                </a:moveTo>
                <a:lnTo>
                  <a:pt x="5709" y="0"/>
                </a:lnTo>
              </a:path>
            </a:pathLst>
          </a:custGeom>
          <a:noFill/>
          <a:ln w="1287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0C6E8B4-75ED-406C-9FE8-4D19488CA4CC}"/>
              </a:ext>
            </a:extLst>
          </p:cNvPr>
          <p:cNvSpPr/>
          <p:nvPr/>
        </p:nvSpPr>
        <p:spPr>
          <a:xfrm>
            <a:off x="225742" y="5078440"/>
            <a:ext cx="1038988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Solution</a:t>
            </a:r>
            <a:r>
              <a:rPr lang="en-US" sz="9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Design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0A71FF9-E769-457F-BD9D-3A46CEE26A40}"/>
              </a:ext>
            </a:extLst>
          </p:cNvPr>
          <p:cNvSpPr/>
          <p:nvPr/>
        </p:nvSpPr>
        <p:spPr>
          <a:xfrm>
            <a:off x="1318050" y="5077977"/>
            <a:ext cx="859410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Storage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89" name="Graphic 88" descr="Head with gears">
            <a:extLst>
              <a:ext uri="{FF2B5EF4-FFF2-40B4-BE49-F238E27FC236}">
                <a16:creationId xmlns:a16="http://schemas.microsoft.com/office/drawing/2014/main" id="{51946A2E-0593-4E46-974F-6B19016584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78067" y="4256103"/>
            <a:ext cx="288000" cy="288000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2F37C03-D434-71F3-09D5-861258429027}"/>
              </a:ext>
            </a:extLst>
          </p:cNvPr>
          <p:cNvSpPr/>
          <p:nvPr/>
        </p:nvSpPr>
        <p:spPr>
          <a:xfrm>
            <a:off x="232540" y="5499055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IN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Project Management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C3D99E7-2913-08AD-3202-C6A6F19093DF}"/>
              </a:ext>
            </a:extLst>
          </p:cNvPr>
          <p:cNvSpPr/>
          <p:nvPr/>
        </p:nvSpPr>
        <p:spPr>
          <a:xfrm>
            <a:off x="232540" y="5922694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Data Transformation &amp; Migration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4D90A-B761-0ACD-7AA7-BD3491139C26}"/>
              </a:ext>
            </a:extLst>
          </p:cNvPr>
          <p:cNvGrpSpPr/>
          <p:nvPr/>
        </p:nvGrpSpPr>
        <p:grpSpPr>
          <a:xfrm>
            <a:off x="2178061" y="7549560"/>
            <a:ext cx="4618021" cy="895117"/>
            <a:chOff x="112107" y="6966331"/>
            <a:chExt cx="4468870" cy="8951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29EFDB-2BD3-5730-923F-9EDAF7C193B6}"/>
                </a:ext>
              </a:extLst>
            </p:cNvPr>
            <p:cNvSpPr txBox="1"/>
            <p:nvPr/>
          </p:nvSpPr>
          <p:spPr>
            <a:xfrm>
              <a:off x="112107" y="6966331"/>
              <a:ext cx="4468870" cy="895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/>
              <a:r>
                <a:rPr lang="en-US" sz="1200" b="1" dirty="0">
                  <a:ea typeface="Calibri" panose="020F0502020204030204" pitchFamily="34" charset="0"/>
                  <a:cs typeface="Calibri" panose="020F0502020204030204" pitchFamily="34" charset="0"/>
                </a:rPr>
                <a:t>            Icertis</a:t>
              </a:r>
              <a:endParaRPr lang="en-US" sz="1200" b="1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>
                <a:spcBef>
                  <a:spcPts val="200"/>
                </a:spcBef>
                <a:spcAft>
                  <a:spcPts val="3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           Software </a:t>
              </a:r>
              <a:r>
                <a:rPr lang="en-US" sz="1200" dirty="0">
                  <a:ea typeface="Calibri" panose="020F0502020204030204" pitchFamily="34" charset="0"/>
                  <a:cs typeface="Calibri" panose="020F0502020204030204" pitchFamily="34" charset="0"/>
                </a:rPr>
                <a:t>Analyst</a:t>
              </a:r>
              <a:endParaRPr lang="en-US" sz="12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/>
              <a:r>
                <a:rPr lang="en-US" sz="1050" i="1" dirty="0">
                  <a:ea typeface="Calibri" panose="020F0502020204030204" pitchFamily="34" charset="0"/>
                  <a:cs typeface="Calibri" panose="020F0502020204030204" pitchFamily="34" charset="0"/>
                </a:rPr>
                <a:t>Aug 2000</a:t>
              </a:r>
              <a:r>
                <a:rPr lang="en-US" sz="1050" i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– Jul 2000                                                                               Pune, India</a:t>
              </a:r>
            </a:p>
            <a:p>
              <a:pPr marL="279450" indent="-171450" algn="just">
                <a:spcBef>
                  <a:spcPts val="300"/>
                </a:spcBef>
                <a:buFont typeface="Wingdings" panose="05000000000000000000" pitchFamily="2" charset="2"/>
                <a:buChar char="q"/>
              </a:pPr>
              <a:r>
                <a: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Responsibilities….. &lt;</a:t>
              </a:r>
              <a:r>
                <a:rPr lang="en-GB" sz="1100" dirty="0">
                  <a:highlight>
                    <a:srgbClr val="FFFF00"/>
                  </a:highlight>
                  <a:latin typeface="Calibri Light" panose="020F0302020204030204" pitchFamily="34" charset="0"/>
                  <a:cs typeface="Calibri Light" panose="020F0302020204030204" pitchFamily="34" charset="0"/>
                </a:rPr>
                <a:t>Experience</a:t>
              </a:r>
              <a:r>
                <a: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&gt;</a:t>
              </a: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43F8F845-3A2D-B542-AA83-51B8E0B3A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8" y="6993603"/>
              <a:ext cx="388966" cy="3918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8F15C-FCC9-CFFC-70AF-C7463865132E}"/>
              </a:ext>
            </a:extLst>
          </p:cNvPr>
          <p:cNvGrpSpPr/>
          <p:nvPr/>
        </p:nvGrpSpPr>
        <p:grpSpPr>
          <a:xfrm>
            <a:off x="54835" y="8536206"/>
            <a:ext cx="2159779" cy="962631"/>
            <a:chOff x="-1" y="8987339"/>
            <a:chExt cx="2159779" cy="9626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72D994-4FEA-6146-1F04-698EBB0A376C}"/>
                </a:ext>
              </a:extLst>
            </p:cNvPr>
            <p:cNvGrpSpPr/>
            <p:nvPr/>
          </p:nvGrpSpPr>
          <p:grpSpPr>
            <a:xfrm>
              <a:off x="-1" y="8987339"/>
              <a:ext cx="2159779" cy="962631"/>
              <a:chOff x="3789351" y="8452978"/>
              <a:chExt cx="1448428" cy="96263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8ECF11-5AC1-2A87-A733-42D16A427ADF}"/>
                  </a:ext>
                </a:extLst>
              </p:cNvPr>
              <p:cNvSpPr txBox="1"/>
              <p:nvPr/>
            </p:nvSpPr>
            <p:spPr>
              <a:xfrm>
                <a:off x="3957340" y="8452978"/>
                <a:ext cx="12474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ea typeface="Times New Roman" panose="02020603050405020304" pitchFamily="18" charset="0"/>
                  </a:rPr>
                  <a:t>EDUCATION</a:t>
                </a:r>
                <a:endParaRPr lang="en-GB" sz="800" dirty="0"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Freeform 86">
                <a:extLst>
                  <a:ext uri="{FF2B5EF4-FFF2-40B4-BE49-F238E27FC236}">
                    <a16:creationId xmlns:a16="http://schemas.microsoft.com/office/drawing/2014/main" id="{B37D4ABE-DBD4-9F05-DBCB-5BDA113F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351" y="8731307"/>
                <a:ext cx="1448428" cy="45719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F42FD-825E-7124-B2CA-F87DF8190CDB}"/>
                  </a:ext>
                </a:extLst>
              </p:cNvPr>
              <p:cNvSpPr txBox="1"/>
              <p:nvPr/>
            </p:nvSpPr>
            <p:spPr>
              <a:xfrm>
                <a:off x="3995558" y="8785821"/>
                <a:ext cx="1170741" cy="629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" marR="24765" indent="-6350">
                  <a:lnSpc>
                    <a:spcPct val="104000"/>
                  </a:lnSpc>
                  <a:spcAft>
                    <a:spcPts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Bachelor of Engineering</a:t>
                </a:r>
              </a:p>
              <a:p>
                <a:pPr marL="6350" marR="24765" indent="-6350">
                  <a:lnSpc>
                    <a:spcPct val="104000"/>
                  </a:lnSpc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University of </a:t>
                </a:r>
                <a:r>
                  <a:rPr lang="en-US" sz="11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……</a:t>
                </a:r>
                <a:r>
                  <a:rPr lang="en-US" sz="11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               </a:t>
                </a:r>
              </a:p>
              <a:p>
                <a:pPr marL="6350" marR="24765" indent="-6350">
                  <a:lnSpc>
                    <a:spcPct val="104000"/>
                  </a:lnSpc>
                </a:pPr>
                <a:r>
                  <a:rPr lang="en-US" sz="1100" i="1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2000-2000</a:t>
                </a:r>
                <a:endParaRPr lang="en-GB" sz="1100" i="1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F994E0BF-839F-2C3F-1D11-0223AFA1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1130" y="8991691"/>
              <a:ext cx="288000" cy="288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AA662A-78FE-F8E7-BE2E-BBD297A98399}"/>
              </a:ext>
            </a:extLst>
          </p:cNvPr>
          <p:cNvGrpSpPr/>
          <p:nvPr/>
        </p:nvGrpSpPr>
        <p:grpSpPr>
          <a:xfrm>
            <a:off x="77170" y="7191104"/>
            <a:ext cx="2106965" cy="1122828"/>
            <a:chOff x="4730128" y="7215432"/>
            <a:chExt cx="2106965" cy="11228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C34732-C8B7-CFD6-0871-6448B45C544F}"/>
                </a:ext>
              </a:extLst>
            </p:cNvPr>
            <p:cNvGrpSpPr/>
            <p:nvPr/>
          </p:nvGrpSpPr>
          <p:grpSpPr>
            <a:xfrm>
              <a:off x="4781203" y="7215432"/>
              <a:ext cx="2055890" cy="1122828"/>
              <a:chOff x="3990047" y="5416526"/>
              <a:chExt cx="2982482" cy="112282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4EE62A-B69D-63A5-56EC-450F2BB910D8}"/>
                  </a:ext>
                </a:extLst>
              </p:cNvPr>
              <p:cNvSpPr txBox="1"/>
              <p:nvPr/>
            </p:nvSpPr>
            <p:spPr>
              <a:xfrm>
                <a:off x="4135005" y="5416526"/>
                <a:ext cx="23474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ea typeface="Ubuntu"/>
                    <a:cs typeface="Ubuntu"/>
                  </a:rPr>
                  <a:t>HONOR AWARDS</a:t>
                </a:r>
                <a:endParaRPr lang="en-GB" sz="800" dirty="0"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Freeform 86">
                <a:extLst>
                  <a:ext uri="{FF2B5EF4-FFF2-40B4-BE49-F238E27FC236}">
                    <a16:creationId xmlns:a16="http://schemas.microsoft.com/office/drawing/2014/main" id="{5BF3ED5A-1E5C-B372-8CC8-45AD2D504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703" y="5695135"/>
                <a:ext cx="2981826" cy="80685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1D5C6-2C1D-C3DC-B314-AA053327B9FF}"/>
                  </a:ext>
                </a:extLst>
              </p:cNvPr>
              <p:cNvSpPr txBox="1"/>
              <p:nvPr/>
            </p:nvSpPr>
            <p:spPr>
              <a:xfrm>
                <a:off x="3990047" y="5746829"/>
                <a:ext cx="2686932" cy="792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Team Star Award</a:t>
                </a:r>
              </a:p>
              <a:p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April 2000, Microsoft</a:t>
                </a:r>
                <a:endParaRPr lang="en-GB" sz="1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GB" sz="5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Best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Consultant</a:t>
                </a:r>
              </a:p>
              <a:p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</a:t>
                </a:r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June</a:t>
                </a:r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8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2000</a:t>
                </a:r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Microsoft</a:t>
                </a:r>
              </a:p>
            </p:txBody>
          </p:sp>
        </p:grpSp>
        <p:pic>
          <p:nvPicPr>
            <p:cNvPr id="21" name="Graphic 20" descr="Trophy">
              <a:extLst>
                <a:ext uri="{FF2B5EF4-FFF2-40B4-BE49-F238E27FC236}">
                  <a16:creationId xmlns:a16="http://schemas.microsoft.com/office/drawing/2014/main" id="{E4E1CC6E-92F5-A72C-A33B-6DCFC6BB4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730128" y="7249613"/>
              <a:ext cx="252000" cy="252000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F117EC-A8D4-9CC2-E49F-3C738C03A157}"/>
              </a:ext>
            </a:extLst>
          </p:cNvPr>
          <p:cNvSpPr/>
          <p:nvPr/>
        </p:nvSpPr>
        <p:spPr>
          <a:xfrm>
            <a:off x="206801" y="6336992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IN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Project Management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3E7F12-474A-5D43-336D-CAC1D5E746A1}"/>
              </a:ext>
            </a:extLst>
          </p:cNvPr>
          <p:cNvSpPr/>
          <p:nvPr/>
        </p:nvSpPr>
        <p:spPr>
          <a:xfrm>
            <a:off x="206801" y="6760631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Data Transformation &amp; Migration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9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615</Words>
  <Application>Microsoft Office PowerPoint</Application>
  <PresentationFormat>A4 Paper (210x297 mm)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Kuldeep Resume</dc:title>
  <dc:creator>Kuldeep Singh</dc:creator>
  <cp:lastModifiedBy>Kuldeep Singh</cp:lastModifiedBy>
  <cp:revision>33</cp:revision>
  <dcterms:created xsi:type="dcterms:W3CDTF">2021-02-07T11:07:42Z</dcterms:created>
  <dcterms:modified xsi:type="dcterms:W3CDTF">2023-08-17T08:20:57Z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2021-03-16T21:47:35Z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b156452a-55aa-4631-bf39-71a10d3172b9</vt:lpwstr>
  </property>
  <property fmtid="{D5CDD505-2E9C-101B-9397-08002B2CF9AE}" pid="8" name="MSIP_Label_f42aa342-8706-4288-bd11-ebb85995028c_ContentBits">
    <vt:lpwstr>0</vt:lpwstr>
  </property>
</Properties>
</file>