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4" userDrawn="1">
          <p15:clr>
            <a:srgbClr val="A4A3A4"/>
          </p15:clr>
        </p15:guide>
        <p15:guide id="2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79099"/>
    <a:srgbClr val="468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28119-C8AB-4261-98A2-1A231F254F42}" v="8" dt="2020-05-30T13:37:56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91" y="57"/>
      </p:cViewPr>
      <p:guideLst>
        <p:guide orient="horz" pos="1124"/>
        <p:guide pos="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51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deep Singh" userId="7db8b0fd6f97317c" providerId="LiveId" clId="{EFBDC134-A651-4FC1-BB34-6A91C0EBF4C5}"/>
    <pc:docChg chg="modSld">
      <pc:chgData name="Kuldeep Singh" userId="7db8b0fd6f97317c" providerId="LiveId" clId="{EFBDC134-A651-4FC1-BB34-6A91C0EBF4C5}" dt="2020-03-26T08:53:44.972" v="43" actId="14100"/>
      <pc:docMkLst>
        <pc:docMk/>
      </pc:docMkLst>
      <pc:sldChg chg="modSp mod">
        <pc:chgData name="Kuldeep Singh" userId="7db8b0fd6f97317c" providerId="LiveId" clId="{EFBDC134-A651-4FC1-BB34-6A91C0EBF4C5}" dt="2020-03-26T08:53:44.972" v="43" actId="14100"/>
        <pc:sldMkLst>
          <pc:docMk/>
          <pc:sldMk cId="3619972876" sldId="256"/>
        </pc:sldMkLst>
        <pc:spChg chg="mod">
          <ac:chgData name="Kuldeep Singh" userId="7db8b0fd6f97317c" providerId="LiveId" clId="{EFBDC134-A651-4FC1-BB34-6A91C0EBF4C5}" dt="2020-03-25T19:37:34.659" v="15" actId="1036"/>
          <ac:spMkLst>
            <pc:docMk/>
            <pc:sldMk cId="3619972876" sldId="256"/>
            <ac:spMk id="3" creationId="{50AF1043-B8C3-4600-8820-9BE95C428BB5}"/>
          </ac:spMkLst>
        </pc:spChg>
        <pc:spChg chg="mod">
          <ac:chgData name="Kuldeep Singh" userId="7db8b0fd6f97317c" providerId="LiveId" clId="{EFBDC134-A651-4FC1-BB34-6A91C0EBF4C5}" dt="2020-03-25T19:37:07.296" v="1" actId="2710"/>
          <ac:spMkLst>
            <pc:docMk/>
            <pc:sldMk cId="3619972876" sldId="256"/>
            <ac:spMk id="33" creationId="{DB0B38F6-AC39-493C-81FE-3310F6A674C1}"/>
          </ac:spMkLst>
        </pc:spChg>
        <pc:spChg chg="mod">
          <ac:chgData name="Kuldeep Singh" userId="7db8b0fd6f97317c" providerId="LiveId" clId="{EFBDC134-A651-4FC1-BB34-6A91C0EBF4C5}" dt="2020-03-25T19:37:34.659" v="15" actId="1036"/>
          <ac:spMkLst>
            <pc:docMk/>
            <pc:sldMk cId="3619972876" sldId="256"/>
            <ac:spMk id="67" creationId="{450E8F9A-265F-4B65-9F88-01A8E6561F6F}"/>
          </ac:spMkLst>
        </pc:spChg>
        <pc:spChg chg="mod">
          <ac:chgData name="Kuldeep Singh" userId="7db8b0fd6f97317c" providerId="LiveId" clId="{EFBDC134-A651-4FC1-BB34-6A91C0EBF4C5}" dt="2020-03-25T19:37:34.659" v="15" actId="1036"/>
          <ac:spMkLst>
            <pc:docMk/>
            <pc:sldMk cId="3619972876" sldId="256"/>
            <ac:spMk id="68" creationId="{5956501D-5769-4F63-B4D8-2D0E905D3CB5}"/>
          </ac:spMkLst>
        </pc:spChg>
        <pc:spChg chg="mod">
          <ac:chgData name="Kuldeep Singh" userId="7db8b0fd6f97317c" providerId="LiveId" clId="{EFBDC134-A651-4FC1-BB34-6A91C0EBF4C5}" dt="2020-03-25T19:37:34.659" v="15" actId="1036"/>
          <ac:spMkLst>
            <pc:docMk/>
            <pc:sldMk cId="3619972876" sldId="256"/>
            <ac:spMk id="159" creationId="{89061679-7DA8-4B18-8F19-6F575D7AF2FB}"/>
          </ac:spMkLst>
        </pc:spChg>
        <pc:spChg chg="mod">
          <ac:chgData name="Kuldeep Singh" userId="7db8b0fd6f97317c" providerId="LiveId" clId="{EFBDC134-A651-4FC1-BB34-6A91C0EBF4C5}" dt="2020-03-25T19:37:34.659" v="15" actId="1036"/>
          <ac:spMkLst>
            <pc:docMk/>
            <pc:sldMk cId="3619972876" sldId="256"/>
            <ac:spMk id="160" creationId="{52E5E464-DA3E-44E2-9337-EB483131842A}"/>
          </ac:spMkLst>
        </pc:spChg>
        <pc:grpChg chg="mod">
          <ac:chgData name="Kuldeep Singh" userId="7db8b0fd6f97317c" providerId="LiveId" clId="{EFBDC134-A651-4FC1-BB34-6A91C0EBF4C5}" dt="2020-03-26T08:53:44.972" v="43" actId="14100"/>
          <ac:grpSpMkLst>
            <pc:docMk/>
            <pc:sldMk cId="3619972876" sldId="256"/>
            <ac:grpSpMk id="34" creationId="{05E089C3-9570-4B93-8A4E-0DAC5272E6A1}"/>
          </ac:grpSpMkLst>
        </pc:grpChg>
        <pc:picChg chg="mod">
          <ac:chgData name="Kuldeep Singh" userId="7db8b0fd6f97317c" providerId="LiveId" clId="{EFBDC134-A651-4FC1-BB34-6A91C0EBF4C5}" dt="2020-03-25T19:37:34.659" v="15" actId="1036"/>
          <ac:picMkLst>
            <pc:docMk/>
            <pc:sldMk cId="3619972876" sldId="256"/>
            <ac:picMk id="62" creationId="{2C3B904A-E3C2-43F1-98A3-907CCA31F974}"/>
          </ac:picMkLst>
        </pc:picChg>
        <pc:picChg chg="mod">
          <ac:chgData name="Kuldeep Singh" userId="7db8b0fd6f97317c" providerId="LiveId" clId="{EFBDC134-A651-4FC1-BB34-6A91C0EBF4C5}" dt="2020-03-25T19:37:34.659" v="15" actId="1036"/>
          <ac:picMkLst>
            <pc:docMk/>
            <pc:sldMk cId="3619972876" sldId="256"/>
            <ac:picMk id="63" creationId="{A48D0A9B-C2FE-4E90-A8E5-4B2D09C95BB5}"/>
          </ac:picMkLst>
        </pc:picChg>
        <pc:picChg chg="mod">
          <ac:chgData name="Kuldeep Singh" userId="7db8b0fd6f97317c" providerId="LiveId" clId="{EFBDC134-A651-4FC1-BB34-6A91C0EBF4C5}" dt="2020-03-25T19:37:34.659" v="15" actId="1036"/>
          <ac:picMkLst>
            <pc:docMk/>
            <pc:sldMk cId="3619972876" sldId="256"/>
            <ac:picMk id="64" creationId="{7B86C4E4-1673-4ABF-AB1E-F867D2473E44}"/>
          </ac:picMkLst>
        </pc:picChg>
        <pc:picChg chg="mod">
          <ac:chgData name="Kuldeep Singh" userId="7db8b0fd6f97317c" providerId="LiveId" clId="{EFBDC134-A651-4FC1-BB34-6A91C0EBF4C5}" dt="2020-03-25T19:37:34.659" v="15" actId="1036"/>
          <ac:picMkLst>
            <pc:docMk/>
            <pc:sldMk cId="3619972876" sldId="256"/>
            <ac:picMk id="66" creationId="{65ABA0BD-5DE1-4579-97D7-441B9CE890DC}"/>
          </ac:picMkLst>
        </pc:picChg>
      </pc:sldChg>
    </pc:docChg>
  </pc:docChgLst>
  <pc:docChgLst>
    <pc:chgData name="Kuldeep Singh" userId="7db8b0fd6f97317c" providerId="LiveId" clId="{8AC765CC-3F65-49EC-BA96-E342BDBF85CE}"/>
    <pc:docChg chg="undo custSel modSld">
      <pc:chgData name="Kuldeep Singh" userId="7db8b0fd6f97317c" providerId="LiveId" clId="{8AC765CC-3F65-49EC-BA96-E342BDBF85CE}" dt="2020-03-25T18:01:49.759" v="1174" actId="20577"/>
      <pc:docMkLst>
        <pc:docMk/>
      </pc:docMkLst>
      <pc:sldChg chg="addSp delSp modSp mod">
        <pc:chgData name="Kuldeep Singh" userId="7db8b0fd6f97317c" providerId="LiveId" clId="{8AC765CC-3F65-49EC-BA96-E342BDBF85CE}" dt="2020-03-25T18:01:49.759" v="1174" actId="20577"/>
        <pc:sldMkLst>
          <pc:docMk/>
          <pc:sldMk cId="3619972876" sldId="256"/>
        </pc:sldMkLst>
        <pc:spChg chg="add mod ord">
          <ac:chgData name="Kuldeep Singh" userId="7db8b0fd6f97317c" providerId="LiveId" clId="{8AC765CC-3F65-49EC-BA96-E342BDBF85CE}" dt="2020-03-25T17:59:35.698" v="1166" actId="14100"/>
          <ac:spMkLst>
            <pc:docMk/>
            <pc:sldMk cId="3619972876" sldId="256"/>
            <ac:spMk id="3" creationId="{50AF1043-B8C3-4600-8820-9BE95C428BB5}"/>
          </ac:spMkLst>
        </pc:spChg>
        <pc:spChg chg="mod">
          <ac:chgData name="Kuldeep Singh" userId="7db8b0fd6f97317c" providerId="LiveId" clId="{8AC765CC-3F65-49EC-BA96-E342BDBF85CE}" dt="2020-03-25T18:01:49.759" v="1174" actId="20577"/>
          <ac:spMkLst>
            <pc:docMk/>
            <pc:sldMk cId="3619972876" sldId="256"/>
            <ac:spMk id="33" creationId="{DB0B38F6-AC39-493C-81FE-3310F6A674C1}"/>
          </ac:spMkLst>
        </pc:spChg>
        <pc:spChg chg="add del">
          <ac:chgData name="Kuldeep Singh" userId="7db8b0fd6f97317c" providerId="LiveId" clId="{8AC765CC-3F65-49EC-BA96-E342BDBF85CE}" dt="2020-03-25T17:45:32.655" v="606" actId="478"/>
          <ac:spMkLst>
            <pc:docMk/>
            <pc:sldMk cId="3619972876" sldId="256"/>
            <ac:spMk id="55" creationId="{CD087EA6-04F1-4265-9641-875FEF1C4B03}"/>
          </ac:spMkLst>
        </pc:spChg>
        <pc:spChg chg="mod">
          <ac:chgData name="Kuldeep Singh" userId="7db8b0fd6f97317c" providerId="LiveId" clId="{8AC765CC-3F65-49EC-BA96-E342BDBF85CE}" dt="2020-03-25T11:34:18.606" v="1" actId="1076"/>
          <ac:spMkLst>
            <pc:docMk/>
            <pc:sldMk cId="3619972876" sldId="256"/>
            <ac:spMk id="65" creationId="{A515CE88-7F45-4530-8B72-B8EDB866E4D8}"/>
          </ac:spMkLst>
        </pc:spChg>
        <pc:spChg chg="add mod">
          <ac:chgData name="Kuldeep Singh" userId="7db8b0fd6f97317c" providerId="LiveId" clId="{8AC765CC-3F65-49EC-BA96-E342BDBF85CE}" dt="2020-03-25T17:59:41.748" v="1168" actId="1076"/>
          <ac:spMkLst>
            <pc:docMk/>
            <pc:sldMk cId="3619972876" sldId="256"/>
            <ac:spMk id="67" creationId="{450E8F9A-265F-4B65-9F88-01A8E6561F6F}"/>
          </ac:spMkLst>
        </pc:spChg>
        <pc:spChg chg="add mod">
          <ac:chgData name="Kuldeep Singh" userId="7db8b0fd6f97317c" providerId="LiveId" clId="{8AC765CC-3F65-49EC-BA96-E342BDBF85CE}" dt="2020-03-25T17:57:10.427" v="1128" actId="1037"/>
          <ac:spMkLst>
            <pc:docMk/>
            <pc:sldMk cId="3619972876" sldId="256"/>
            <ac:spMk id="68" creationId="{5956501D-5769-4F63-B4D8-2D0E905D3CB5}"/>
          </ac:spMkLst>
        </pc:spChg>
        <pc:spChg chg="add mod">
          <ac:chgData name="Kuldeep Singh" userId="7db8b0fd6f97317c" providerId="LiveId" clId="{8AC765CC-3F65-49EC-BA96-E342BDBF85CE}" dt="2020-03-25T17:59:33.882" v="1165" actId="571"/>
          <ac:spMkLst>
            <pc:docMk/>
            <pc:sldMk cId="3619972876" sldId="256"/>
            <ac:spMk id="70" creationId="{A892AFF2-0CD1-4254-A17F-0046A5AA4A77}"/>
          </ac:spMkLst>
        </pc:spChg>
        <pc:spChg chg="add mod">
          <ac:chgData name="Kuldeep Singh" userId="7db8b0fd6f97317c" providerId="LiveId" clId="{8AC765CC-3F65-49EC-BA96-E342BDBF85CE}" dt="2020-03-25T17:59:32.498" v="1164" actId="571"/>
          <ac:spMkLst>
            <pc:docMk/>
            <pc:sldMk cId="3619972876" sldId="256"/>
            <ac:spMk id="71" creationId="{32AD58CB-D27C-4790-9ECA-E38D6322AA90}"/>
          </ac:spMkLst>
        </pc:spChg>
        <pc:spChg chg="add mod">
          <ac:chgData name="Kuldeep Singh" userId="7db8b0fd6f97317c" providerId="LiveId" clId="{8AC765CC-3F65-49EC-BA96-E342BDBF85CE}" dt="2020-03-25T17:59:32.498" v="1164" actId="571"/>
          <ac:spMkLst>
            <pc:docMk/>
            <pc:sldMk cId="3619972876" sldId="256"/>
            <ac:spMk id="72" creationId="{BFA92E6C-E1D2-4380-AB30-2B22CF1A0FAB}"/>
          </ac:spMkLst>
        </pc:spChg>
        <pc:spChg chg="add mod">
          <ac:chgData name="Kuldeep Singh" userId="7db8b0fd6f97317c" providerId="LiveId" clId="{8AC765CC-3F65-49EC-BA96-E342BDBF85CE}" dt="2020-03-25T17:59:32.498" v="1164" actId="571"/>
          <ac:spMkLst>
            <pc:docMk/>
            <pc:sldMk cId="3619972876" sldId="256"/>
            <ac:spMk id="76" creationId="{8FE952F0-698D-4E6C-A1F0-630302392CC0}"/>
          </ac:spMkLst>
        </pc:spChg>
        <pc:spChg chg="add mod">
          <ac:chgData name="Kuldeep Singh" userId="7db8b0fd6f97317c" providerId="LiveId" clId="{8AC765CC-3F65-49EC-BA96-E342BDBF85CE}" dt="2020-03-25T17:59:32.498" v="1164" actId="571"/>
          <ac:spMkLst>
            <pc:docMk/>
            <pc:sldMk cId="3619972876" sldId="256"/>
            <ac:spMk id="78" creationId="{86A6676E-209E-499E-BC4A-969353414351}"/>
          </ac:spMkLst>
        </pc:spChg>
        <pc:spChg chg="mod">
          <ac:chgData name="Kuldeep Singh" userId="7db8b0fd6f97317c" providerId="LiveId" clId="{8AC765CC-3F65-49EC-BA96-E342BDBF85CE}" dt="2020-03-25T11:36:41.331" v="6" actId="208"/>
          <ac:spMkLst>
            <pc:docMk/>
            <pc:sldMk cId="3619972876" sldId="256"/>
            <ac:spMk id="97" creationId="{1C1C573D-D5A2-4772-A6C0-8B0133E003CE}"/>
          </ac:spMkLst>
        </pc:spChg>
        <pc:spChg chg="mod">
          <ac:chgData name="Kuldeep Singh" userId="7db8b0fd6f97317c" providerId="LiveId" clId="{8AC765CC-3F65-49EC-BA96-E342BDBF85CE}" dt="2020-03-25T11:35:57.668" v="5" actId="208"/>
          <ac:spMkLst>
            <pc:docMk/>
            <pc:sldMk cId="3619972876" sldId="256"/>
            <ac:spMk id="109" creationId="{4B9EAECC-E0F5-4D3B-9026-0ADCD0173DC5}"/>
          </ac:spMkLst>
        </pc:spChg>
        <pc:spChg chg="mod">
          <ac:chgData name="Kuldeep Singh" userId="7db8b0fd6f97317c" providerId="LiveId" clId="{8AC765CC-3F65-49EC-BA96-E342BDBF85CE}" dt="2020-03-25T11:37:53.715" v="11" actId="208"/>
          <ac:spMkLst>
            <pc:docMk/>
            <pc:sldMk cId="3619972876" sldId="256"/>
            <ac:spMk id="115" creationId="{0D078506-ECFD-4E67-A7BC-09F5C74F56FD}"/>
          </ac:spMkLst>
        </pc:spChg>
        <pc:spChg chg="mod">
          <ac:chgData name="Kuldeep Singh" userId="7db8b0fd6f97317c" providerId="LiveId" clId="{8AC765CC-3F65-49EC-BA96-E342BDBF85CE}" dt="2020-03-25T11:37:15.966" v="8" actId="208"/>
          <ac:spMkLst>
            <pc:docMk/>
            <pc:sldMk cId="3619972876" sldId="256"/>
            <ac:spMk id="117" creationId="{86D8A044-47C7-47CC-BA69-C27C35A893AB}"/>
          </ac:spMkLst>
        </pc:spChg>
        <pc:spChg chg="mod">
          <ac:chgData name="Kuldeep Singh" userId="7db8b0fd6f97317c" providerId="LiveId" clId="{8AC765CC-3F65-49EC-BA96-E342BDBF85CE}" dt="2020-03-25T11:34:46.736" v="4" actId="2711"/>
          <ac:spMkLst>
            <pc:docMk/>
            <pc:sldMk cId="3619972876" sldId="256"/>
            <ac:spMk id="118" creationId="{A5276EAD-2FF5-4964-BA4F-141F79CAEE01}"/>
          </ac:spMkLst>
        </pc:spChg>
        <pc:spChg chg="mod">
          <ac:chgData name="Kuldeep Singh" userId="7db8b0fd6f97317c" providerId="LiveId" clId="{8AC765CC-3F65-49EC-BA96-E342BDBF85CE}" dt="2020-03-25T11:34:46.736" v="4" actId="2711"/>
          <ac:spMkLst>
            <pc:docMk/>
            <pc:sldMk cId="3619972876" sldId="256"/>
            <ac:spMk id="119" creationId="{3F654260-5D9F-4D47-9CC0-98B886AFBE7B}"/>
          </ac:spMkLst>
        </pc:spChg>
        <pc:spChg chg="mod">
          <ac:chgData name="Kuldeep Singh" userId="7db8b0fd6f97317c" providerId="LiveId" clId="{8AC765CC-3F65-49EC-BA96-E342BDBF85CE}" dt="2020-03-25T11:40:17.877" v="25" actId="208"/>
          <ac:spMkLst>
            <pc:docMk/>
            <pc:sldMk cId="3619972876" sldId="256"/>
            <ac:spMk id="120" creationId="{0C30FBBF-C66C-4409-B590-757C8BD32474}"/>
          </ac:spMkLst>
        </pc:spChg>
        <pc:spChg chg="mod">
          <ac:chgData name="Kuldeep Singh" userId="7db8b0fd6f97317c" providerId="LiveId" clId="{8AC765CC-3F65-49EC-BA96-E342BDBF85CE}" dt="2020-03-25T11:34:46.736" v="4" actId="2711"/>
          <ac:spMkLst>
            <pc:docMk/>
            <pc:sldMk cId="3619972876" sldId="256"/>
            <ac:spMk id="148" creationId="{AF67C80D-34A9-40C3-A1AA-B65447D350B4}"/>
          </ac:spMkLst>
        </pc:spChg>
        <pc:spChg chg="mod">
          <ac:chgData name="Kuldeep Singh" userId="7db8b0fd6f97317c" providerId="LiveId" clId="{8AC765CC-3F65-49EC-BA96-E342BDBF85CE}" dt="2020-03-25T11:34:46.736" v="4" actId="2711"/>
          <ac:spMkLst>
            <pc:docMk/>
            <pc:sldMk cId="3619972876" sldId="256"/>
            <ac:spMk id="153" creationId="{B238AEAA-587A-4E13-859B-35C0503B8F4E}"/>
          </ac:spMkLst>
        </pc:spChg>
        <pc:spChg chg="del mod topLvl">
          <ac:chgData name="Kuldeep Singh" userId="7db8b0fd6f97317c" providerId="LiveId" clId="{8AC765CC-3F65-49EC-BA96-E342BDBF85CE}" dt="2020-03-25T17:52:18.406" v="899" actId="478"/>
          <ac:spMkLst>
            <pc:docMk/>
            <pc:sldMk cId="3619972876" sldId="256"/>
            <ac:spMk id="155" creationId="{36937D26-EA51-4B09-B9E5-51870ACB97A3}"/>
          </ac:spMkLst>
        </pc:spChg>
        <pc:spChg chg="del mod topLvl">
          <ac:chgData name="Kuldeep Singh" userId="7db8b0fd6f97317c" providerId="LiveId" clId="{8AC765CC-3F65-49EC-BA96-E342BDBF85CE}" dt="2020-03-25T17:52:15.025" v="898" actId="478"/>
          <ac:spMkLst>
            <pc:docMk/>
            <pc:sldMk cId="3619972876" sldId="256"/>
            <ac:spMk id="158" creationId="{EEACBBBB-43AB-4068-B62E-3AC0D7946B79}"/>
          </ac:spMkLst>
        </pc:spChg>
        <pc:spChg chg="mod topLvl">
          <ac:chgData name="Kuldeep Singh" userId="7db8b0fd6f97317c" providerId="LiveId" clId="{8AC765CC-3F65-49EC-BA96-E342BDBF85CE}" dt="2020-03-25T18:01:02.883" v="1172" actId="1076"/>
          <ac:spMkLst>
            <pc:docMk/>
            <pc:sldMk cId="3619972876" sldId="256"/>
            <ac:spMk id="159" creationId="{89061679-7DA8-4B18-8F19-6F575D7AF2FB}"/>
          </ac:spMkLst>
        </pc:spChg>
        <pc:spChg chg="mod topLvl">
          <ac:chgData name="Kuldeep Singh" userId="7db8b0fd6f97317c" providerId="LiveId" clId="{8AC765CC-3F65-49EC-BA96-E342BDBF85CE}" dt="2020-03-25T17:57:25.374" v="1144" actId="1037"/>
          <ac:spMkLst>
            <pc:docMk/>
            <pc:sldMk cId="3619972876" sldId="256"/>
            <ac:spMk id="160" creationId="{52E5E464-DA3E-44E2-9337-EB483131842A}"/>
          </ac:spMkLst>
        </pc:spChg>
        <pc:grpChg chg="add del mod">
          <ac:chgData name="Kuldeep Singh" userId="7db8b0fd6f97317c" providerId="LiveId" clId="{8AC765CC-3F65-49EC-BA96-E342BDBF85CE}" dt="2020-03-25T17:45:34.348" v="608" actId="22"/>
          <ac:grpSpMkLst>
            <pc:docMk/>
            <pc:sldMk cId="3619972876" sldId="256"/>
            <ac:grpSpMk id="2" creationId="{18D6359B-9C74-43CB-BB3E-D4238A39C668}"/>
          </ac:grpSpMkLst>
        </pc:grpChg>
        <pc:grpChg chg="mod">
          <ac:chgData name="Kuldeep Singh" userId="7db8b0fd6f97317c" providerId="LiveId" clId="{8AC765CC-3F65-49EC-BA96-E342BDBF85CE}" dt="2020-03-25T11:34:46.736" v="4" actId="2711"/>
          <ac:grpSpMkLst>
            <pc:docMk/>
            <pc:sldMk cId="3619972876" sldId="256"/>
            <ac:grpSpMk id="110" creationId="{5CEC2428-2F62-4CA9-8ECF-7901D71A3CC0}"/>
          </ac:grpSpMkLst>
        </pc:grpChg>
        <pc:grpChg chg="add del mod">
          <ac:chgData name="Kuldeep Singh" userId="7db8b0fd6f97317c" providerId="LiveId" clId="{8AC765CC-3F65-49EC-BA96-E342BDBF85CE}" dt="2020-03-25T17:32:41.786" v="64" actId="1076"/>
          <ac:grpSpMkLst>
            <pc:docMk/>
            <pc:sldMk cId="3619972876" sldId="256"/>
            <ac:grpSpMk id="111" creationId="{277BA025-055B-4C0E-8F7B-0970BD7EEA91}"/>
          </ac:grpSpMkLst>
        </pc:grpChg>
        <pc:grpChg chg="mod">
          <ac:chgData name="Kuldeep Singh" userId="7db8b0fd6f97317c" providerId="LiveId" clId="{8AC765CC-3F65-49EC-BA96-E342BDBF85CE}" dt="2020-03-25T11:37:40.896" v="10" actId="14100"/>
          <ac:grpSpMkLst>
            <pc:docMk/>
            <pc:sldMk cId="3619972876" sldId="256"/>
            <ac:grpSpMk id="114" creationId="{6DE8DBAE-6825-4543-98C7-E453EEC840A5}"/>
          </ac:grpSpMkLst>
        </pc:grpChg>
        <pc:grpChg chg="mod">
          <ac:chgData name="Kuldeep Singh" userId="7db8b0fd6f97317c" providerId="LiveId" clId="{8AC765CC-3F65-49EC-BA96-E342BDBF85CE}" dt="2020-03-25T11:40:37.971" v="26" actId="478"/>
          <ac:grpSpMkLst>
            <pc:docMk/>
            <pc:sldMk cId="3619972876" sldId="256"/>
            <ac:grpSpMk id="150" creationId="{B29EF91E-7D5A-4F98-A39D-BC6D5F86AAB1}"/>
          </ac:grpSpMkLst>
        </pc:grpChg>
        <pc:grpChg chg="mod">
          <ac:chgData name="Kuldeep Singh" userId="7db8b0fd6f97317c" providerId="LiveId" clId="{8AC765CC-3F65-49EC-BA96-E342BDBF85CE}" dt="2020-03-25T11:34:46.736" v="4" actId="2711"/>
          <ac:grpSpMkLst>
            <pc:docMk/>
            <pc:sldMk cId="3619972876" sldId="256"/>
            <ac:grpSpMk id="152" creationId="{43F926DC-448D-4B06-A5C4-E85564004B12}"/>
          </ac:grpSpMkLst>
        </pc:grpChg>
        <pc:grpChg chg="del mod">
          <ac:chgData name="Kuldeep Singh" userId="7db8b0fd6f97317c" providerId="LiveId" clId="{8AC765CC-3F65-49EC-BA96-E342BDBF85CE}" dt="2020-03-25T17:50:33.553" v="749" actId="165"/>
          <ac:grpSpMkLst>
            <pc:docMk/>
            <pc:sldMk cId="3619972876" sldId="256"/>
            <ac:grpSpMk id="156" creationId="{BD35C99B-DE68-4018-8CDE-30FF8324972F}"/>
          </ac:grpSpMkLst>
        </pc:grpChg>
        <pc:grpChg chg="mod">
          <ac:chgData name="Kuldeep Singh" userId="7db8b0fd6f97317c" providerId="LiveId" clId="{8AC765CC-3F65-49EC-BA96-E342BDBF85CE}" dt="2020-03-25T11:34:46.736" v="4" actId="2711"/>
          <ac:grpSpMkLst>
            <pc:docMk/>
            <pc:sldMk cId="3619972876" sldId="256"/>
            <ac:grpSpMk id="157" creationId="{7084F1C4-18E6-484E-A9AC-CC0ADA5F5166}"/>
          </ac:grpSpMkLst>
        </pc:grpChg>
        <pc:picChg chg="del mod topLvl">
          <ac:chgData name="Kuldeep Singh" userId="7db8b0fd6f97317c" providerId="LiveId" clId="{8AC765CC-3F65-49EC-BA96-E342BDBF85CE}" dt="2020-03-25T18:00:01.451" v="1170" actId="478"/>
          <ac:picMkLst>
            <pc:docMk/>
            <pc:sldMk cId="3619972876" sldId="256"/>
            <ac:picMk id="34" creationId="{4FD96F80-F213-41CF-9331-5B3B78F86A59}"/>
          </ac:picMkLst>
        </pc:picChg>
        <pc:picChg chg="add">
          <ac:chgData name="Kuldeep Singh" userId="7db8b0fd6f97317c" providerId="LiveId" clId="{8AC765CC-3F65-49EC-BA96-E342BDBF85CE}" dt="2020-03-25T17:47:24.027" v="618"/>
          <ac:picMkLst>
            <pc:docMk/>
            <pc:sldMk cId="3619972876" sldId="256"/>
            <ac:picMk id="61" creationId="{E7670A11-C890-435C-A615-B7932B243D7A}"/>
          </ac:picMkLst>
        </pc:picChg>
        <pc:picChg chg="add mod">
          <ac:chgData name="Kuldeep Singh" userId="7db8b0fd6f97317c" providerId="LiveId" clId="{8AC765CC-3F65-49EC-BA96-E342BDBF85CE}" dt="2020-03-25T17:55:51.211" v="1049" actId="1036"/>
          <ac:picMkLst>
            <pc:docMk/>
            <pc:sldMk cId="3619972876" sldId="256"/>
            <ac:picMk id="62" creationId="{2C3B904A-E3C2-43F1-98A3-907CCA31F974}"/>
          </ac:picMkLst>
        </pc:picChg>
        <pc:picChg chg="add mod">
          <ac:chgData name="Kuldeep Singh" userId="7db8b0fd6f97317c" providerId="LiveId" clId="{8AC765CC-3F65-49EC-BA96-E342BDBF85CE}" dt="2020-03-25T17:56:59.645" v="1121" actId="1038"/>
          <ac:picMkLst>
            <pc:docMk/>
            <pc:sldMk cId="3619972876" sldId="256"/>
            <ac:picMk id="63" creationId="{A48D0A9B-C2FE-4E90-A8E5-4B2D09C95BB5}"/>
          </ac:picMkLst>
        </pc:picChg>
        <pc:picChg chg="add mod">
          <ac:chgData name="Kuldeep Singh" userId="7db8b0fd6f97317c" providerId="LiveId" clId="{8AC765CC-3F65-49EC-BA96-E342BDBF85CE}" dt="2020-03-25T17:48:45.487" v="625" actId="1076"/>
          <ac:picMkLst>
            <pc:docMk/>
            <pc:sldMk cId="3619972876" sldId="256"/>
            <ac:picMk id="64" creationId="{7B86C4E4-1673-4ABF-AB1E-F867D2473E44}"/>
          </ac:picMkLst>
        </pc:picChg>
        <pc:picChg chg="add mod">
          <ac:chgData name="Kuldeep Singh" userId="7db8b0fd6f97317c" providerId="LiveId" clId="{8AC765CC-3F65-49EC-BA96-E342BDBF85CE}" dt="2020-03-25T17:49:02.748" v="627" actId="1076"/>
          <ac:picMkLst>
            <pc:docMk/>
            <pc:sldMk cId="3619972876" sldId="256"/>
            <ac:picMk id="66" creationId="{65ABA0BD-5DE1-4579-97D7-441B9CE890DC}"/>
          </ac:picMkLst>
        </pc:picChg>
        <pc:picChg chg="add del mod">
          <ac:chgData name="Kuldeep Singh" userId="7db8b0fd6f97317c" providerId="LiveId" clId="{8AC765CC-3F65-49EC-BA96-E342BDBF85CE}" dt="2020-03-25T17:59:33.882" v="1165" actId="571"/>
          <ac:picMkLst>
            <pc:docMk/>
            <pc:sldMk cId="3619972876" sldId="256"/>
            <ac:picMk id="69" creationId="{0CBE525F-B91D-48BF-BB69-41E222C4D28A}"/>
          </ac:picMkLst>
        </pc:picChg>
        <pc:picChg chg="add mod">
          <ac:chgData name="Kuldeep Singh" userId="7db8b0fd6f97317c" providerId="LiveId" clId="{8AC765CC-3F65-49EC-BA96-E342BDBF85CE}" dt="2020-03-25T17:59:32.498" v="1164" actId="571"/>
          <ac:picMkLst>
            <pc:docMk/>
            <pc:sldMk cId="3619972876" sldId="256"/>
            <ac:picMk id="73" creationId="{B7421D6B-F351-40CA-A06A-647C9AC06F43}"/>
          </ac:picMkLst>
        </pc:picChg>
        <pc:picChg chg="add mod">
          <ac:chgData name="Kuldeep Singh" userId="7db8b0fd6f97317c" providerId="LiveId" clId="{8AC765CC-3F65-49EC-BA96-E342BDBF85CE}" dt="2020-03-25T17:59:32.498" v="1164" actId="571"/>
          <ac:picMkLst>
            <pc:docMk/>
            <pc:sldMk cId="3619972876" sldId="256"/>
            <ac:picMk id="74" creationId="{0254BC61-1BDC-4231-AA71-E79B7C888202}"/>
          </ac:picMkLst>
        </pc:picChg>
        <pc:picChg chg="add mod">
          <ac:chgData name="Kuldeep Singh" userId="7db8b0fd6f97317c" providerId="LiveId" clId="{8AC765CC-3F65-49EC-BA96-E342BDBF85CE}" dt="2020-03-25T17:59:32.498" v="1164" actId="571"/>
          <ac:picMkLst>
            <pc:docMk/>
            <pc:sldMk cId="3619972876" sldId="256"/>
            <ac:picMk id="75" creationId="{7E5B9C4E-18DC-43BC-96B4-9A89C99DF195}"/>
          </ac:picMkLst>
        </pc:picChg>
        <pc:picChg chg="add del mod">
          <ac:chgData name="Kuldeep Singh" userId="7db8b0fd6f97317c" providerId="LiveId" clId="{8AC765CC-3F65-49EC-BA96-E342BDBF85CE}" dt="2020-03-25T17:59:32.498" v="1164" actId="571"/>
          <ac:picMkLst>
            <pc:docMk/>
            <pc:sldMk cId="3619972876" sldId="256"/>
            <ac:picMk id="77" creationId="{4A482F60-8D99-4DB5-89AD-39C85BCCD87D}"/>
          </ac:picMkLst>
        </pc:picChg>
        <pc:picChg chg="del">
          <ac:chgData name="Kuldeep Singh" userId="7db8b0fd6f97317c" providerId="LiveId" clId="{8AC765CC-3F65-49EC-BA96-E342BDBF85CE}" dt="2020-03-25T11:40:39.814" v="27" actId="478"/>
          <ac:picMkLst>
            <pc:docMk/>
            <pc:sldMk cId="3619972876" sldId="256"/>
            <ac:picMk id="149" creationId="{0543FB4C-6C9C-4BB4-8B6B-33EC6BC60320}"/>
          </ac:picMkLst>
        </pc:picChg>
        <pc:picChg chg="del">
          <ac:chgData name="Kuldeep Singh" userId="7db8b0fd6f97317c" providerId="LiveId" clId="{8AC765CC-3F65-49EC-BA96-E342BDBF85CE}" dt="2020-03-25T11:40:37.971" v="26" actId="478"/>
          <ac:picMkLst>
            <pc:docMk/>
            <pc:sldMk cId="3619972876" sldId="256"/>
            <ac:picMk id="2138" creationId="{57F2D088-BCB5-4E2C-B87B-1A974D59C343}"/>
          </ac:picMkLst>
        </pc:picChg>
      </pc:sldChg>
    </pc:docChg>
  </pc:docChgLst>
  <pc:docChgLst>
    <pc:chgData name="Kuldeep Singh" userId="7db8b0fd6f97317c" providerId="LiveId" clId="{89C28119-C8AB-4261-98A2-1A231F254F42}"/>
    <pc:docChg chg="undo redo custSel modSld">
      <pc:chgData name="Kuldeep Singh" userId="7db8b0fd6f97317c" providerId="LiveId" clId="{89C28119-C8AB-4261-98A2-1A231F254F42}" dt="2020-07-09T16:42:10.403" v="2887" actId="14100"/>
      <pc:docMkLst>
        <pc:docMk/>
      </pc:docMkLst>
      <pc:sldChg chg="addSp delSp modSp mod">
        <pc:chgData name="Kuldeep Singh" userId="7db8b0fd6f97317c" providerId="LiveId" clId="{89C28119-C8AB-4261-98A2-1A231F254F42}" dt="2020-07-09T16:42:10.403" v="2887" actId="14100"/>
        <pc:sldMkLst>
          <pc:docMk/>
          <pc:sldMk cId="3619972876" sldId="256"/>
        </pc:sldMkLst>
        <pc:spChg chg="add mod">
          <ac:chgData name="Kuldeep Singh" userId="7db8b0fd6f97317c" providerId="LiveId" clId="{89C28119-C8AB-4261-98A2-1A231F254F42}" dt="2020-06-03T13:19:05.283" v="1824" actId="14100"/>
          <ac:spMkLst>
            <pc:docMk/>
            <pc:sldMk cId="3619972876" sldId="256"/>
            <ac:spMk id="2" creationId="{7C1B8980-7699-4505-9328-B5BB16A63F49}"/>
          </ac:spMkLst>
        </pc:spChg>
        <pc:spChg chg="mod">
          <ac:chgData name="Kuldeep Singh" userId="7db8b0fd6f97317c" providerId="LiveId" clId="{89C28119-C8AB-4261-98A2-1A231F254F42}" dt="2020-06-03T12:39:38.221" v="1194" actId="2711"/>
          <ac:spMkLst>
            <pc:docMk/>
            <pc:sldMk cId="3619972876" sldId="256"/>
            <ac:spMk id="3" creationId="{50AF1043-B8C3-4600-8820-9BE95C428BB5}"/>
          </ac:spMkLst>
        </pc:spChg>
        <pc:spChg chg="mod">
          <ac:chgData name="Kuldeep Singh" userId="7db8b0fd6f97317c" providerId="LiveId" clId="{89C28119-C8AB-4261-98A2-1A231F254F42}" dt="2020-06-13T11:27:26.186" v="2218" actId="20577"/>
          <ac:spMkLst>
            <pc:docMk/>
            <pc:sldMk cId="3619972876" sldId="256"/>
            <ac:spMk id="6" creationId="{11C0D0EB-CEA7-4002-B903-BE9B78FD219B}"/>
          </ac:spMkLst>
        </pc:spChg>
        <pc:spChg chg="add mod">
          <ac:chgData name="Kuldeep Singh" userId="7db8b0fd6f97317c" providerId="LiveId" clId="{89C28119-C8AB-4261-98A2-1A231F254F42}" dt="2020-06-03T13:24:06.070" v="2012" actId="14100"/>
          <ac:spMkLst>
            <pc:docMk/>
            <pc:sldMk cId="3619972876" sldId="256"/>
            <ac:spMk id="8" creationId="{FDC19ADB-D285-4F85-8BCF-5ED1B9B1D7CC}"/>
          </ac:spMkLst>
        </pc:spChg>
        <pc:spChg chg="mod">
          <ac:chgData name="Kuldeep Singh" userId="7db8b0fd6f97317c" providerId="LiveId" clId="{89C28119-C8AB-4261-98A2-1A231F254F42}" dt="2020-06-13T11:28:34.760" v="2226" actId="20577"/>
          <ac:spMkLst>
            <pc:docMk/>
            <pc:sldMk cId="3619972876" sldId="256"/>
            <ac:spMk id="9" creationId="{3C274B94-B0E0-44DE-B390-7D5823B13D4B}"/>
          </ac:spMkLst>
        </pc:spChg>
        <pc:spChg chg="mod">
          <ac:chgData name="Kuldeep Singh" userId="7db8b0fd6f97317c" providerId="LiveId" clId="{89C28119-C8AB-4261-98A2-1A231F254F42}" dt="2020-06-13T11:29:11.248" v="2227" actId="20577"/>
          <ac:spMkLst>
            <pc:docMk/>
            <pc:sldMk cId="3619972876" sldId="256"/>
            <ac:spMk id="10" creationId="{A8E7C71D-2FBA-4D39-91CE-CEBB163189C1}"/>
          </ac:spMkLst>
        </pc:spChg>
        <pc:spChg chg="mod">
          <ac:chgData name="Kuldeep Singh" userId="7db8b0fd6f97317c" providerId="LiveId" clId="{89C28119-C8AB-4261-98A2-1A231F254F42}" dt="2020-06-13T11:51:29.808" v="2582" actId="14100"/>
          <ac:spMkLst>
            <pc:docMk/>
            <pc:sldMk cId="3619972876" sldId="256"/>
            <ac:spMk id="11" creationId="{ADBCBB40-676F-4EC0-903A-BB63BBD51F44}"/>
          </ac:spMkLst>
        </pc:spChg>
        <pc:spChg chg="mod">
          <ac:chgData name="Kuldeep Singh" userId="7db8b0fd6f97317c" providerId="LiveId" clId="{89C28119-C8AB-4261-98A2-1A231F254F42}" dt="2020-06-03T12:39:38.221" v="1194" actId="2711"/>
          <ac:spMkLst>
            <pc:docMk/>
            <pc:sldMk cId="3619972876" sldId="256"/>
            <ac:spMk id="12" creationId="{09533CDB-EC57-4EE2-A340-5547C24A67D5}"/>
          </ac:spMkLst>
        </pc:spChg>
        <pc:spChg chg="add mod">
          <ac:chgData name="Kuldeep Singh" userId="7db8b0fd6f97317c" providerId="LiveId" clId="{89C28119-C8AB-4261-98A2-1A231F254F42}" dt="2020-06-03T13:17:57.320" v="1790" actId="14100"/>
          <ac:spMkLst>
            <pc:docMk/>
            <pc:sldMk cId="3619972876" sldId="256"/>
            <ac:spMk id="14" creationId="{D26C5DEC-BB77-4E6C-A787-E711B937761F}"/>
          </ac:spMkLst>
        </pc:spChg>
        <pc:spChg chg="mod">
          <ac:chgData name="Kuldeep Singh" userId="7db8b0fd6f97317c" providerId="LiveId" clId="{89C28119-C8AB-4261-98A2-1A231F254F42}" dt="2020-06-13T11:53:04.892" v="2660" actId="1038"/>
          <ac:spMkLst>
            <pc:docMk/>
            <pc:sldMk cId="3619972876" sldId="256"/>
            <ac:spMk id="17" creationId="{913594F0-BDDA-4D31-BD07-0E2E61683F97}"/>
          </ac:spMkLst>
        </pc:spChg>
        <pc:spChg chg="mod">
          <ac:chgData name="Kuldeep Singh" userId="7db8b0fd6f97317c" providerId="LiveId" clId="{89C28119-C8AB-4261-98A2-1A231F254F42}" dt="2020-06-03T12:39:38.221" v="1194" actId="2711"/>
          <ac:spMkLst>
            <pc:docMk/>
            <pc:sldMk cId="3619972876" sldId="256"/>
            <ac:spMk id="18" creationId="{042CA884-F739-47C8-8A96-612BB47A823F}"/>
          </ac:spMkLst>
        </pc:spChg>
        <pc:spChg chg="mod">
          <ac:chgData name="Kuldeep Singh" userId="7db8b0fd6f97317c" providerId="LiveId" clId="{89C28119-C8AB-4261-98A2-1A231F254F42}" dt="2020-06-13T11:52:42.105" v="2633" actId="1037"/>
          <ac:spMkLst>
            <pc:docMk/>
            <pc:sldMk cId="3619972876" sldId="256"/>
            <ac:spMk id="21" creationId="{650CC97B-9BE9-4C09-8729-D450EF7315FD}"/>
          </ac:spMkLst>
        </pc:spChg>
        <pc:spChg chg="mod">
          <ac:chgData name="Kuldeep Singh" userId="7db8b0fd6f97317c" providerId="LiveId" clId="{89C28119-C8AB-4261-98A2-1A231F254F42}" dt="2020-06-13T11:52:10.492" v="2585" actId="14100"/>
          <ac:spMkLst>
            <pc:docMk/>
            <pc:sldMk cId="3619972876" sldId="256"/>
            <ac:spMk id="22" creationId="{EBDA4C53-A717-445A-B1F9-1AD5E12B3A9E}"/>
          </ac:spMkLst>
        </pc:spChg>
        <pc:spChg chg="mod">
          <ac:chgData name="Kuldeep Singh" userId="7db8b0fd6f97317c" providerId="LiveId" clId="{89C28119-C8AB-4261-98A2-1A231F254F42}" dt="2020-07-09T16:42:10.403" v="2887" actId="14100"/>
          <ac:spMkLst>
            <pc:docMk/>
            <pc:sldMk cId="3619972876" sldId="256"/>
            <ac:spMk id="33" creationId="{DB0B38F6-AC39-493C-81FE-3310F6A674C1}"/>
          </ac:spMkLst>
        </pc:spChg>
        <pc:spChg chg="add mod">
          <ac:chgData name="Kuldeep Singh" userId="7db8b0fd6f97317c" providerId="LiveId" clId="{89C28119-C8AB-4261-98A2-1A231F254F42}" dt="2020-07-09T16:38:56.951" v="2734" actId="571"/>
          <ac:spMkLst>
            <pc:docMk/>
            <pc:sldMk cId="3619972876" sldId="256"/>
            <ac:spMk id="57" creationId="{E4DE4F2E-6C5F-420A-894B-4251926B384D}"/>
          </ac:spMkLst>
        </pc:spChg>
        <pc:spChg chg="add mod">
          <ac:chgData name="Kuldeep Singh" userId="7db8b0fd6f97317c" providerId="LiveId" clId="{89C28119-C8AB-4261-98A2-1A231F254F42}" dt="2020-07-09T16:39:17.609" v="2783" actId="571"/>
          <ac:spMkLst>
            <pc:docMk/>
            <pc:sldMk cId="3619972876" sldId="256"/>
            <ac:spMk id="60" creationId="{D04533B7-C73F-4512-978F-B927233C315E}"/>
          </ac:spMkLst>
        </pc:spChg>
        <pc:spChg chg="mod">
          <ac:chgData name="Kuldeep Singh" userId="7db8b0fd6f97317c" providerId="LiveId" clId="{89C28119-C8AB-4261-98A2-1A231F254F42}" dt="2020-06-13T11:50:52.343" v="2543" actId="1038"/>
          <ac:spMkLst>
            <pc:docMk/>
            <pc:sldMk cId="3619972876" sldId="256"/>
            <ac:spMk id="65" creationId="{A515CE88-7F45-4530-8B72-B8EDB866E4D8}"/>
          </ac:spMkLst>
        </pc:spChg>
        <pc:spChg chg="mod">
          <ac:chgData name="Kuldeep Singh" userId="7db8b0fd6f97317c" providerId="LiveId" clId="{89C28119-C8AB-4261-98A2-1A231F254F42}" dt="2020-07-09T16:39:23.206" v="2810" actId="1037"/>
          <ac:spMkLst>
            <pc:docMk/>
            <pc:sldMk cId="3619972876" sldId="256"/>
            <ac:spMk id="67" creationId="{450E8F9A-265F-4B65-9F88-01A8E6561F6F}"/>
          </ac:spMkLst>
        </pc:spChg>
        <pc:spChg chg="mod">
          <ac:chgData name="Kuldeep Singh" userId="7db8b0fd6f97317c" providerId="LiveId" clId="{89C28119-C8AB-4261-98A2-1A231F254F42}" dt="2020-07-09T16:39:35.221" v="2836" actId="1037"/>
          <ac:spMkLst>
            <pc:docMk/>
            <pc:sldMk cId="3619972876" sldId="256"/>
            <ac:spMk id="68" creationId="{5956501D-5769-4F63-B4D8-2D0E905D3CB5}"/>
          </ac:spMkLst>
        </pc:spChg>
        <pc:spChg chg="mod">
          <ac:chgData name="Kuldeep Singh" userId="7db8b0fd6f97317c" providerId="LiveId" clId="{89C28119-C8AB-4261-98A2-1A231F254F42}" dt="2020-06-03T13:11:48.307" v="1662" actId="1076"/>
          <ac:spMkLst>
            <pc:docMk/>
            <pc:sldMk cId="3619972876" sldId="256"/>
            <ac:spMk id="71" creationId="{C54C3E5C-24B0-4AA8-8460-CDD9F927FDC3}"/>
          </ac:spMkLst>
        </pc:spChg>
        <pc:spChg chg="mod">
          <ac:chgData name="Kuldeep Singh" userId="7db8b0fd6f97317c" providerId="LiveId" clId="{89C28119-C8AB-4261-98A2-1A231F254F42}" dt="2020-06-03T13:12:06.345" v="1667" actId="1076"/>
          <ac:spMkLst>
            <pc:docMk/>
            <pc:sldMk cId="3619972876" sldId="256"/>
            <ac:spMk id="72" creationId="{F079466C-5893-47A6-8767-D8ED3432562D}"/>
          </ac:spMkLst>
        </pc:spChg>
        <pc:spChg chg="mod">
          <ac:chgData name="Kuldeep Singh" userId="7db8b0fd6f97317c" providerId="LiveId" clId="{89C28119-C8AB-4261-98A2-1A231F254F42}" dt="2020-06-03T13:13:44.080" v="1721" actId="20577"/>
          <ac:spMkLst>
            <pc:docMk/>
            <pc:sldMk cId="3619972876" sldId="256"/>
            <ac:spMk id="73" creationId="{108BF073-5495-4009-92EB-814FEBD6ECC1}"/>
          </ac:spMkLst>
        </pc:spChg>
        <pc:spChg chg="mod">
          <ac:chgData name="Kuldeep Singh" userId="7db8b0fd6f97317c" providerId="LiveId" clId="{89C28119-C8AB-4261-98A2-1A231F254F42}" dt="2020-06-03T13:16:56.650" v="1786" actId="14100"/>
          <ac:spMkLst>
            <pc:docMk/>
            <pc:sldMk cId="3619972876" sldId="256"/>
            <ac:spMk id="74" creationId="{24D0E8A0-8669-4929-A97C-08D92A584D7C}"/>
          </ac:spMkLst>
        </pc:spChg>
        <pc:spChg chg="mod">
          <ac:chgData name="Kuldeep Singh" userId="7db8b0fd6f97317c" providerId="LiveId" clId="{89C28119-C8AB-4261-98A2-1A231F254F42}" dt="2020-06-03T13:12:51.420" v="1679" actId="1076"/>
          <ac:spMkLst>
            <pc:docMk/>
            <pc:sldMk cId="3619972876" sldId="256"/>
            <ac:spMk id="75" creationId="{6ED951D6-FCC2-4169-A64C-280D9104B9E5}"/>
          </ac:spMkLst>
        </pc:spChg>
        <pc:spChg chg="mod">
          <ac:chgData name="Kuldeep Singh" userId="7db8b0fd6f97317c" providerId="LiveId" clId="{89C28119-C8AB-4261-98A2-1A231F254F42}" dt="2020-06-03T13:15:09.388" v="1776" actId="20577"/>
          <ac:spMkLst>
            <pc:docMk/>
            <pc:sldMk cId="3619972876" sldId="256"/>
            <ac:spMk id="76" creationId="{179E7B91-93FC-4AD7-BBA9-CEE2B272B5DD}"/>
          </ac:spMkLst>
        </pc:spChg>
        <pc:spChg chg="mod">
          <ac:chgData name="Kuldeep Singh" userId="7db8b0fd6f97317c" providerId="LiveId" clId="{89C28119-C8AB-4261-98A2-1A231F254F42}" dt="2020-06-03T13:15:06.972" v="1773" actId="14100"/>
          <ac:spMkLst>
            <pc:docMk/>
            <pc:sldMk cId="3619972876" sldId="256"/>
            <ac:spMk id="77" creationId="{1C3E5826-962E-44AE-8AE6-72AC4BB5D65D}"/>
          </ac:spMkLst>
        </pc:spChg>
        <pc:spChg chg="mod">
          <ac:chgData name="Kuldeep Singh" userId="7db8b0fd6f97317c" providerId="LiveId" clId="{89C28119-C8AB-4261-98A2-1A231F254F42}" dt="2020-06-03T13:16:14.074" v="1781" actId="14100"/>
          <ac:spMkLst>
            <pc:docMk/>
            <pc:sldMk cId="3619972876" sldId="256"/>
            <ac:spMk id="78" creationId="{3E1E14C1-1042-4464-9AA0-27E478166433}"/>
          </ac:spMkLst>
        </pc:spChg>
        <pc:spChg chg="mod">
          <ac:chgData name="Kuldeep Singh" userId="7db8b0fd6f97317c" providerId="LiveId" clId="{89C28119-C8AB-4261-98A2-1A231F254F42}" dt="2020-06-03T13:15:59.102" v="1780" actId="14100"/>
          <ac:spMkLst>
            <pc:docMk/>
            <pc:sldMk cId="3619972876" sldId="256"/>
            <ac:spMk id="79" creationId="{47A18FB1-3059-46B0-BCC6-3A5694D44AFC}"/>
          </ac:spMkLst>
        </pc:spChg>
        <pc:spChg chg="mod">
          <ac:chgData name="Kuldeep Singh" userId="7db8b0fd6f97317c" providerId="LiveId" clId="{89C28119-C8AB-4261-98A2-1A231F254F42}" dt="2020-06-03T13:16:22.652" v="1783" actId="14100"/>
          <ac:spMkLst>
            <pc:docMk/>
            <pc:sldMk cId="3619972876" sldId="256"/>
            <ac:spMk id="80" creationId="{D6864A8F-3D98-492B-B75A-FE4896396214}"/>
          </ac:spMkLst>
        </pc:spChg>
        <pc:spChg chg="mod">
          <ac:chgData name="Kuldeep Singh" userId="7db8b0fd6f97317c" providerId="LiveId" clId="{89C28119-C8AB-4261-98A2-1A231F254F42}" dt="2020-06-03T13:16:34.230" v="1785" actId="14100"/>
          <ac:spMkLst>
            <pc:docMk/>
            <pc:sldMk cId="3619972876" sldId="256"/>
            <ac:spMk id="81" creationId="{7F12E384-F874-4C5B-B4BA-04B83CC8039E}"/>
          </ac:spMkLst>
        </pc:spChg>
        <pc:spChg chg="mod">
          <ac:chgData name="Kuldeep Singh" userId="7db8b0fd6f97317c" providerId="LiveId" clId="{89C28119-C8AB-4261-98A2-1A231F254F42}" dt="2020-06-03T13:16:19.313" v="1782" actId="14100"/>
          <ac:spMkLst>
            <pc:docMk/>
            <pc:sldMk cId="3619972876" sldId="256"/>
            <ac:spMk id="82" creationId="{48F2A814-775C-4CA8-820D-C66C6B380DD2}"/>
          </ac:spMkLst>
        </pc:spChg>
        <pc:spChg chg="mod">
          <ac:chgData name="Kuldeep Singh" userId="7db8b0fd6f97317c" providerId="LiveId" clId="{89C28119-C8AB-4261-98A2-1A231F254F42}" dt="2020-06-03T12:39:38.221" v="1194" actId="2711"/>
          <ac:spMkLst>
            <pc:docMk/>
            <pc:sldMk cId="3619972876" sldId="256"/>
            <ac:spMk id="109" creationId="{4B9EAECC-E0F5-4D3B-9026-0ADCD0173DC5}"/>
          </ac:spMkLst>
        </pc:spChg>
        <pc:spChg chg="mod">
          <ac:chgData name="Kuldeep Singh" userId="7db8b0fd6f97317c" providerId="LiveId" clId="{89C28119-C8AB-4261-98A2-1A231F254F42}" dt="2020-06-13T11:51:12.900" v="2564" actId="1038"/>
          <ac:spMkLst>
            <pc:docMk/>
            <pc:sldMk cId="3619972876" sldId="256"/>
            <ac:spMk id="119" creationId="{3F654260-5D9F-4D47-9CC0-98B886AFBE7B}"/>
          </ac:spMkLst>
        </pc:spChg>
        <pc:spChg chg="mod">
          <ac:chgData name="Kuldeep Singh" userId="7db8b0fd6f97317c" providerId="LiveId" clId="{89C28119-C8AB-4261-98A2-1A231F254F42}" dt="2020-06-03T12:59:25.118" v="1597" actId="14100"/>
          <ac:spMkLst>
            <pc:docMk/>
            <pc:sldMk cId="3619972876" sldId="256"/>
            <ac:spMk id="120" creationId="{0C30FBBF-C66C-4409-B590-757C8BD32474}"/>
          </ac:spMkLst>
        </pc:spChg>
        <pc:spChg chg="mod">
          <ac:chgData name="Kuldeep Singh" userId="7db8b0fd6f97317c" providerId="LiveId" clId="{89C28119-C8AB-4261-98A2-1A231F254F42}" dt="2020-06-23T19:41:10.839" v="2684" actId="20577"/>
          <ac:spMkLst>
            <pc:docMk/>
            <pc:sldMk cId="3619972876" sldId="256"/>
            <ac:spMk id="121" creationId="{1A190D01-7DDE-4C12-8C81-E82ECCFB5674}"/>
          </ac:spMkLst>
        </pc:spChg>
        <pc:spChg chg="mod">
          <ac:chgData name="Kuldeep Singh" userId="7db8b0fd6f97317c" providerId="LiveId" clId="{89C28119-C8AB-4261-98A2-1A231F254F42}" dt="2020-06-03T12:39:38.221" v="1194" actId="2711"/>
          <ac:spMkLst>
            <pc:docMk/>
            <pc:sldMk cId="3619972876" sldId="256"/>
            <ac:spMk id="122" creationId="{6CCEF72A-A832-4DE0-B785-575C63D1BC6D}"/>
          </ac:spMkLst>
        </pc:spChg>
        <pc:spChg chg="mod">
          <ac:chgData name="Kuldeep Singh" userId="7db8b0fd6f97317c" providerId="LiveId" clId="{89C28119-C8AB-4261-98A2-1A231F254F42}" dt="2020-07-09T16:39:06.603" v="2772" actId="1037"/>
          <ac:spMkLst>
            <pc:docMk/>
            <pc:sldMk cId="3619972876" sldId="256"/>
            <ac:spMk id="159" creationId="{89061679-7DA8-4B18-8F19-6F575D7AF2FB}"/>
          </ac:spMkLst>
        </pc:spChg>
        <pc:spChg chg="mod">
          <ac:chgData name="Kuldeep Singh" userId="7db8b0fd6f97317c" providerId="LiveId" clId="{89C28119-C8AB-4261-98A2-1A231F254F42}" dt="2020-07-09T16:39:50.598" v="2860" actId="1038"/>
          <ac:spMkLst>
            <pc:docMk/>
            <pc:sldMk cId="3619972876" sldId="256"/>
            <ac:spMk id="160" creationId="{52E5E464-DA3E-44E2-9337-EB483131842A}"/>
          </ac:spMkLst>
        </pc:spChg>
        <pc:grpChg chg="add mod">
          <ac:chgData name="Kuldeep Singh" userId="7db8b0fd6f97317c" providerId="LiveId" clId="{89C28119-C8AB-4261-98A2-1A231F254F42}" dt="2020-05-16T16:17:39.679" v="39" actId="164"/>
          <ac:grpSpMkLst>
            <pc:docMk/>
            <pc:sldMk cId="3619972876" sldId="256"/>
            <ac:grpSpMk id="2" creationId="{AEA76631-3536-4992-A937-9BCB67950107}"/>
          </ac:grpSpMkLst>
        </pc:grpChg>
        <pc:grpChg chg="add mod">
          <ac:chgData name="Kuldeep Singh" userId="7db8b0fd6f97317c" providerId="LiveId" clId="{89C28119-C8AB-4261-98A2-1A231F254F42}" dt="2020-06-13T11:54:01.528" v="2664" actId="1076"/>
          <ac:grpSpMkLst>
            <pc:docMk/>
            <pc:sldMk cId="3619972876" sldId="256"/>
            <ac:grpSpMk id="4" creationId="{91948DB5-137F-4105-8179-323648011CCE}"/>
          </ac:grpSpMkLst>
        </pc:grpChg>
        <pc:grpChg chg="add mod">
          <ac:chgData name="Kuldeep Singh" userId="7db8b0fd6f97317c" providerId="LiveId" clId="{89C28119-C8AB-4261-98A2-1A231F254F42}" dt="2020-06-03T13:21:35.549" v="1963" actId="1037"/>
          <ac:grpSpMkLst>
            <pc:docMk/>
            <pc:sldMk cId="3619972876" sldId="256"/>
            <ac:grpSpMk id="5" creationId="{50E97050-F9FD-4837-87D2-67901EC0C7AD}"/>
          </ac:grpSpMkLst>
        </pc:grpChg>
        <pc:grpChg chg="add mod">
          <ac:chgData name="Kuldeep Singh" userId="7db8b0fd6f97317c" providerId="LiveId" clId="{89C28119-C8AB-4261-98A2-1A231F254F42}" dt="2020-06-03T12:56:50.816" v="1587" actId="1036"/>
          <ac:grpSpMkLst>
            <pc:docMk/>
            <pc:sldMk cId="3619972876" sldId="256"/>
            <ac:grpSpMk id="7" creationId="{3B0F98D1-01F0-4B26-9A4C-2AD1DDD2CB63}"/>
          </ac:grpSpMkLst>
        </pc:grpChg>
        <pc:grpChg chg="del">
          <ac:chgData name="Kuldeep Singh" userId="7db8b0fd6f97317c" providerId="LiveId" clId="{89C28119-C8AB-4261-98A2-1A231F254F42}" dt="2020-05-16T16:16:00.291" v="27" actId="478"/>
          <ac:grpSpMkLst>
            <pc:docMk/>
            <pc:sldMk cId="3619972876" sldId="256"/>
            <ac:grpSpMk id="34" creationId="{05E089C3-9570-4B93-8A4E-0DAC5272E6A1}"/>
          </ac:grpSpMkLst>
        </pc:grpChg>
        <pc:grpChg chg="mod">
          <ac:chgData name="Kuldeep Singh" userId="7db8b0fd6f97317c" providerId="LiveId" clId="{89C28119-C8AB-4261-98A2-1A231F254F42}" dt="2020-06-03T13:17:27.614" v="1788" actId="14100"/>
          <ac:grpSpMkLst>
            <pc:docMk/>
            <pc:sldMk cId="3619972876" sldId="256"/>
            <ac:grpSpMk id="108" creationId="{F5E14507-518E-45C1-B022-299D2379C72A}"/>
          </ac:grpSpMkLst>
        </pc:grpChg>
        <pc:picChg chg="add mod">
          <ac:chgData name="Kuldeep Singh" userId="7db8b0fd6f97317c" providerId="LiveId" clId="{89C28119-C8AB-4261-98A2-1A231F254F42}" dt="2020-07-09T13:13:11.077" v="2694" actId="1076"/>
          <ac:picMkLst>
            <pc:docMk/>
            <pc:sldMk cId="3619972876" sldId="256"/>
            <ac:picMk id="13" creationId="{4C446B03-36FC-48D2-988A-46A7B8BAC831}"/>
          </ac:picMkLst>
        </pc:picChg>
        <pc:picChg chg="add mod">
          <ac:chgData name="Kuldeep Singh" userId="7db8b0fd6f97317c" providerId="LiveId" clId="{89C28119-C8AB-4261-98A2-1A231F254F42}" dt="2020-07-09T16:42:00.467" v="2886" actId="1038"/>
          <ac:picMkLst>
            <pc:docMk/>
            <pc:sldMk cId="3619972876" sldId="256"/>
            <ac:picMk id="15" creationId="{0690AA95-9FBA-4B5A-8B9D-18F0D5BEA925}"/>
          </ac:picMkLst>
        </pc:picChg>
        <pc:picChg chg="add mod">
          <ac:chgData name="Kuldeep Singh" userId="7db8b0fd6f97317c" providerId="LiveId" clId="{89C28119-C8AB-4261-98A2-1A231F254F42}" dt="2020-07-09T13:11:56.646" v="2689" actId="1076"/>
          <ac:picMkLst>
            <pc:docMk/>
            <pc:sldMk cId="3619972876" sldId="256"/>
            <ac:picMk id="16" creationId="{ABE72CE4-5FA3-4236-BC87-244B6CF3E8E9}"/>
          </ac:picMkLst>
        </pc:picChg>
        <pc:picChg chg="add mod">
          <ac:chgData name="Kuldeep Singh" userId="7db8b0fd6f97317c" providerId="LiveId" clId="{89C28119-C8AB-4261-98A2-1A231F254F42}" dt="2020-07-09T13:12:33.837" v="2691" actId="1076"/>
          <ac:picMkLst>
            <pc:docMk/>
            <pc:sldMk cId="3619972876" sldId="256"/>
            <ac:picMk id="19" creationId="{BCBE2790-CFF4-4F51-A58B-96D02014CEF9}"/>
          </ac:picMkLst>
        </pc:picChg>
        <pc:picChg chg="add mod">
          <ac:chgData name="Kuldeep Singh" userId="7db8b0fd6f97317c" providerId="LiveId" clId="{89C28119-C8AB-4261-98A2-1A231F254F42}" dt="2020-06-13T11:50:42.866" v="2521" actId="1035"/>
          <ac:picMkLst>
            <pc:docMk/>
            <pc:sldMk cId="3619972876" sldId="256"/>
            <ac:picMk id="20" creationId="{76D15D8B-11AE-4201-8B69-8B0FEE542087}"/>
          </ac:picMkLst>
        </pc:picChg>
        <pc:picChg chg="add del mod">
          <ac:chgData name="Kuldeep Singh" userId="7db8b0fd6f97317c" providerId="LiveId" clId="{89C28119-C8AB-4261-98A2-1A231F254F42}" dt="2020-06-13T11:32:41.489" v="2234" actId="478"/>
          <ac:picMkLst>
            <pc:docMk/>
            <pc:sldMk cId="3619972876" sldId="256"/>
            <ac:picMk id="24" creationId="{719822E4-9C98-4E24-9ACA-E80BCEA94733}"/>
          </ac:picMkLst>
        </pc:picChg>
        <pc:picChg chg="add mod">
          <ac:chgData name="Kuldeep Singh" userId="7db8b0fd6f97317c" providerId="LiveId" clId="{89C28119-C8AB-4261-98A2-1A231F254F42}" dt="2020-06-13T11:51:04.484" v="2544" actId="1076"/>
          <ac:picMkLst>
            <pc:docMk/>
            <pc:sldMk cId="3619972876" sldId="256"/>
            <ac:picMk id="26" creationId="{5B59227D-9151-4B7B-9EC2-3B81972F1D4D}"/>
          </ac:picMkLst>
        </pc:picChg>
        <pc:picChg chg="add mod">
          <ac:chgData name="Kuldeep Singh" userId="7db8b0fd6f97317c" providerId="LiveId" clId="{89C28119-C8AB-4261-98A2-1A231F254F42}" dt="2020-06-13T11:51:50.061" v="2583" actId="1076"/>
          <ac:picMkLst>
            <pc:docMk/>
            <pc:sldMk cId="3619972876" sldId="256"/>
            <ac:picMk id="28" creationId="{D5B6EC6E-F961-4FD1-9B2D-A055BEC5E04A}"/>
          </ac:picMkLst>
        </pc:picChg>
        <pc:picChg chg="add mod">
          <ac:chgData name="Kuldeep Singh" userId="7db8b0fd6f97317c" providerId="LiveId" clId="{89C28119-C8AB-4261-98A2-1A231F254F42}" dt="2020-06-13T11:52:35.518" v="2604" actId="1076"/>
          <ac:picMkLst>
            <pc:docMk/>
            <pc:sldMk cId="3619972876" sldId="256"/>
            <ac:picMk id="30" creationId="{1ED75E9A-72BF-4CBB-AA00-E42AB520D30E}"/>
          </ac:picMkLst>
        </pc:picChg>
        <pc:picChg chg="add mod">
          <ac:chgData name="Kuldeep Singh" userId="7db8b0fd6f97317c" providerId="LiveId" clId="{89C28119-C8AB-4261-98A2-1A231F254F42}" dt="2020-06-13T11:53:50.972" v="2663" actId="1076"/>
          <ac:picMkLst>
            <pc:docMk/>
            <pc:sldMk cId="3619972876" sldId="256"/>
            <ac:picMk id="32" creationId="{58AAB5EE-9C7A-4207-9A13-A97A326A8CF6}"/>
          </ac:picMkLst>
        </pc:picChg>
        <pc:picChg chg="add mod">
          <ac:chgData name="Kuldeep Singh" userId="7db8b0fd6f97317c" providerId="LiveId" clId="{89C28119-C8AB-4261-98A2-1A231F254F42}" dt="2020-07-09T16:38:56.951" v="2734" actId="571"/>
          <ac:picMkLst>
            <pc:docMk/>
            <pc:sldMk cId="3619972876" sldId="256"/>
            <ac:picMk id="58" creationId="{7E6A3604-4C3C-4954-8E40-260B42B1196E}"/>
          </ac:picMkLst>
        </pc:picChg>
        <pc:picChg chg="add mod">
          <ac:chgData name="Kuldeep Singh" userId="7db8b0fd6f97317c" providerId="LiveId" clId="{89C28119-C8AB-4261-98A2-1A231F254F42}" dt="2020-07-09T16:39:17.609" v="2783" actId="571"/>
          <ac:picMkLst>
            <pc:docMk/>
            <pc:sldMk cId="3619972876" sldId="256"/>
            <ac:picMk id="59" creationId="{F4B426B4-665C-486E-A4D3-C810908F773B}"/>
          </ac:picMkLst>
        </pc:picChg>
        <pc:picChg chg="mod">
          <ac:chgData name="Kuldeep Singh" userId="7db8b0fd6f97317c" providerId="LiveId" clId="{89C28119-C8AB-4261-98A2-1A231F254F42}" dt="2020-07-09T16:39:23.206" v="2810" actId="1037"/>
          <ac:picMkLst>
            <pc:docMk/>
            <pc:sldMk cId="3619972876" sldId="256"/>
            <ac:picMk id="62" creationId="{2C3B904A-E3C2-43F1-98A3-907CCA31F974}"/>
          </ac:picMkLst>
        </pc:picChg>
        <pc:picChg chg="mod">
          <ac:chgData name="Kuldeep Singh" userId="7db8b0fd6f97317c" providerId="LiveId" clId="{89C28119-C8AB-4261-98A2-1A231F254F42}" dt="2020-07-09T16:39:35.221" v="2836" actId="1037"/>
          <ac:picMkLst>
            <pc:docMk/>
            <pc:sldMk cId="3619972876" sldId="256"/>
            <ac:picMk id="63" creationId="{A48D0A9B-C2FE-4E90-A8E5-4B2D09C95BB5}"/>
          </ac:picMkLst>
        </pc:picChg>
        <pc:picChg chg="mod">
          <ac:chgData name="Kuldeep Singh" userId="7db8b0fd6f97317c" providerId="LiveId" clId="{89C28119-C8AB-4261-98A2-1A231F254F42}" dt="2020-07-09T16:39:50.598" v="2860" actId="1038"/>
          <ac:picMkLst>
            <pc:docMk/>
            <pc:sldMk cId="3619972876" sldId="256"/>
            <ac:picMk id="64" creationId="{7B86C4E4-1673-4ABF-AB1E-F867D2473E44}"/>
          </ac:picMkLst>
        </pc:picChg>
        <pc:picChg chg="mod">
          <ac:chgData name="Kuldeep Singh" userId="7db8b0fd6f97317c" providerId="LiveId" clId="{89C28119-C8AB-4261-98A2-1A231F254F42}" dt="2020-07-09T16:39:06.603" v="2772" actId="1037"/>
          <ac:picMkLst>
            <pc:docMk/>
            <pc:sldMk cId="3619972876" sldId="256"/>
            <ac:picMk id="66" creationId="{65ABA0BD-5DE1-4579-97D7-441B9CE890DC}"/>
          </ac:picMkLst>
        </pc:picChg>
        <pc:picChg chg="mod">
          <ac:chgData name="Kuldeep Singh" userId="7db8b0fd6f97317c" providerId="LiveId" clId="{89C28119-C8AB-4261-98A2-1A231F254F42}" dt="2020-07-09T13:13:41.403" v="2695" actId="1076"/>
          <ac:picMkLst>
            <pc:docMk/>
            <pc:sldMk cId="3619972876" sldId="256"/>
            <ac:picMk id="104" creationId="{E53D1A3C-CA6F-409D-BB81-2A23B9760174}"/>
          </ac:picMkLst>
        </pc:picChg>
        <pc:picChg chg="add del mod">
          <ac:chgData name="Kuldeep Singh" userId="7db8b0fd6f97317c" providerId="LiveId" clId="{89C28119-C8AB-4261-98A2-1A231F254F42}" dt="2020-07-09T13:12:53.591" v="2693" actId="1076"/>
          <ac:picMkLst>
            <pc:docMk/>
            <pc:sldMk cId="3619972876" sldId="256"/>
            <ac:picMk id="106" creationId="{016AC27B-0DDE-49AA-A28F-4C86F292FEDF}"/>
          </ac:picMkLst>
        </pc:picChg>
        <pc:picChg chg="mod">
          <ac:chgData name="Kuldeep Singh" userId="7db8b0fd6f97317c" providerId="LiveId" clId="{89C28119-C8AB-4261-98A2-1A231F254F42}" dt="2020-07-09T13:13:54.996" v="2697" actId="1076"/>
          <ac:picMkLst>
            <pc:docMk/>
            <pc:sldMk cId="3619972876" sldId="256"/>
            <ac:picMk id="107" creationId="{A5EB2EBC-74B3-4BB3-AF1B-05E7BB3EE6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4FC75-63E3-4E80-BF3C-8443DA9EAB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B302-888A-4DFC-92E8-67C803C32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3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B302-888A-4DFC-92E8-67C803C325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09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8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CAA5-1256-4818-9D72-6A1C123F3AC6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93DE-1B5F-4F52-94B6-B125BCBF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8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AF1043-B8C3-4600-8820-9BE95C428BB5}"/>
              </a:ext>
            </a:extLst>
          </p:cNvPr>
          <p:cNvSpPr/>
          <p:nvPr/>
        </p:nvSpPr>
        <p:spPr>
          <a:xfrm>
            <a:off x="-1" y="1130150"/>
            <a:ext cx="6858000" cy="3138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B38F6-AC39-493C-81FE-3310F6A674C1}"/>
              </a:ext>
            </a:extLst>
          </p:cNvPr>
          <p:cNvSpPr/>
          <p:nvPr/>
        </p:nvSpPr>
        <p:spPr>
          <a:xfrm>
            <a:off x="0" y="124097"/>
            <a:ext cx="5575301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spcBef>
                <a:spcPts val="215"/>
              </a:spcBef>
              <a:spcAft>
                <a:spcPts val="0"/>
              </a:spcAft>
            </a:pPr>
            <a:r>
              <a:rPr lang="en-US" sz="2300" dirty="0">
                <a:solidFill>
                  <a:srgbClr val="002060"/>
                </a:solidFill>
                <a:ea typeface="Cambria" panose="02040503050406030204" pitchFamily="18" charset="0"/>
              </a:rPr>
              <a:t>Kuldeep Singh</a:t>
            </a:r>
            <a:endParaRPr lang="en-GB" sz="2300" dirty="0">
              <a:solidFill>
                <a:srgbClr val="002060"/>
              </a:solidFill>
              <a:ea typeface="Cambria" panose="02040503050406030204" pitchFamily="18" charset="0"/>
            </a:endParaRPr>
          </a:p>
          <a:p>
            <a:pPr marL="108000">
              <a:lnSpc>
                <a:spcPts val="1400"/>
              </a:lnSpc>
              <a:spcAft>
                <a:spcPts val="500"/>
              </a:spcAft>
            </a:pPr>
            <a:r>
              <a:rPr lang="en-US" sz="1200" dirty="0">
                <a:solidFill>
                  <a:srgbClr val="0070C0"/>
                </a:solidFill>
                <a:ea typeface="Cambria" panose="02040503050406030204" pitchFamily="18" charset="0"/>
              </a:rPr>
              <a:t>Programmer / Lead / Consultant</a:t>
            </a:r>
            <a:endParaRPr lang="en-US" sz="900" dirty="0">
              <a:solidFill>
                <a:srgbClr val="0070C0"/>
              </a:solidFill>
              <a:ea typeface="Cambria" panose="02040503050406030204" pitchFamily="18" charset="0"/>
            </a:endParaRPr>
          </a:p>
          <a:p>
            <a:pPr marL="108000">
              <a:spcBef>
                <a:spcPts val="165"/>
              </a:spcBef>
            </a:pPr>
            <a:r>
              <a:rPr lang="en-GB" sz="1000" dirty="0">
                <a:ea typeface="Cambria" panose="02040503050406030204" pitchFamily="18" charset="0"/>
              </a:rPr>
              <a:t>Passionate lead/developer with 7+ years of experience in consulting, designing, developing and delivering solutions to enterprises using Microsoft Technologies.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15CE88-7F45-4530-8B72-B8EDB866E4D8}"/>
              </a:ext>
            </a:extLst>
          </p:cNvPr>
          <p:cNvSpPr txBox="1"/>
          <p:nvPr/>
        </p:nvSpPr>
        <p:spPr>
          <a:xfrm>
            <a:off x="247748" y="1464603"/>
            <a:ext cx="207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ea typeface="Ubuntu"/>
                <a:cs typeface="Ubuntu"/>
              </a:rPr>
              <a:t>WORK EXPERIENCE</a:t>
            </a:r>
            <a:endParaRPr lang="en-GB" sz="800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grpSp>
        <p:nvGrpSpPr>
          <p:cNvPr id="108" name="Group 85">
            <a:extLst>
              <a:ext uri="{FF2B5EF4-FFF2-40B4-BE49-F238E27FC236}">
                <a16:creationId xmlns:a16="http://schemas.microsoft.com/office/drawing/2014/main" id="{F5E14507-518E-45C1-B022-299D2379C72A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9636"/>
            <a:ext cx="4583017" cy="132364"/>
            <a:chOff x="0" y="9100"/>
            <a:chExt cx="5709" cy="0"/>
          </a:xfrm>
        </p:grpSpPr>
        <p:sp>
          <p:nvSpPr>
            <p:cNvPr id="109" name="Freeform 86">
              <a:extLst>
                <a:ext uri="{FF2B5EF4-FFF2-40B4-BE49-F238E27FC236}">
                  <a16:creationId xmlns:a16="http://schemas.microsoft.com/office/drawing/2014/main" id="{4B9EAECC-E0F5-4D3B-9026-0ADCD0173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00"/>
              <a:ext cx="5709" cy="0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F654260-5D9F-4D47-9CC0-98B886AFBE7B}"/>
              </a:ext>
            </a:extLst>
          </p:cNvPr>
          <p:cNvSpPr txBox="1"/>
          <p:nvPr/>
        </p:nvSpPr>
        <p:spPr>
          <a:xfrm>
            <a:off x="4856128" y="1461954"/>
            <a:ext cx="197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ea typeface="Ubuntu"/>
                <a:cs typeface="Ubuntu"/>
              </a:rPr>
              <a:t>SKILLS</a:t>
            </a:r>
            <a:endParaRPr lang="en-GB" sz="800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sp>
        <p:nvSpPr>
          <p:cNvPr id="120" name="Freeform 86">
            <a:extLst>
              <a:ext uri="{FF2B5EF4-FFF2-40B4-BE49-F238E27FC236}">
                <a16:creationId xmlns:a16="http://schemas.microsoft.com/office/drawing/2014/main" id="{0C30FBBF-C66C-4409-B590-757C8BD32474}"/>
              </a:ext>
            </a:extLst>
          </p:cNvPr>
          <p:cNvSpPr>
            <a:spLocks/>
          </p:cNvSpPr>
          <p:nvPr/>
        </p:nvSpPr>
        <p:spPr bwMode="auto">
          <a:xfrm>
            <a:off x="4778421" y="1739636"/>
            <a:ext cx="2079579" cy="270729"/>
          </a:xfrm>
          <a:custGeom>
            <a:avLst/>
            <a:gdLst>
              <a:gd name="T0" fmla="*/ 0 w 5709"/>
              <a:gd name="T1" fmla="*/ 5709 w 570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709">
                <a:moveTo>
                  <a:pt x="0" y="0"/>
                </a:moveTo>
                <a:lnTo>
                  <a:pt x="5709" y="0"/>
                </a:lnTo>
              </a:path>
            </a:pathLst>
          </a:custGeom>
          <a:noFill/>
          <a:ln w="12879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061679-7DA8-4B18-8F19-6F575D7AF2FB}"/>
              </a:ext>
            </a:extLst>
          </p:cNvPr>
          <p:cNvSpPr txBox="1"/>
          <p:nvPr/>
        </p:nvSpPr>
        <p:spPr>
          <a:xfrm>
            <a:off x="3243059" y="1182553"/>
            <a:ext cx="2044167" cy="230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www.linkedin.com/in/kuldeepsingh-k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E5E464-DA3E-44E2-9337-EB483131842A}"/>
              </a:ext>
            </a:extLst>
          </p:cNvPr>
          <p:cNvSpPr txBox="1"/>
          <p:nvPr/>
        </p:nvSpPr>
        <p:spPr>
          <a:xfrm>
            <a:off x="5367596" y="1183561"/>
            <a:ext cx="13633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London, United Kingdom</a:t>
            </a:r>
          </a:p>
        </p:txBody>
      </p:sp>
      <p:pic>
        <p:nvPicPr>
          <p:cNvPr id="62" name="Graphic 1" descr="Envelope">
            <a:extLst>
              <a:ext uri="{FF2B5EF4-FFF2-40B4-BE49-F238E27FC236}">
                <a16:creationId xmlns:a16="http://schemas.microsoft.com/office/drawing/2014/main" id="{2C3B904A-E3C2-43F1-98A3-907CCA31F9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76" y="1212705"/>
            <a:ext cx="175260" cy="175260"/>
          </a:xfrm>
          <a:prstGeom prst="rect">
            <a:avLst/>
          </a:prstGeom>
        </p:spPr>
      </p:pic>
      <p:pic>
        <p:nvPicPr>
          <p:cNvPr id="63" name="Graphic 2" descr="Smart Phone">
            <a:extLst>
              <a:ext uri="{FF2B5EF4-FFF2-40B4-BE49-F238E27FC236}">
                <a16:creationId xmlns:a16="http://schemas.microsoft.com/office/drawing/2014/main" id="{A48D0A9B-C2FE-4E90-A8E5-4B2D09C95B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108" y="1214377"/>
            <a:ext cx="165100" cy="165100"/>
          </a:xfrm>
          <a:prstGeom prst="rect">
            <a:avLst/>
          </a:prstGeom>
        </p:spPr>
      </p:pic>
      <p:pic>
        <p:nvPicPr>
          <p:cNvPr id="64" name="Graphic 3" descr="Marker">
            <a:extLst>
              <a:ext uri="{FF2B5EF4-FFF2-40B4-BE49-F238E27FC236}">
                <a16:creationId xmlns:a16="http://schemas.microsoft.com/office/drawing/2014/main" id="{7B86C4E4-1673-4ABF-AB1E-F867D2473E4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5374" y="1189801"/>
            <a:ext cx="213360" cy="21336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5ABA0BD-5DE1-4579-97D7-441B9CE890D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33" y="1137822"/>
            <a:ext cx="311150" cy="3111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50E8F9A-265F-4B65-9F88-01A8E6561F6F}"/>
              </a:ext>
            </a:extLst>
          </p:cNvPr>
          <p:cNvSpPr txBox="1"/>
          <p:nvPr/>
        </p:nvSpPr>
        <p:spPr>
          <a:xfrm>
            <a:off x="327251" y="1183141"/>
            <a:ext cx="152440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in.singhkuldeep@gmail.com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56501D-5769-4F63-B4D8-2D0E905D3CB5}"/>
              </a:ext>
            </a:extLst>
          </p:cNvPr>
          <p:cNvSpPr txBox="1"/>
          <p:nvPr/>
        </p:nvSpPr>
        <p:spPr>
          <a:xfrm>
            <a:off x="1996042" y="1183561"/>
            <a:ext cx="98122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+44 7779563361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0D0EB-CEA7-4002-B903-BE9B78FD219B}"/>
              </a:ext>
            </a:extLst>
          </p:cNvPr>
          <p:cNvSpPr txBox="1"/>
          <p:nvPr/>
        </p:nvSpPr>
        <p:spPr>
          <a:xfrm>
            <a:off x="112108" y="1796008"/>
            <a:ext cx="4468869" cy="346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/>
            <a:r>
              <a:rPr lang="en-US" sz="12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endParaRPr lang="en-US" sz="1200" b="1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>
              <a:spcBef>
                <a:spcPts val="2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Customer Engineer</a:t>
            </a:r>
            <a:endParaRPr lang="en-US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/>
            <a:r>
              <a:rPr lang="en-US" sz="1000" i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July </a:t>
            </a:r>
            <a:r>
              <a:rPr lang="en-US" sz="1000" i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2019 – Present                                                                                       Reading, UK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Enabling Microsoft Premier customers to make the most use of Microsoft technologies, by providing them trainings and workshops.</a:t>
            </a:r>
            <a:endParaRPr lang="en-US" sz="1000" b="1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>
              <a:spcBef>
                <a:spcPts val="12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Consultant</a:t>
            </a:r>
            <a:endParaRPr lang="en-US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/>
            <a:r>
              <a:rPr lang="en-US" sz="1000" i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Jan 2016</a:t>
            </a:r>
            <a:r>
              <a:rPr lang="en-US" sz="1000" i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– July 2019                                                                            Hyderabad, India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Lead the database team of $42M auditing application, along with a team of 100+ for GTI. GTI is one of the leading audit, tax and advisory ﬁrm.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Responsibilities included designing, developing and delivering solutions that helped customers in doing their Audit in eﬀective ways. 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Improved SQL Database performance, which brought down the resource consumption cost from $16k /month to $3.6k /month.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Designed a methodology of continuous migration which ensures the schema changes made post-production release is appropriately versioned and continuously migrated with daily builds. 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Bring in the best minds to the organization via interviews conducted across the country. </a:t>
            </a:r>
            <a:endParaRPr lang="en-GB" sz="1000" dirty="0">
              <a:solidFill>
                <a:schemeClr val="accent1"/>
              </a:solidFill>
            </a:endParaRPr>
          </a:p>
          <a:p>
            <a:pPr marL="216000" indent="-10800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1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74B94-B0E0-44DE-B390-7D5823B13D4B}"/>
              </a:ext>
            </a:extLst>
          </p:cNvPr>
          <p:cNvSpPr txBox="1"/>
          <p:nvPr/>
        </p:nvSpPr>
        <p:spPr>
          <a:xfrm>
            <a:off x="112107" y="5265268"/>
            <a:ext cx="4470909" cy="166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/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Aon Hewitt</a:t>
            </a:r>
          </a:p>
          <a:p>
            <a:pPr marL="108000">
              <a:spcBef>
                <a:spcPts val="2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Software Executive</a:t>
            </a:r>
          </a:p>
          <a:p>
            <a:pPr marL="108000"/>
            <a:r>
              <a:rPr lang="en-US" sz="1000" i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Aug 2015</a:t>
            </a:r>
            <a:r>
              <a:rPr lang="en-US" sz="1000" i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– Jan 2016                                                                               Gurgaon, India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Developed a web application ‘Hewitt Gateway’ with the team of 50+ distributed across the globe which helped in managing projects, employee, client and their distribution related information worldwide.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Lead the activity of migration of applications from Windows Server 2003 to Windows Server 2008, which enables the customer to use the latest features of windows server 2008.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C71D-2FBA-4D39-91CE-CEBB163189C1}"/>
              </a:ext>
            </a:extLst>
          </p:cNvPr>
          <p:cNvSpPr txBox="1"/>
          <p:nvPr/>
        </p:nvSpPr>
        <p:spPr>
          <a:xfrm>
            <a:off x="112107" y="7030123"/>
            <a:ext cx="446887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/>
            <a:r>
              <a:rPr lang="en-US" sz="12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Icertis</a:t>
            </a:r>
            <a:endParaRPr lang="en-US" sz="1200" b="1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>
              <a:spcBef>
                <a:spcPts val="2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endParaRPr lang="en-US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/>
            <a:r>
              <a:rPr lang="en-US" sz="1000" i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Aug 2012</a:t>
            </a:r>
            <a:r>
              <a:rPr lang="en-US" sz="1000" i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– Jan 2015                                                                                     Pune, India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Responsibilities included gathering customer requirement, architecting, developing and delivering solutions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Design, develop and deliver a web application ‘Retail process automation’, which streamlines the process of opening Microsoft stores.</a:t>
            </a:r>
          </a:p>
          <a:p>
            <a:pPr marL="279450" indent="-171450" algn="just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Developed a native windows phone application, </a:t>
            </a:r>
            <a:r>
              <a:rPr lang="en-GB" sz="1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HelpBridge</a:t>
            </a:r>
            <a:r>
              <a:rPr lang="en-GB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. This helps you connect with your loved ones during natural disasters. It also enables you to give your money, time and resources to support relief and rebuilding eﬀorts.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54C3E5C-24B0-4AA8-8460-CDD9F927FDC3}"/>
              </a:ext>
            </a:extLst>
          </p:cNvPr>
          <p:cNvSpPr/>
          <p:nvPr/>
        </p:nvSpPr>
        <p:spPr>
          <a:xfrm>
            <a:off x="4778267" y="1872000"/>
            <a:ext cx="63061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.net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(C#)</a:t>
            </a:r>
            <a:endParaRPr lang="en-GB" sz="1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79466C-5893-47A6-8767-D8ED3432562D}"/>
              </a:ext>
            </a:extLst>
          </p:cNvPr>
          <p:cNvSpPr/>
          <p:nvPr/>
        </p:nvSpPr>
        <p:spPr>
          <a:xfrm>
            <a:off x="4778267" y="2232000"/>
            <a:ext cx="87323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SQL Azure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8BF073-5495-4009-92EB-814FEBD6ECC1}"/>
              </a:ext>
            </a:extLst>
          </p:cNvPr>
          <p:cNvSpPr/>
          <p:nvPr/>
        </p:nvSpPr>
        <p:spPr>
          <a:xfrm>
            <a:off x="5699125" y="2232000"/>
            <a:ext cx="103295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Cosmos DB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4D0E8A0-8669-4929-A97C-08D92A584D7C}"/>
              </a:ext>
            </a:extLst>
          </p:cNvPr>
          <p:cNvSpPr/>
          <p:nvPr/>
        </p:nvSpPr>
        <p:spPr>
          <a:xfrm>
            <a:off x="5457826" y="1872000"/>
            <a:ext cx="127216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Web/ Compute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ED951D6-FCC2-4169-A64C-280D9104B9E5}"/>
              </a:ext>
            </a:extLst>
          </p:cNvPr>
          <p:cNvSpPr/>
          <p:nvPr/>
        </p:nvSpPr>
        <p:spPr>
          <a:xfrm>
            <a:off x="5766985" y="3672000"/>
            <a:ext cx="95631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PowerShell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9E7B91-93FC-4AD7-BBA9-CEE2B272B5DD}"/>
              </a:ext>
            </a:extLst>
          </p:cNvPr>
          <p:cNvSpPr/>
          <p:nvPr/>
        </p:nvSpPr>
        <p:spPr>
          <a:xfrm>
            <a:off x="4778267" y="2592000"/>
            <a:ext cx="1038988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Solution</a:t>
            </a:r>
            <a:r>
              <a:rPr lang="en-US" sz="9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Design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C3E5826-962E-44AE-8AE6-72AC4BB5D65D}"/>
              </a:ext>
            </a:extLst>
          </p:cNvPr>
          <p:cNvSpPr/>
          <p:nvPr/>
        </p:nvSpPr>
        <p:spPr>
          <a:xfrm>
            <a:off x="5870575" y="2592000"/>
            <a:ext cx="85941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Storage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E1E14C1-1042-4464-9AA0-27E478166433}"/>
              </a:ext>
            </a:extLst>
          </p:cNvPr>
          <p:cNvSpPr/>
          <p:nvPr/>
        </p:nvSpPr>
        <p:spPr>
          <a:xfrm>
            <a:off x="4778266" y="2952000"/>
            <a:ext cx="120343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Azure DevOps</a:t>
            </a:r>
            <a:endParaRPr lang="en-GB" sz="1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7A18FB1-3059-46B0-BCC6-3A5694D44AFC}"/>
              </a:ext>
            </a:extLst>
          </p:cNvPr>
          <p:cNvSpPr/>
          <p:nvPr/>
        </p:nvSpPr>
        <p:spPr>
          <a:xfrm>
            <a:off x="6025235" y="2953391"/>
            <a:ext cx="70475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Power BI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6864A8F-3D98-492B-B75A-FE4896396214}"/>
              </a:ext>
            </a:extLst>
          </p:cNvPr>
          <p:cNvSpPr/>
          <p:nvPr/>
        </p:nvSpPr>
        <p:spPr>
          <a:xfrm>
            <a:off x="4778267" y="3312000"/>
            <a:ext cx="749408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Xamarin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F12E384-F874-4C5B-B4BA-04B83CC8039E}"/>
              </a:ext>
            </a:extLst>
          </p:cNvPr>
          <p:cNvSpPr/>
          <p:nvPr/>
        </p:nvSpPr>
        <p:spPr>
          <a:xfrm>
            <a:off x="4778783" y="3672000"/>
            <a:ext cx="920342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Agile / Scrum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8F2A814-775C-4CA8-820D-C66C6B380DD2}"/>
              </a:ext>
            </a:extLst>
          </p:cNvPr>
          <p:cNvSpPr/>
          <p:nvPr/>
        </p:nvSpPr>
        <p:spPr>
          <a:xfrm>
            <a:off x="5575301" y="3312000"/>
            <a:ext cx="1154684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Data </a:t>
            </a: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Factory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0F98D1-01F0-4B26-9A4C-2AD1DDD2CB63}"/>
              </a:ext>
            </a:extLst>
          </p:cNvPr>
          <p:cNvGrpSpPr/>
          <p:nvPr/>
        </p:nvGrpSpPr>
        <p:grpSpPr>
          <a:xfrm>
            <a:off x="4778438" y="4045717"/>
            <a:ext cx="2079583" cy="367393"/>
            <a:chOff x="3990702" y="3866296"/>
            <a:chExt cx="2867297" cy="3673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CBB40-676F-4EC0-903A-BB63BBD51F44}"/>
                </a:ext>
              </a:extLst>
            </p:cNvPr>
            <p:cNvSpPr txBox="1"/>
            <p:nvPr/>
          </p:nvSpPr>
          <p:spPr>
            <a:xfrm>
              <a:off x="4208404" y="3866296"/>
              <a:ext cx="2090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ea typeface="Times New Roman" panose="02020603050405020304" pitchFamily="18" charset="0"/>
                </a:rPr>
                <a:t>CERTIFICATIONS</a:t>
              </a:r>
              <a:endParaRPr lang="en-GB" sz="800" dirty="0">
                <a:solidFill>
                  <a:srgbClr val="0070C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12" name="Freeform 86">
              <a:extLst>
                <a:ext uri="{FF2B5EF4-FFF2-40B4-BE49-F238E27FC236}">
                  <a16:creationId xmlns:a16="http://schemas.microsoft.com/office/drawing/2014/main" id="{09533CDB-EC57-4EE2-A340-5547C24A6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702" y="4144608"/>
              <a:ext cx="2867297" cy="89081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53D1A3C-CA6F-409D-BB81-2A23B9760174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06" y="5364332"/>
            <a:ext cx="900000" cy="90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16AC27B-0DDE-49AA-A28F-4C86F292FEDF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6518" y="4403061"/>
            <a:ext cx="900000" cy="9000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5EB2EBC-74B3-4BB3-AF1B-05E7BB3EE6F7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64" y="6315432"/>
            <a:ext cx="900000" cy="9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948DB5-137F-4105-8179-323648011CCE}"/>
              </a:ext>
            </a:extLst>
          </p:cNvPr>
          <p:cNvGrpSpPr/>
          <p:nvPr/>
        </p:nvGrpSpPr>
        <p:grpSpPr>
          <a:xfrm>
            <a:off x="0" y="8987339"/>
            <a:ext cx="4580977" cy="786557"/>
            <a:chOff x="3789351" y="8452978"/>
            <a:chExt cx="3072173" cy="7865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0CC97B-9BE9-4C09-8729-D450EF7315FD}"/>
                </a:ext>
              </a:extLst>
            </p:cNvPr>
            <p:cNvSpPr txBox="1"/>
            <p:nvPr/>
          </p:nvSpPr>
          <p:spPr>
            <a:xfrm>
              <a:off x="3957340" y="8452978"/>
              <a:ext cx="1247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ea typeface="Times New Roman" panose="02020603050405020304" pitchFamily="18" charset="0"/>
                </a:rPr>
                <a:t>EDUCATION</a:t>
              </a:r>
              <a:endParaRPr lang="en-GB" sz="800" dirty="0">
                <a:solidFill>
                  <a:srgbClr val="0070C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22" name="Freeform 86">
              <a:extLst>
                <a:ext uri="{FF2B5EF4-FFF2-40B4-BE49-F238E27FC236}">
                  <a16:creationId xmlns:a16="http://schemas.microsoft.com/office/drawing/2014/main" id="{EBDA4C53-A717-445A-B1F9-1AD5E12B3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51" y="8731307"/>
              <a:ext cx="3072173" cy="77341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A190D01-7DDE-4C12-8C81-E82ECCFB5674}"/>
                </a:ext>
              </a:extLst>
            </p:cNvPr>
            <p:cNvSpPr txBox="1"/>
            <p:nvPr/>
          </p:nvSpPr>
          <p:spPr>
            <a:xfrm>
              <a:off x="3995558" y="8785821"/>
              <a:ext cx="2633119" cy="453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" marR="24765" indent="-6350">
                <a:lnSpc>
                  <a:spcPct val="104000"/>
                </a:lnSpc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Bachelor of Engineering</a:t>
              </a:r>
            </a:p>
            <a:p>
              <a:pPr marL="6350" marR="24765" indent="-6350">
                <a:lnSpc>
                  <a:spcPct val="104000"/>
                </a:lnSpc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University of </a:t>
              </a: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Pune                                            </a:t>
              </a:r>
              <a:r>
                <a:rPr lang="en-US" sz="1100" i="1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2008-2012</a:t>
              </a:r>
              <a:endParaRPr lang="en-GB" sz="1100" i="1" dirty="0">
                <a:solidFill>
                  <a:srgbClr val="000000"/>
                </a:solidFill>
                <a:effectLst/>
                <a:ea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97050-F9FD-4837-87D2-67901EC0C7AD}"/>
              </a:ext>
            </a:extLst>
          </p:cNvPr>
          <p:cNvGrpSpPr/>
          <p:nvPr/>
        </p:nvGrpSpPr>
        <p:grpSpPr>
          <a:xfrm>
            <a:off x="4781203" y="7215432"/>
            <a:ext cx="1976942" cy="2661710"/>
            <a:chOff x="3990048" y="5416526"/>
            <a:chExt cx="2867952" cy="26617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94F0-BDDA-4D31-BD07-0E2E61683F97}"/>
                </a:ext>
              </a:extLst>
            </p:cNvPr>
            <p:cNvSpPr txBox="1"/>
            <p:nvPr/>
          </p:nvSpPr>
          <p:spPr>
            <a:xfrm>
              <a:off x="4208084" y="5416526"/>
              <a:ext cx="2347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ea typeface="Ubuntu"/>
                  <a:cs typeface="Ubuntu"/>
                </a:rPr>
                <a:t>HONOR AWARDS</a:t>
              </a:r>
              <a:endParaRPr lang="en-GB" sz="800" dirty="0">
                <a:solidFill>
                  <a:srgbClr val="0070C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042CA884-F739-47C8-8A96-612BB47A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703" y="5695135"/>
              <a:ext cx="2867297" cy="89081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CCEF72A-A832-4DE0-B785-575C63D1BC6D}"/>
                </a:ext>
              </a:extLst>
            </p:cNvPr>
            <p:cNvSpPr txBox="1"/>
            <p:nvPr/>
          </p:nvSpPr>
          <p:spPr>
            <a:xfrm>
              <a:off x="3990048" y="5746829"/>
              <a:ext cx="2474319" cy="2331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Team Star Award</a:t>
              </a:r>
            </a:p>
            <a:p>
              <a:r>
                <a:rPr lang="en-GB" sz="900" i="1" dirty="0"/>
                <a:t>	April 2020, Microsoft</a:t>
              </a:r>
              <a:endParaRPr lang="en-GB" sz="1000" i="1" dirty="0"/>
            </a:p>
            <a:p>
              <a:endParaRPr lang="en-GB" sz="5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Best</a:t>
              </a:r>
              <a:r>
                <a:rPr lang="en-GB" sz="1050" dirty="0"/>
                <a:t> </a:t>
              </a:r>
              <a:r>
                <a:rPr lang="en-GB" sz="1000" dirty="0"/>
                <a:t>Consultant</a:t>
              </a:r>
            </a:p>
            <a:p>
              <a:r>
                <a:rPr lang="en-GB" sz="1000" i="1" dirty="0"/>
                <a:t>	</a:t>
              </a:r>
              <a:r>
                <a:rPr lang="en-GB" sz="900" i="1" dirty="0"/>
                <a:t>June</a:t>
              </a:r>
              <a:r>
                <a:rPr lang="en-GB" sz="1000" i="1" dirty="0"/>
                <a:t> </a:t>
              </a:r>
              <a:r>
                <a:rPr lang="en-GB" sz="800" i="1" dirty="0"/>
                <a:t>2018</a:t>
              </a:r>
              <a:r>
                <a:rPr lang="en-GB" sz="1000" i="1" dirty="0"/>
                <a:t>, </a:t>
              </a:r>
              <a:r>
                <a:rPr lang="en-GB" sz="900" i="1" dirty="0"/>
                <a:t>Microsoft</a:t>
              </a:r>
            </a:p>
            <a:p>
              <a:endParaRPr lang="en-GB" sz="500" i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Microsoft Spot Award</a:t>
              </a:r>
            </a:p>
            <a:p>
              <a:r>
                <a:rPr lang="en-GB" sz="900" i="1" dirty="0"/>
                <a:t>	Feb 2018, Microsoft</a:t>
              </a:r>
              <a:endParaRPr lang="en-GB" sz="1000" i="1" dirty="0"/>
            </a:p>
            <a:p>
              <a:endParaRPr lang="en-GB" sz="5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Peer Recognition award</a:t>
              </a:r>
            </a:p>
            <a:p>
              <a:r>
                <a:rPr lang="en-GB" sz="900" i="1" dirty="0"/>
                <a:t>	Aug 2016, Microsoft</a:t>
              </a:r>
              <a:endParaRPr lang="en-GB" sz="1000" i="1" dirty="0"/>
            </a:p>
            <a:p>
              <a:endParaRPr lang="en-GB" sz="5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Microsoft Spot Award</a:t>
              </a:r>
            </a:p>
            <a:p>
              <a:r>
                <a:rPr lang="en-GB" sz="900" i="1" dirty="0"/>
                <a:t>	March 2016, Microsoft</a:t>
              </a:r>
              <a:endParaRPr lang="en-GB" sz="1000" i="1" dirty="0"/>
            </a:p>
            <a:p>
              <a:endParaRPr lang="en-GB" sz="5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/>
                <a:t>Microsoft Spot Award</a:t>
              </a:r>
            </a:p>
            <a:p>
              <a:r>
                <a:rPr lang="en-GB" sz="900" i="1" dirty="0"/>
                <a:t>	Feb 2016, Microsoft</a:t>
              </a:r>
              <a:endParaRPr lang="en-GB" sz="1000" i="1" dirty="0"/>
            </a:p>
            <a:p>
              <a:endParaRPr lang="en-GB" sz="500" dirty="0"/>
            </a:p>
          </p:txBody>
        </p:sp>
      </p:grpSp>
      <p:pic>
        <p:nvPicPr>
          <p:cNvPr id="13" name="Picture 12" descr="A blue and white sign&#10;&#10;Description automatically generated">
            <a:extLst>
              <a:ext uri="{FF2B5EF4-FFF2-40B4-BE49-F238E27FC236}">
                <a16:creationId xmlns:a16="http://schemas.microsoft.com/office/drawing/2014/main" id="{4C446B03-36FC-48D2-988A-46A7B8BAC8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43" y="4413110"/>
            <a:ext cx="900000" cy="900000"/>
          </a:xfrm>
          <a:prstGeom prst="rect">
            <a:avLst/>
          </a:prstGeom>
        </p:spPr>
      </p:pic>
      <p:sp>
        <p:nvSpPr>
          <p:cNvPr id="2" name="Double Bracket 1">
            <a:extLst>
              <a:ext uri="{FF2B5EF4-FFF2-40B4-BE49-F238E27FC236}">
                <a16:creationId xmlns:a16="http://schemas.microsoft.com/office/drawing/2014/main" id="{7C1B8980-7699-4505-9328-B5BB16A63F49}"/>
              </a:ext>
            </a:extLst>
          </p:cNvPr>
          <p:cNvSpPr/>
          <p:nvPr/>
        </p:nvSpPr>
        <p:spPr>
          <a:xfrm>
            <a:off x="177930" y="5261058"/>
            <a:ext cx="4405087" cy="1762462"/>
          </a:xfrm>
          <a:prstGeom prst="bracketPair">
            <a:avLst>
              <a:gd name="adj" fmla="val 5830"/>
            </a:avLst>
          </a:prstGeom>
          <a:noFill/>
          <a:ln w="12827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FDC19ADB-D285-4F85-8BCF-5ED1B9B1D7CC}"/>
              </a:ext>
            </a:extLst>
          </p:cNvPr>
          <p:cNvSpPr/>
          <p:nvPr/>
        </p:nvSpPr>
        <p:spPr>
          <a:xfrm>
            <a:off x="177930" y="7019263"/>
            <a:ext cx="4405087" cy="1867780"/>
          </a:xfrm>
          <a:prstGeom prst="bracketPair">
            <a:avLst>
              <a:gd name="adj" fmla="val 4737"/>
            </a:avLst>
          </a:prstGeom>
          <a:noFill/>
          <a:ln w="12827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D26C5DEC-BB77-4E6C-A787-E711B937761F}"/>
              </a:ext>
            </a:extLst>
          </p:cNvPr>
          <p:cNvSpPr/>
          <p:nvPr/>
        </p:nvSpPr>
        <p:spPr>
          <a:xfrm>
            <a:off x="177930" y="1804025"/>
            <a:ext cx="4405087" cy="3457033"/>
          </a:xfrm>
          <a:prstGeom prst="bracketPair">
            <a:avLst>
              <a:gd name="adj" fmla="val 3149"/>
            </a:avLst>
          </a:prstGeom>
          <a:noFill/>
          <a:ln w="12827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ABE72CE4-5FA3-4236-BC87-244B6CF3E8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03" y="6316165"/>
            <a:ext cx="900000" cy="900000"/>
          </a:xfrm>
          <a:prstGeom prst="rect">
            <a:avLst/>
          </a:prstGeom>
        </p:spPr>
      </p:pic>
      <p:pic>
        <p:nvPicPr>
          <p:cNvPr id="19" name="Picture 18" descr="A blue and white sign&#10;&#10;Description automatically generated">
            <a:extLst>
              <a:ext uri="{FF2B5EF4-FFF2-40B4-BE49-F238E27FC236}">
                <a16:creationId xmlns:a16="http://schemas.microsoft.com/office/drawing/2014/main" id="{BCBE2790-CFF4-4F51-A58B-96D02014CE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34" y="5359613"/>
            <a:ext cx="900000" cy="900000"/>
          </a:xfrm>
          <a:prstGeom prst="rect">
            <a:avLst/>
          </a:prstGeom>
        </p:spPr>
      </p:pic>
      <p:pic>
        <p:nvPicPr>
          <p:cNvPr id="20" name="Graphic 19" descr="Briefcase">
            <a:extLst>
              <a:ext uri="{FF2B5EF4-FFF2-40B4-BE49-F238E27FC236}">
                <a16:creationId xmlns:a16="http://schemas.microsoft.com/office/drawing/2014/main" id="{76D15D8B-11AE-4201-8B69-8B0FEE542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130" y="1463193"/>
            <a:ext cx="288000" cy="288000"/>
          </a:xfrm>
          <a:prstGeom prst="rect">
            <a:avLst/>
          </a:prstGeom>
        </p:spPr>
      </p:pic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5B59227D-9151-4B7B-9EC2-3B81972F1D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30479" y="1464044"/>
            <a:ext cx="288000" cy="288000"/>
          </a:xfrm>
          <a:prstGeom prst="rect">
            <a:avLst/>
          </a:prstGeom>
        </p:spPr>
      </p:pic>
      <p:pic>
        <p:nvPicPr>
          <p:cNvPr id="28" name="Graphic 27" descr="Diploma">
            <a:extLst>
              <a:ext uri="{FF2B5EF4-FFF2-40B4-BE49-F238E27FC236}">
                <a16:creationId xmlns:a16="http://schemas.microsoft.com/office/drawing/2014/main" id="{D5B6EC6E-F961-4FD1-9B2D-A055BEC5E0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4087" y="4060065"/>
            <a:ext cx="288000" cy="288000"/>
          </a:xfrm>
          <a:prstGeom prst="rect">
            <a:avLst/>
          </a:prstGeom>
        </p:spPr>
      </p:pic>
      <p:pic>
        <p:nvPicPr>
          <p:cNvPr id="30" name="Graphic 29" descr="Graduation cap">
            <a:extLst>
              <a:ext uri="{FF2B5EF4-FFF2-40B4-BE49-F238E27FC236}">
                <a16:creationId xmlns:a16="http://schemas.microsoft.com/office/drawing/2014/main" id="{1ED75E9A-72BF-4CBB-AA00-E42AB520D3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30" y="8991691"/>
            <a:ext cx="288000" cy="288000"/>
          </a:xfrm>
          <a:prstGeom prst="rect">
            <a:avLst/>
          </a:prstGeom>
        </p:spPr>
      </p:pic>
      <p:pic>
        <p:nvPicPr>
          <p:cNvPr id="32" name="Graphic 31" descr="Trophy">
            <a:extLst>
              <a:ext uri="{FF2B5EF4-FFF2-40B4-BE49-F238E27FC236}">
                <a16:creationId xmlns:a16="http://schemas.microsoft.com/office/drawing/2014/main" id="{58AAB5EE-9C7A-4207-9A13-A97A326A8C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30128" y="7249613"/>
            <a:ext cx="252000" cy="25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0AA95-9FBA-4B5A-8B9D-18F0D5BEA9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6092" y="19187"/>
            <a:ext cx="1012111" cy="1012111"/>
          </a:xfrm>
          <a:custGeom>
            <a:avLst/>
            <a:gdLst>
              <a:gd name="connsiteX0" fmla="*/ 1331584 w 2663168"/>
              <a:gd name="connsiteY0" fmla="*/ 0 h 2663168"/>
              <a:gd name="connsiteX1" fmla="*/ 2663168 w 2663168"/>
              <a:gd name="connsiteY1" fmla="*/ 1331584 h 2663168"/>
              <a:gd name="connsiteX2" fmla="*/ 1331584 w 2663168"/>
              <a:gd name="connsiteY2" fmla="*/ 2663168 h 2663168"/>
              <a:gd name="connsiteX3" fmla="*/ 0 w 2663168"/>
              <a:gd name="connsiteY3" fmla="*/ 1331584 h 2663168"/>
              <a:gd name="connsiteX4" fmla="*/ 1331584 w 2663168"/>
              <a:gd name="connsiteY4" fmla="*/ 0 h 26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997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3550CD797C804D936F3C99D5E16F7C" ma:contentTypeVersion="15" ma:contentTypeDescription="Create a new document." ma:contentTypeScope="" ma:versionID="c0c1c11c97f86ccd412f92145c917b1b">
  <xsd:schema xmlns:xsd="http://www.w3.org/2001/XMLSchema" xmlns:xs="http://www.w3.org/2001/XMLSchema" xmlns:p="http://schemas.microsoft.com/office/2006/metadata/properties" xmlns:ns1="http://schemas.microsoft.com/sharepoint/v3" xmlns:ns3="2b3ca801-3d90-48b6-ba5c-22f507b0065b" xmlns:ns4="d9460db3-8021-4f92-b676-a9b846008697" targetNamespace="http://schemas.microsoft.com/office/2006/metadata/properties" ma:root="true" ma:fieldsID="11b3046c15c9ffac408576d63dd1585e" ns1:_="" ns3:_="" ns4:_="">
    <xsd:import namespace="http://schemas.microsoft.com/sharepoint/v3"/>
    <xsd:import namespace="2b3ca801-3d90-48b6-ba5c-22f507b0065b"/>
    <xsd:import namespace="d9460db3-8021-4f92-b676-a9b84600869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ca801-3d90-48b6-ba5c-22f507b00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60db3-8021-4f92-b676-a9b846008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35A946-72B3-4F68-A50F-0F2DC05BE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3ca801-3d90-48b6-ba5c-22f507b0065b"/>
    <ds:schemaRef ds:uri="d9460db3-8021-4f92-b676-a9b8460086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3830A9-BBB1-4E75-BAFC-729F9B3CE8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476BD-BFF8-41EB-91E1-BB6EE21FA518}">
  <ds:schemaRefs>
    <ds:schemaRef ds:uri="2b3ca801-3d90-48b6-ba5c-22f507b0065b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d9460db3-8021-4f92-b676-a9b84600869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460</Words>
  <Application>Microsoft Office PowerPoint</Application>
  <PresentationFormat>A4 Paper (210x297 mm)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Marko</dc:creator>
  <cp:lastModifiedBy>Kuldeep Singh</cp:lastModifiedBy>
  <cp:revision>23</cp:revision>
  <dcterms:created xsi:type="dcterms:W3CDTF">2020-01-21T22:24:18Z</dcterms:created>
  <dcterms:modified xsi:type="dcterms:W3CDTF">2020-08-20T19:33:22Z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2020-01-21T22:36:51.0783061Z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7f325962-2c8a-4741-823a-ce6bfa0dcce5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0x010100353550CD797C804D936F3C99D5E16F7C</vt:lpwstr>
  </property>
</Properties>
</file>