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38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037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6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58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576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97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61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32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04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84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876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D214-6C60-442D-9295-331D4D73379F}" type="datetimeFigureOut">
              <a:rPr lang="en-IN" smtClean="0"/>
              <a:pPr/>
              <a:t>18-Feb-2014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3577-668F-4222-80E1-3DDEF3DBD6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58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Tutorial 06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62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4119090" y="257148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15834"/>
              </p:ext>
            </p:extLst>
          </p:nvPr>
        </p:nvGraphicFramePr>
        <p:xfrm>
          <a:off x="324117" y="3975875"/>
          <a:ext cx="8047149" cy="171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7165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060619" y="594908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2131844"/>
              </p:ext>
            </p:extLst>
          </p:nvPr>
        </p:nvGraphicFramePr>
        <p:xfrm>
          <a:off x="9491730" y="944954"/>
          <a:ext cx="1712891" cy="461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70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875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2581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5020611" y="257148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181101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047740" y="5647385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1080023"/>
              </p:ext>
            </p:extLst>
          </p:nvPr>
        </p:nvGraphicFramePr>
        <p:xfrm>
          <a:off x="9350062" y="399243"/>
          <a:ext cx="1712891" cy="562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821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803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0634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5020611" y="257148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5457543"/>
              </p:ext>
            </p:extLst>
          </p:nvPr>
        </p:nvGraphicFramePr>
        <p:xfrm>
          <a:off x="324117" y="3975875"/>
          <a:ext cx="80471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78803" y="617542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1985640"/>
              </p:ext>
            </p:extLst>
          </p:nvPr>
        </p:nvGraphicFramePr>
        <p:xfrm>
          <a:off x="9350062" y="399243"/>
          <a:ext cx="1712891" cy="522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96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88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27167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5664555" y="258436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8027214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768955" y="5737538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2224858"/>
              </p:ext>
            </p:extLst>
          </p:nvPr>
        </p:nvGraphicFramePr>
        <p:xfrm>
          <a:off x="9350062" y="399243"/>
          <a:ext cx="1712891" cy="522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811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331707" cy="66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5034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5786908" y="2558603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9302287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490171" y="5644046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7940443"/>
              </p:ext>
            </p:extLst>
          </p:nvPr>
        </p:nvGraphicFramePr>
        <p:xfrm>
          <a:off x="9350062" y="399243"/>
          <a:ext cx="1712891" cy="522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76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776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693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6411529" y="258436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0296543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4198510" y="5689363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4334519"/>
              </p:ext>
            </p:extLst>
          </p:nvPr>
        </p:nvGraphicFramePr>
        <p:xfrm>
          <a:off x="9350062" y="399243"/>
          <a:ext cx="1712891" cy="522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752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78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588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7287292" y="2545725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9329984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4945485" y="575041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608963"/>
              </p:ext>
            </p:extLst>
          </p:nvPr>
        </p:nvGraphicFramePr>
        <p:xfrm>
          <a:off x="9453093" y="1117218"/>
          <a:ext cx="1712891" cy="422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727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782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2836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7918357" y="259724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9111528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5786908" y="5680295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4999286"/>
              </p:ext>
            </p:extLst>
          </p:nvPr>
        </p:nvGraphicFramePr>
        <p:xfrm>
          <a:off x="9478850" y="1107579"/>
          <a:ext cx="1712891" cy="422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56124" y="5680295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8081178" cy="66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83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026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7918357" y="259724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5583047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6465192" y="5737538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837888"/>
              </p:ext>
            </p:extLst>
          </p:nvPr>
        </p:nvGraphicFramePr>
        <p:xfrm>
          <a:off x="9350062" y="399243"/>
          <a:ext cx="1712891" cy="516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5"/>
            <a:ext cx="622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21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2163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5489416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5173899"/>
              </p:ext>
            </p:extLst>
          </p:nvPr>
        </p:nvGraphicFramePr>
        <p:xfrm>
          <a:off x="9350062" y="399243"/>
          <a:ext cx="1712891" cy="516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12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Evaluate an expression </a:t>
            </a:r>
            <a:r>
              <a:rPr lang="en-IN" dirty="0" smtClean="0"/>
              <a:t>using stack</a:t>
            </a:r>
          </a:p>
          <a:p>
            <a:pPr>
              <a:buNone/>
            </a:pPr>
            <a:r>
              <a:rPr lang="en-IN" dirty="0" smtClean="0"/>
              <a:t>Hints: </a:t>
            </a:r>
            <a:r>
              <a:rPr lang="en-IN" dirty="0" smtClean="0"/>
              <a:t>first representing it in postfix notation </a:t>
            </a:r>
            <a:r>
              <a:rPr lang="en-IN" dirty="0" smtClean="0"/>
              <a:t>using stack and then evaluate postfix notation using </a:t>
            </a:r>
            <a:r>
              <a:rPr lang="en-IN" dirty="0" smtClean="0"/>
              <a:t>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13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1427968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8558583"/>
              </p:ext>
            </p:extLst>
          </p:nvPr>
        </p:nvGraphicFramePr>
        <p:xfrm>
          <a:off x="9350062" y="399243"/>
          <a:ext cx="1712891" cy="516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-19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8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2176052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18899"/>
              </p:ext>
            </p:extLst>
          </p:nvPr>
        </p:nvGraphicFramePr>
        <p:xfrm>
          <a:off x="9350062" y="399243"/>
          <a:ext cx="1712891" cy="556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</a:p>
                    <a:p>
                      <a:pPr marL="0" algn="ctr" defTabSz="914400" rtl="0" eaLnBrk="1" latinLnBrk="0" hangingPunct="1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579530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21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0518911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1952132"/>
              </p:ext>
            </p:extLst>
          </p:nvPr>
        </p:nvGraphicFramePr>
        <p:xfrm>
          <a:off x="9350062" y="399243"/>
          <a:ext cx="1712891" cy="504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1287868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60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7763493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1609624"/>
              </p:ext>
            </p:extLst>
          </p:nvPr>
        </p:nvGraphicFramePr>
        <p:xfrm>
          <a:off x="9350062" y="399243"/>
          <a:ext cx="1712891" cy="530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073479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10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0464556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5951262"/>
              </p:ext>
            </p:extLst>
          </p:nvPr>
        </p:nvGraphicFramePr>
        <p:xfrm>
          <a:off x="9350062" y="399243"/>
          <a:ext cx="1712891" cy="530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807575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3328055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8637786"/>
              </p:ext>
            </p:extLst>
          </p:nvPr>
        </p:nvGraphicFramePr>
        <p:xfrm>
          <a:off x="9350062" y="399243"/>
          <a:ext cx="1712891" cy="531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endParaRPr kumimoji="0" lang="en-I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807575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4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8720531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7990547"/>
              </p:ext>
            </p:extLst>
          </p:nvPr>
        </p:nvGraphicFramePr>
        <p:xfrm>
          <a:off x="9350062" y="399243"/>
          <a:ext cx="1712891" cy="531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endParaRPr kumimoji="0" lang="en-I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28792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0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4037837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0368900"/>
              </p:ext>
            </p:extLst>
          </p:nvPr>
        </p:nvGraphicFramePr>
        <p:xfrm>
          <a:off x="9350062" y="399243"/>
          <a:ext cx="1712891" cy="5593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28792" y="563450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04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8152355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7246822"/>
              </p:ext>
            </p:extLst>
          </p:nvPr>
        </p:nvGraphicFramePr>
        <p:xfrm>
          <a:off x="9350061" y="399243"/>
          <a:ext cx="2640169" cy="59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4237130" y="571178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90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403361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0647703"/>
              </p:ext>
            </p:extLst>
          </p:nvPr>
        </p:nvGraphicFramePr>
        <p:xfrm>
          <a:off x="9350061" y="399243"/>
          <a:ext cx="2640169" cy="59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4932589" y="569890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2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555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Step 1:  Convert infix expression to postfix expression  using stack</a:t>
            </a:r>
          </a:p>
          <a:p>
            <a:pPr marL="0" indent="0">
              <a:buNone/>
            </a:pPr>
            <a:r>
              <a:rPr lang="en-IN" dirty="0" smtClean="0"/>
              <a:t>Step 2:   Evaluate the postfix expression</a:t>
            </a:r>
            <a:r>
              <a:rPr lang="en-IN" i="1" dirty="0" smtClean="0"/>
              <a:t> </a:t>
            </a:r>
            <a:r>
              <a:rPr lang="en-IN" i="1" dirty="0" smtClean="0"/>
              <a:t>using stack</a:t>
            </a:r>
            <a:endParaRPr lang="en-IN" i="1" dirty="0" smtClean="0"/>
          </a:p>
          <a:p>
            <a:pPr marL="0" indent="0">
              <a:buNone/>
            </a:pPr>
            <a:r>
              <a:rPr lang="en-IN" b="1" i="1" dirty="0" smtClean="0"/>
              <a:t>Step 1:</a:t>
            </a:r>
            <a:r>
              <a:rPr lang="en-IN" i="1" dirty="0" smtClean="0"/>
              <a:t> </a:t>
            </a:r>
            <a:r>
              <a:rPr lang="en-IN" b="1" i="1" dirty="0" smtClean="0"/>
              <a:t>INFIX TO POSTFIX</a:t>
            </a:r>
          </a:p>
          <a:p>
            <a:pPr marL="0" indent="0">
              <a:buNone/>
            </a:pPr>
            <a:r>
              <a:rPr lang="en-IN" i="1" dirty="0" smtClean="0"/>
              <a:t>-&gt; Initialize str1 = expression, and srt2 = NULL, Stack S = NULL.</a:t>
            </a:r>
          </a:p>
          <a:p>
            <a:pPr marL="0" indent="0">
              <a:buNone/>
            </a:pPr>
            <a:r>
              <a:rPr lang="en-IN" i="1" dirty="0" smtClean="0"/>
              <a:t>-&gt;</a:t>
            </a:r>
            <a:r>
              <a:rPr lang="en-IN" dirty="0" smtClean="0"/>
              <a:t>Scan </a:t>
            </a:r>
            <a:r>
              <a:rPr lang="en-IN" b="1" i="1" dirty="0" smtClean="0"/>
              <a:t>str1</a:t>
            </a:r>
            <a:r>
              <a:rPr lang="en-IN" i="1" dirty="0" smtClean="0"/>
              <a:t> .</a:t>
            </a:r>
          </a:p>
          <a:p>
            <a:pPr marL="0" indent="0">
              <a:buNone/>
            </a:pPr>
            <a:r>
              <a:rPr lang="en-IN" i="1" dirty="0" smtClean="0"/>
              <a:t>-&gt;</a:t>
            </a:r>
            <a:r>
              <a:rPr lang="en-IN" dirty="0" smtClean="0"/>
              <a:t>if the scanned element of </a:t>
            </a:r>
            <a:r>
              <a:rPr lang="en-IN" b="1" i="1" dirty="0" smtClean="0"/>
              <a:t>str1 </a:t>
            </a:r>
            <a:r>
              <a:rPr lang="en-IN" i="1" dirty="0" smtClean="0"/>
              <a:t>is</a:t>
            </a:r>
            <a:r>
              <a:rPr lang="en-IN" b="1" i="1" dirty="0" smtClean="0"/>
              <a:t> </a:t>
            </a:r>
            <a:r>
              <a:rPr lang="en-IN" i="1" dirty="0" smtClean="0"/>
              <a:t> </a:t>
            </a:r>
            <a:r>
              <a:rPr lang="en-IN" dirty="0" smtClean="0"/>
              <a:t>operand, then append it to </a:t>
            </a:r>
            <a:r>
              <a:rPr lang="en-IN" b="1" i="1" dirty="0" smtClean="0"/>
              <a:t>str2</a:t>
            </a:r>
          </a:p>
          <a:p>
            <a:pPr marL="0" indent="0">
              <a:buNone/>
            </a:pPr>
            <a:r>
              <a:rPr lang="en-IN" dirty="0" smtClean="0"/>
              <a:t>-&gt;if it is an operator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Case 1: if top of stack contain an operator with higher </a:t>
            </a:r>
            <a:r>
              <a:rPr lang="en-IN" dirty="0" smtClean="0"/>
              <a:t>or same      precedence </a:t>
            </a:r>
            <a:r>
              <a:rPr lang="en-IN" dirty="0" smtClean="0"/>
              <a:t> </a:t>
            </a:r>
            <a:r>
              <a:rPr lang="en-IN" dirty="0" smtClean="0"/>
              <a:t>then </a:t>
            </a:r>
            <a:r>
              <a:rPr lang="en-IN" dirty="0" smtClean="0"/>
              <a:t>pop the top and append it to str2 and </a:t>
            </a:r>
            <a:r>
              <a:rPr lang="en-IN" dirty="0" smtClean="0"/>
              <a:t>continue  until  get </a:t>
            </a:r>
            <a:r>
              <a:rPr lang="en-IN" dirty="0" smtClean="0"/>
              <a:t>a low precedence operator or ‘(‘ or stack is empty.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Case 2: push operator into the stack.</a:t>
            </a:r>
          </a:p>
          <a:p>
            <a:pPr marL="0" indent="0">
              <a:buNone/>
            </a:pPr>
            <a:r>
              <a:rPr lang="en-IN" dirty="0" smtClean="0"/>
              <a:t>-&gt;if it is an opening ‘(’, then push it into stack.</a:t>
            </a:r>
          </a:p>
          <a:p>
            <a:pPr marL="0" indent="0">
              <a:buNone/>
            </a:pPr>
            <a:r>
              <a:rPr lang="en-IN" dirty="0" smtClean="0"/>
              <a:t>-&gt; if it is an closing ‘)’, then pop the stack and append it to str2 until get a ‘(’. </a:t>
            </a:r>
          </a:p>
        </p:txBody>
      </p:sp>
    </p:spTree>
    <p:extLst>
      <p:ext uri="{BB962C8B-B14F-4D97-AF65-F5344CB8AC3E}">
        <p14:creationId xmlns:p14="http://schemas.microsoft.com/office/powerpoint/2010/main" xmlns="" val="3747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956055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6235644"/>
              </p:ext>
            </p:extLst>
          </p:nvPr>
        </p:nvGraphicFramePr>
        <p:xfrm>
          <a:off x="9350061" y="399243"/>
          <a:ext cx="2640169" cy="59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)/d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4932589" y="569890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38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8260639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7412451"/>
              </p:ext>
            </p:extLst>
          </p:nvPr>
        </p:nvGraphicFramePr>
        <p:xfrm>
          <a:off x="9350061" y="399243"/>
          <a:ext cx="2640169" cy="59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)/d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5743958" y="569890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70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1563838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2150419"/>
              </p:ext>
            </p:extLst>
          </p:nvPr>
        </p:nvGraphicFramePr>
        <p:xfrm>
          <a:off x="9350061" y="399243"/>
          <a:ext cx="2640169" cy="599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)/d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6516690" y="569890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4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8788"/>
            <a:ext cx="11977352" cy="6619741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 2:   Evaluate the postfix expression </a:t>
            </a:r>
            <a:endParaRPr lang="en-IN" b="1" i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3738003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6685647"/>
              </p:ext>
            </p:extLst>
          </p:nvPr>
        </p:nvGraphicFramePr>
        <p:xfrm>
          <a:off x="9350061" y="399243"/>
          <a:ext cx="2640169" cy="619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69"/>
              </a:tblGrid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2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9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0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 * (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b+c</a:t>
                      </a:r>
                      <a:r>
                        <a:rPr kumimoji="0" lang="en-IN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)/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d+</a:t>
                      </a:r>
                      <a:r>
                        <a:rPr kumimoji="0" lang="en-IN" sz="4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I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6516690" y="5698901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6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an Queue using two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Hints: Realize  front and rear of an queue with  two stacks S1 and S2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Approach 1:</a:t>
            </a:r>
          </a:p>
          <a:p>
            <a:pPr>
              <a:buNone/>
            </a:pPr>
            <a:r>
              <a:rPr lang="en-US" dirty="0" smtClean="0"/>
              <a:t>  -&gt;Add an element into  Queue: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Push(S1,element);</a:t>
            </a:r>
          </a:p>
          <a:p>
            <a:pPr>
              <a:buNone/>
            </a:pPr>
            <a:r>
              <a:rPr lang="en-US" dirty="0" smtClean="0"/>
              <a:t>-&gt;Delete an element from Queue:</a:t>
            </a:r>
          </a:p>
          <a:p>
            <a:pPr>
              <a:buNone/>
            </a:pPr>
            <a:r>
              <a:rPr lang="en-US" dirty="0" smtClean="0"/>
              <a:t>      If S1 is not empty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Pop element from S1 and push it on S2 and continue until S1 is empty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deleted_element</a:t>
            </a:r>
            <a:r>
              <a:rPr lang="en-US" dirty="0" smtClean="0"/>
              <a:t>=Pop(S2); </a:t>
            </a:r>
          </a:p>
          <a:p>
            <a:pPr>
              <a:buNone/>
            </a:pPr>
            <a:r>
              <a:rPr lang="en-US" dirty="0" smtClean="0"/>
              <a:t>     Pop  rest element </a:t>
            </a:r>
            <a:r>
              <a:rPr lang="en-US" dirty="0" smtClean="0"/>
              <a:t>from </a:t>
            </a:r>
            <a:r>
              <a:rPr lang="en-US" dirty="0" smtClean="0"/>
              <a:t>S2 </a:t>
            </a:r>
            <a:r>
              <a:rPr lang="en-US" dirty="0" smtClean="0"/>
              <a:t>and push it on </a:t>
            </a:r>
            <a:r>
              <a:rPr lang="en-US" dirty="0" smtClean="0"/>
              <a:t>S1 </a:t>
            </a:r>
            <a:r>
              <a:rPr lang="en-US" dirty="0" smtClean="0"/>
              <a:t>and continue until </a:t>
            </a:r>
            <a:r>
              <a:rPr lang="en-US" dirty="0" smtClean="0"/>
              <a:t>S2 </a:t>
            </a:r>
            <a:r>
              <a:rPr lang="en-US" dirty="0" smtClean="0"/>
              <a:t>is </a:t>
            </a:r>
            <a:r>
              <a:rPr lang="en-US" dirty="0" smtClean="0"/>
              <a:t>empty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else Queue is 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Approach 2:</a:t>
            </a:r>
          </a:p>
          <a:p>
            <a:pPr>
              <a:buNone/>
            </a:pPr>
            <a:r>
              <a:rPr lang="en-US" dirty="0" smtClean="0"/>
              <a:t>-&gt;Add an element into  Queue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If S1 is empty then Push(S1,element);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else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Pop S1 and push it into S2 and continue until S1 is empty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Push(S1,element);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Pop S2 </a:t>
            </a:r>
            <a:r>
              <a:rPr lang="en-US" dirty="0" smtClean="0"/>
              <a:t>and push it into </a:t>
            </a:r>
            <a:r>
              <a:rPr lang="en-US" dirty="0" smtClean="0"/>
              <a:t>S1 </a:t>
            </a:r>
            <a:r>
              <a:rPr lang="en-US" dirty="0" smtClean="0"/>
              <a:t>and continue until </a:t>
            </a:r>
            <a:r>
              <a:rPr lang="en-US" dirty="0" smtClean="0"/>
              <a:t>S2 </a:t>
            </a:r>
            <a:r>
              <a:rPr lang="en-US" dirty="0" smtClean="0"/>
              <a:t>is </a:t>
            </a:r>
            <a:r>
              <a:rPr lang="en-US" dirty="0" smtClean="0"/>
              <a:t>empty</a:t>
            </a:r>
          </a:p>
          <a:p>
            <a:pPr>
              <a:buNone/>
            </a:pPr>
            <a:r>
              <a:rPr lang="en-US" dirty="0" smtClean="0"/>
              <a:t>-&gt;Delete an element from queue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if S1 is not empty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deleted_element</a:t>
            </a:r>
            <a:r>
              <a:rPr lang="en-US" dirty="0" smtClean="0"/>
              <a:t>=pop(S1);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else  Queue is empty;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67062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000" b="1" dirty="0" smtClean="0"/>
              <a:t>Class Test ( Data Structure )</a:t>
            </a:r>
          </a:p>
          <a:p>
            <a:pPr>
              <a:buNone/>
            </a:pPr>
            <a:r>
              <a:rPr lang="en-US" sz="4000" b="1" dirty="0" smtClean="0"/>
              <a:t>Date : 21 Feb 2014.</a:t>
            </a:r>
          </a:p>
          <a:p>
            <a:pPr>
              <a:buNone/>
            </a:pPr>
            <a:r>
              <a:rPr lang="en-US" sz="4000" b="1" dirty="0" smtClean="0"/>
              <a:t>Timing and question </a:t>
            </a:r>
            <a:r>
              <a:rPr lang="en-US" sz="4000" b="1" dirty="0" smtClean="0"/>
              <a:t>Pattern </a:t>
            </a:r>
            <a:r>
              <a:rPr lang="en-US" sz="4000" b="1" dirty="0" smtClean="0"/>
              <a:t>will be intimated  you Soon.</a:t>
            </a:r>
          </a:p>
          <a:p>
            <a:pPr>
              <a:buNone/>
            </a:pPr>
            <a:r>
              <a:rPr lang="en-US" sz="4000" b="1" dirty="0" smtClean="0"/>
              <a:t> 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0" y="248133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7477526"/>
              </p:ext>
            </p:extLst>
          </p:nvPr>
        </p:nvGraphicFramePr>
        <p:xfrm>
          <a:off x="324117" y="3975875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-25760" y="5645240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4669720"/>
              </p:ext>
            </p:extLst>
          </p:nvPr>
        </p:nvGraphicFramePr>
        <p:xfrm>
          <a:off x="9994007" y="360607"/>
          <a:ext cx="1068946" cy="50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46"/>
              </a:tblGrid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06885" y="5597880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829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860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Str2 ( Postfix Expression)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589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489397" y="2532846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8528090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489397" y="562592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4669720"/>
              </p:ext>
            </p:extLst>
          </p:nvPr>
        </p:nvGraphicFramePr>
        <p:xfrm>
          <a:off x="9994007" y="360607"/>
          <a:ext cx="1068946" cy="50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46"/>
              </a:tblGrid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6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06885" y="5597880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841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80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21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272858" y="2532846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8528090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489397" y="562592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8946549"/>
              </p:ext>
            </p:extLst>
          </p:nvPr>
        </p:nvGraphicFramePr>
        <p:xfrm>
          <a:off x="9350062" y="399243"/>
          <a:ext cx="1712891" cy="550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835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87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9266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2195352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endParaRPr lang="en-IN" sz="4400" dirty="0" smtClean="0"/>
                    </a:p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2045591" y="2507088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8528090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489397" y="5625922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5481027"/>
              </p:ext>
            </p:extLst>
          </p:nvPr>
        </p:nvGraphicFramePr>
        <p:xfrm>
          <a:off x="9350062" y="399243"/>
          <a:ext cx="1712891" cy="542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7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859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2343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8038225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2753929" y="2507088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1402129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1287885" y="6106734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752175"/>
              </p:ext>
            </p:extLst>
          </p:nvPr>
        </p:nvGraphicFramePr>
        <p:xfrm>
          <a:off x="9350062" y="399243"/>
          <a:ext cx="1712891" cy="542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65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4"/>
            <a:ext cx="775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6202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Expression :  a * ( b + c ) /d +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1120879"/>
              </p:ext>
            </p:extLst>
          </p:nvPr>
        </p:nvGraphicFramePr>
        <p:xfrm>
          <a:off x="274748" y="951486"/>
          <a:ext cx="8148041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  <a:gridCol w="740731"/>
              </a:tblGrid>
              <a:tr h="1508379">
                <a:tc>
                  <a:txBody>
                    <a:bodyPr/>
                    <a:lstStyle/>
                    <a:p>
                      <a:pPr algn="r"/>
                      <a:r>
                        <a:rPr lang="en-IN" sz="4400" dirty="0" smtClean="0"/>
                        <a:t>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3500904" y="2519967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279587"/>
              </p:ext>
            </p:extLst>
          </p:nvPr>
        </p:nvGraphicFramePr>
        <p:xfrm>
          <a:off x="324117" y="3975875"/>
          <a:ext cx="8047149" cy="152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  <a:gridCol w="731559"/>
              </a:tblGrid>
              <a:tr h="152340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/>
                        <a:t>a</a:t>
                      </a:r>
                    </a:p>
                    <a:p>
                      <a:pPr algn="r"/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latinLnBrk="0" hangingPunct="1"/>
                      <a:endParaRPr lang="en-IN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1287885" y="5644046"/>
            <a:ext cx="309093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7390261"/>
              </p:ext>
            </p:extLst>
          </p:nvPr>
        </p:nvGraphicFramePr>
        <p:xfrm>
          <a:off x="9350062" y="978798"/>
          <a:ext cx="1712891" cy="461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91"/>
              </a:tblGrid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IN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3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94761" y="5985336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Stack S</a:t>
            </a:r>
            <a:endParaRPr lang="en-I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333" y="399244"/>
            <a:ext cx="781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Infix Expression )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306" y="3423635"/>
            <a:ext cx="836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Str1 ( </a:t>
            </a:r>
            <a:r>
              <a:rPr lang="en-IN" sz="3600" dirty="0" smtClean="0"/>
              <a:t>postfix </a:t>
            </a:r>
            <a:r>
              <a:rPr lang="en-IN" sz="3600" dirty="0" smtClean="0"/>
              <a:t>Expression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2262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1286</Words>
  <Application>Microsoft Office PowerPoint</Application>
  <PresentationFormat>Custom</PresentationFormat>
  <Paragraphs>690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Tutorial 06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Implement an Queue using two stacks</vt:lpstr>
      <vt:lpstr>Slide 35</vt:lpstr>
      <vt:lpstr>Slide 36</vt:lpstr>
      <vt:lpstr>Slide 37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06  </dc:title>
  <dc:creator>soubhagya</dc:creator>
  <cp:lastModifiedBy>Anukul Chandra</cp:lastModifiedBy>
  <cp:revision>22</cp:revision>
  <dcterms:created xsi:type="dcterms:W3CDTF">2014-02-17T13:02:38Z</dcterms:created>
  <dcterms:modified xsi:type="dcterms:W3CDTF">2014-02-18T05:21:50Z</dcterms:modified>
</cp:coreProperties>
</file>