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510474"/>
                  </p:ext>
                </p:extLst>
              </p:nvPr>
            </p:nvGraphicFramePr>
            <p:xfrm>
              <a:off x="347472" y="1170879"/>
              <a:ext cx="1112351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472" y="1170879"/>
                <a:ext cx="1112351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d832eb5-e47a-44f3-a9a1-60f067cd839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6204760-89a1-495d-ae29-e7eb5972e578/ReportSection?bookmarkGuid=68a3e6be-fcb2-4b7b-82c3-3399fca282d8&amp;bookmarkUsage=1&amp;ctid=a6dbddde-5798-4eba-a5a8-78807e82d9eb&amp;fromEntryPoint=export&quot;"/>
    <we:property name="reportState" value="&quot;CONNECTED&quot;"/>
    <we:property name="reportEmbeddedTime" value="&quot;2023-08-29T18:12:09.202Z&quot;"/>
    <we:property name="creatorSessionId" value="&quot;78665131-1dad-42ba-a2e1-55466d2a4d2e&quot;"/>
    <we:property name="creatorUserId" value="&quot;10032000F1C20A10&quot;"/>
    <we:property name="creatorTenantId" value="&quot;a6dbddde-5798-4eba-a5a8-78807e82d9eb&quot;"/>
    <we:property name="reportName" value="&quot;pizaa_sale_report&quot;"/>
    <we:property name="isFiltersActionButtonVisible" value="true"/>
    <we:property name="initialStateBookmark" value="&quot;H4sIAAAAAAAAA+VZ33PTOBD+Vxi/cDeT3viHFNu8taXMMdDCtUzv4abTWUvrxODYRpZLA5P//VZSnLRpkhYObkLpU7ySVrvf90laqV88WbRNCdMTmKD3zDuo6w8TUB+eBN7Aq+a2N29eHe+fvro82T8+InPd6KKuWu/ZF0+DGqE+L9oOSuOBjP9cDDwoy7cwMl85lC0OvAZVW1dQFp/RdaYmrTqcDTy8bspagXF5pkGjcXtF3emb5g7+iGhGELq4wjMU2llPsamV7r8HXut+2ZButxlndsLDutJQVOTY2JJhlLOh4MNsmASBhDgUobG3RTUq5yEux76bNgYHjdc6q68NAtl78m88zWaUgi9YlAGXIo+TGMmb9IdmdF6Uej5hNj26bhSh86VH9YVtjMDPZMi44BFHjBMmMaQJtJvxkPAY1aoQFI1FSmHbztP6s0AFSoynr/EKbbBH69vvNr1VNRGip+egCgd83SmBdzs6+ynmtqnShSZvXlN8/gyXLZREsEl/Lp2FNwq1n4HMtZKoLqVh1nS+EZb3nIxPlgbTPE/GOya6xtYyrj8dKqSe0nvmzwYr+GURsiiOZJziMEgx5DFmS/z25RVUgkaugrc/GikcQS+R21kf1mU3WWN/GBo3UqefeaGt9UVXzQXJ7yZFKyabOpGt6iMNZBJnIsxiBpIzLhPBl/kdXYuyk0gGJzUT2Hm/dkKaVdUT63NOkVHRIvDXNcnKUPAOshIvQ87ClMX+XhKmco/xjO1liZ/uBRmXPMhDCDKg4S5MG/PfY1QuZFpcsujBPKn1XexeruDZzsc9AOlenBT9Cr69SCiWcyg7u/uQ19cFQeHWrzVTz6orzeiLi5n5u1hhgPX4LaM4Rg2kWTBOcCXqX2PlEagCxBilxfClxonLvpBowinQfbaC5nsp3bqZNBRJ26+i/utVURmZmyly/fUL7Ft0ukEoA++0GI1tDJtFMrO5XxnjMTSmg0+Nvx2UUH343QDjBLT1qBA2w8MxKH37uOjPMgru/Y1Da77RT38lfdmjM2W+BF/SUZzyRARcCAweeHQmSR4wISGAkLEowBggetjR+d02eNckevLWHlc/2VF0r7LLriXwUR6AWqtvq4oDp+TnherrMDqNjnYob7PE71+JP04ovfp5mPi5n6YAMETImJ9sVv9uKMk12ZV4r5qW8t+N5XivumVddfonkPU2EnZD2hjnUsZ8yMIhz30pkT9A2u/q5uTBxWzbZR87pClXKTjrG+j3X/2PbZ6am2XxzVRvlbtnWBKY31C3Nusha+ky7C0P2bzAUnpmojfrpRZ8f6ltDnHtvhk5cRFLVDNblh08oVnoX4XlhqvD97glbEXbhm/KyM3jF7JaXBV+6G41j+vxFw4/y9a6UxVDr1pXLUgfUj8VMsoF7aYx52zLM9NuyOdjB67XbTz9b6k8Qcndls7mZA2DdJ/2uUiJughYnqUI5jln1wnUtYbysqHKbbXUeJwcbs3X0RjkSZIGIoujNGeB70vGd34ddlWhfyEWt6XrSEz9OOYsSVkKseBZEvgR23USbWG4klDwKPnbkKmjjgUsRJnS/SLBmNM2CiDupe5/vIAurmVfSUtbkl7VLWK8CaqRLVbdYzTl07jp7PsrtdfSNqNNd+2z5tPnNELWn6qnfUm76RVy8Yj+oyBxdcyQSyItTJkcYpTlkEkJu8Tff3lAeMQcrlzxLZXrsqw73TYg8C1UuCZbyhIqifKejO0/jj07CQFczK9sWwaYfycvwJnN/gUSBoFW2R4AAA==&quot;"/>
    <we:property name="bookmark" value="&quot;H4sIAAAAAAAAA+VZ32/bNhD+Vwq9dAOcQT9IS8pbk6ZYsbbLmiJ7GILgRJ5stbKkUlQat/D/viNp2bFjO0nXDm6aJ+tIHu++7yN5ZL54smibEqZvYILeoXdU1x8moD48CbyBV63aBEZpnCVJkPsyxTyGTPjUq250UVetd/jF06BGqM+LtoPSOCTjPxcDD8ryFEbmK4eyxYHXoGrrCsriM7rO1KRVh7OBh9dNWSswLs80aDRur6g7fVMowW8RzQhCF1d4hkI761tsaqX774HXul82pNU248xOeFxXGoqKHBtbMoxyNhR8mA2TIJAQhyI09raoRuU8xOXYd9PGwKLxWmf1tUEge0/+jafZjFLwBYsy4FLkcRIjeZP+0IzOi1LPJ8ymJ9eNInS+9CC/sI0R+JkMGRc84ohxwiSGNIF2Mx4THqNaFYKisUgpbNt5Wr8XqECJ8fQVXqEN9mRz++2mU1UTIXp6DqpwwNedEni7o7O/xdw2VbrQ5M1ris+f4bKFkgg26c+VtPBGofYzkLlWEtWlNMyazjfC8p6T8cnSYJrnyXivia6xtYzrT8cKqaf0Dv3ZYA2/LEIWxZGMUxwGKYY8xmyJ3zN5BZWgkevgPRuNFI6gl8hq1sd12U022O+Hxo3U6WdeaGt90VVzQfLbSdGKyaZOZOv6SAOZxJkIs5iB5IzLRPBlfifXouwkksFJzQR23q+dkGZV9cT6nFNkVLQI/FVNsjIUvIOsxMuQszBlsX+QhKk8YDxjB1nipwdBxiUP8hCCDGi4C9PG/PcYlQuZFpcsejDf1Po2di/X8Gzn4+6BdC9Oin4N314kFMs5lJ3dfcjrq4KgcOvXmqln1ZVm9MXFzPxdrDHAevyWUbxGDaRZME5wLeqfY+URqALEGKXF8KXGicu+kGjCKdB9toLmeyndupk0FEnbr6L+64+iMjI3U+T64Qvsa3S6RSgD720xGtsYtotkZnO/MsbX0JgOPjX+clRC9eFXA4wT0M6jQtgMj8eg9Opx0Z9lFNz7G4fWfKOf/kz6skdnynwJvqSjOOWJCLgQGNzz6EySPGBCQgAhY1GAMUB0v6Pzm23wrkn05G08rn6wo+hOZZddS+CjPAK1Ud9WFUdOyc8L1ddhdBqd7FHeZonfvRK/n1B69fMw8XM/TQFgiJAxP9mu/v1QkmuyK/FONS3lvx/L8U51y7rq9A8g610k7Ie0Mc6ljPmQhUNO10eJ/B7Sflc3b+5dzLZd9rFDmnKdgrO+gX7/1f/Y5am5WRbfTHWl3D3DksD8irq12QxZS5dhb3nI5gWW0jMT/blZasG3l9r2EDfum5ETF7FENbNl2cETmoX+ICy3XB2+xS1hJ9o2fFNGbh+/kNXiqvBdd6t5XI+/cPhRtta9qhh61bpqQfqQ+qmQUS5oN405ZzuemfZDPh87cL1W8fS/pvIEJfdbOtuTNQzSfdrnIiXqImB5liKY55x9J1DXGsrLhiq39VLjcXK4M19HY5AnSRqILI7SnAW+Lxnf+3XYVYX+iVjcla4jMfXjmLMkZSnEgmdJ4Eds30m0heFaQsGj5G9Lpo46FrAQZUr3iwRjTtsogLiTuv/xArq4lj2QlrYkvaoVYrwJqpEtVt1jNOXTuOns+yu119I2o01347Pm0+c0Qtafqqd9SbvtFXLxiP69IHF1zJBLIi1MmRxilOWQSQn7xN9/eUB4xByuXfEtlZuyrDvdNiDwFCrckC1lCZVEeUfG9h/Hi2Rns38B3BNQ07geAAA=&quot;"/>
    <we:property name="embedUrl" value="&quot;/reportEmbed?reportId=76204760-89a1-495d-ae29-e7eb5972e578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1fe7c82e-6cfc-4ca0-a7e1-accd40c9a013&quot;"/>
    <we:property name="pageName" value="&quot;ReportSection&quot;"/>
    <we:property name="pageDisplayName" value="&quot;Page 1&quot;"/>
    <we:property name="backgroundColor" value="&quot;#25242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KULDEEP YADAV</cp:lastModifiedBy>
  <cp:revision>3</cp:revision>
  <dcterms:created xsi:type="dcterms:W3CDTF">2018-06-07T21:39:02Z</dcterms:created>
  <dcterms:modified xsi:type="dcterms:W3CDTF">2023-08-29T18:12:54Z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