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5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574835"/>
                  </p:ext>
                </p:extLst>
              </p:nvPr>
            </p:nvGraphicFramePr>
            <p:xfrm>
              <a:off x="0" y="1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3baac4d-60db-4d36-9ba6-526c268ea49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f6dc414-b351-4846-862a-cd83289eef82/ReportSection?bookmarkGuid=ee3f4436-73d9-4445-8f32-4cdb8ec5a325&amp;bookmarkUsage=1&amp;ctid=a6dbddde-5798-4eba-a5a8-78807e82d9eb&amp;fromEntryPoint=export&quot;"/>
    <we:property name="reportState" value="&quot;CONNECTED&quot;"/>
    <we:property name="reportEmbeddedTime" value="&quot;2023-08-29T19:42:50.761Z&quot;"/>
    <we:property name="creatorSessionId" value="&quot;edc243f8-2857-4766-843c-5bc6e5173746&quot;"/>
    <we:property name="creatorUserId" value="&quot;10032000F1C20A10&quot;"/>
    <we:property name="creatorTenantId" value="&quot;a6dbddde-5798-4eba-a5a8-78807e82d9eb&quot;"/>
    <we:property name="reportName" value="&quot;facebook_add_analysis&quot;"/>
    <we:property name="isFiltersActionButtonVisible" value="true"/>
    <we:property name="initialStateBookmark" value="&quot;H4sIAAAAAAAAA+1ZS3PbNhD+Kx1cctF0+AJJ+yarTqfjxnYtj3vIaDwgsJQRUwQLgq4Vj/57AZBSbEWUVDdqSE90IhbgPr79uNylnhDjZZGR+TmZATpGJ0Lcz4i8/8lFA5Q3souLsw/Dq7Pb8+GHUy0WheIiL9HxE1JETkHd8LIimdGghR8nA0Sy7JJMzSolWQkDVIAsRU4y/hnqw3pLyQoWAwSPRSYkMSrHiigwah/0cb3Wtt2ffW2RUMUfYAxU1dIrKIRUy/UAlfWVdenlnlFmDY5ErgjPtWIjC+KIhoFDMQuTIInc0PWZkZc8n2aNi1/uvZ4XBgcFjyoRjwaB5JPWbzQtFjqEwDvyYupRSsMoDVyWRu6RuTvlmWoMJvPTx0JqdDRmtbYheyA5BYYsBBLKsvF3OJ1KmJKl+6cvNkciq2Yb5GNRSQpXkNqtXHE11zbOhr/eUpE3cN4yoggyDl9KoTNij4wyTu9LK31f5Q1ojlneib9HEnRGmBEMVo6PtGgqJKcaonXfv7l7mkXoa2cmWrI1VdT6MbojUr1Ml15IBvJkblPxC5dLnniDNZe7kYbFZMl+ffjTM5o3WajjOBDsE8vukDi+H0YkcSACjKMjQqKd7L4WxblGvj5jjtwsH2kN9HspZvZwU3TKKvmrAh3Leg7Gyw19/cfyYpume6NiW5wDVDPEMcCOIdOI7o9gvbBm1vAaFoUUD8BuRyt7SJ9ovEo5ZAwZixf/G/nafd1GNZ02dIxt2mucPPPgvwrcP+9AQoNtzvgylN/WHC8PBr+NhyQZtCtaEW9hfpPFwcvZZkfba23PXhI/6vKB63IL0e0DGyVYtx/Mj4IgYX7CWAC4L10Iz7WLUKq31ocwkVeqR3Rvz0MXGpGUUc/3YscPsYOBhrG7uxHpCMHHBeTdZfcUcs3G1xC84NAjerdk4Ttxe4V6TW9drx2S4AAC38eRgxPHS3fSuxs06VzDci0UydabrP/WuvStlO+GoBu0x9iNA4c6kefAEfFw7ETJj/Fycxfa0YmybarZPF66Tu/my9UU0MGR8tmE0vGivBdN3v5IuffT8h1q8xei22c08ZkLnp4oqU+CAHzHjWlfOu5v982CSNYPZrV/rDAimmKHxGkUJzH2GSFBROO+JPNApaM3md2zZtgpGXsUp1GaUAxxHHiuh8O+pHnPKfkNJbZ1IrVf9KgLkPq+n7huiDFzvGB3a9yNiXBnikpdq/Sdz5OEZiCntrWypkxMRW2KQ70vmN0GG/IT+p1rGGrdNySrjNp3J6Tk9N2y+1q0vEXt8X/RGr56vrGv0U0hikqVBaFwSXLYEKoOkWg1bEe49u91ZI1odHnTmW65wfzpvgJnsfgHgoTnpf8fAAA=&quot;"/>
    <we:property name="bookmark" value="&quot;H4sIAAAAAAAAA+1ZS2/bRhD+K8VechEKvpakfLPVpChapG5kuIdCMPYxlBlTXHa5dO0Y+u+dXUqKrYqW6kYNaUQn7uxwduabj8MZ6oHIvK4Kdv+eLYCckDOlbhZM33znkxEpn8pEIBKejcPUhwyYoNyTKWqpyuSqrMnJAzFMz8Fc5nXDCmsQhX/MRoQVxTmb21XGihpGpAJdq5IV+SdolXHL6AaWIwJ3VaE0syanhhmwZm9RHdfoiv99iCcyYfJbmIIwrfQDVEqb9XpE6vbKufR0zxpzB05UaVheomEri9JExJEnqIx5xBM/9kNp5XVezouVi5/vvbivLCwG7gxXdxYB/hHtW0vLJYYQBeMgRbCEiJMs8mWW+GN7d5YXZnUgv397V2lEBzFrrZ3KW1YKkMRBoKGuV/6ezuca5mzt/tsnmxNVNIsd8qlqtIAPkLmt0uTmHs/4+fTHK6HKFZxXkhlGrMPnWmFGnMqkyMVN7aTvmnIFmmeX1+qviQbMiLSC0cbxCYrmSucCIdr2/Yu7hywi/3RmhpJnUyWcH5Nrps3TdOFCS9Bn9y4VP+R6zZNgtOVyP9KwnK3Zj8ofH9F8lYU2jiPBPnPsjpkXhnHCuAcJUJqMGUv2svtCVe8R+VbHqlyuH2kE+p1WC6e8qkF1w/9sAGPZzsF0vYHXv60vnrN0Y008F+eItAzxLLBTKBDRwxFsF+6YLbxOq0qrW5BXk815BDVWXmU5FJLYE3/938jX7etzVMO0kRPq0t7iFNgH/0Xg/n4NGlbYljJfh/LTluP10eB38TBeQLehDfGW9jdbHr2c7Xa0u9YO7CXxrS4fuS53EN09sAmn2H7IMIkiLkMuZQR0KF1IXqKLUJvX1odIVTZmQHTvzkMfGpFMiiAMUi+MqUdBxKm/vxHpCcGnFZT9ZfccSmTjSwhe5TAgendk4Stxe4N6S2+s1x7jNIIoDGni4bQdZHvp3Q+a9K5huVCGFdtN1n9rXYZWyvdD0A/aU+qnkSe8JPBgzAKaegn/Nl7u7kJ7OlF2TTW7x0vfG9x8uZkCejhSPppQel6UD6LJ6x8pD35avkJt/kx094zyUPoQ4EQpQhZFEHp+KobScX+5bxZMy2Ewq/tjhRWJjHoszZKUpzSUjEWJSIeSzCOVjsFk9sCa4aZkGgiaJRkXFNI0CvyAxkNJ84FT8itKbOdE6r7oCR8gC8OQ+35MqfSCaH9r3I+JcG+KaqxVeOfjJJEF6LlrrdxRNqaqPSqHdl9Jtw0u5AfyS44wtLYvWdFYs2/OWJ2LN+vua9nxFnXq/6I1fPF8416ju0JUjakrJuCclbAjVAyRoRm5J1z39/om2OXyb7W4izLeHwAA&quot;"/>
    <we:property name="embedUrl" value="&quot;/reportEmbed?reportId=1f6dc414-b351-4846-862a-cd83289eef8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44674b37-7d56-409f-9bed-458647d9b336&quot;"/>
    <we:property name="pageName" value="&quot;ReportSection&quot;"/>
    <we:property name="pageDisplayName" value="&quot;Page 1&quot;"/>
    <we:property name="backgroundColor" value="&quot;#252423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KULDEEP YADAV</cp:lastModifiedBy>
  <cp:revision>3</cp:revision>
  <dcterms:created xsi:type="dcterms:W3CDTF">2018-06-07T21:39:02Z</dcterms:created>
  <dcterms:modified xsi:type="dcterms:W3CDTF">2023-08-29T19:43:54Z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