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0" d="100"/>
          <a:sy n="70" d="100"/>
        </p:scale>
        <p:origin x="5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87368" y="365245"/>
            <a:ext cx="4133088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901184" y="525919"/>
            <a:ext cx="365760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0302226"/>
                  </p:ext>
                </p:extLst>
              </p:nvPr>
            </p:nvGraphicFramePr>
            <p:xfrm>
              <a:off x="64008" y="1170879"/>
              <a:ext cx="12127992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08" y="1170879"/>
                <a:ext cx="12127992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25d37483-9757-4230-92cb-48b77e1dc343}">
  <we:reference id="WA200003233" version="2.0.0.3" store="en-US" storeType="OMEX"/>
  <we:alternateReferences/>
  <we:properties>
    <we:property name="Microsoft.Office.CampaignId" value="&quot;none&quot;"/>
    <we:property name="reportUrl" value="&quot;/groups/me/reports/b06ef7b7-be9d-437e-8be7-7875a12e2db5/ReportSection?bookmarkGuid=20a38bd5-ea28-4913-9228-fc5b7aa7cea2&amp;bookmarkUsage=1&amp;ctid=a6dbddde-5798-4eba-a5a8-78807e82d9eb&amp;fromEntryPoint=export&quot;"/>
    <we:property name="reportState" value="&quot;CONNECTED&quot;"/>
    <we:property name="reportEmbeddedTime" value="&quot;2023-08-31T16:24:31.503Z&quot;"/>
    <we:property name="creatorSessionId" value="&quot;5e2f63de-fc6a-4985-abd2-a301f29be8a5&quot;"/>
    <we:property name="creatorUserId" value="&quot;10032000F1C20A10&quot;"/>
    <we:property name="creatorTenantId" value="&quot;a6dbddde-5798-4eba-a5a8-78807e82d9eb&quot;"/>
    <we:property name="reportName" value="&quot;Sale Report&quot;"/>
    <we:property name="isFiltersActionButtonVisible" value="true"/>
    <we:property name="initialStateBookmark" value="&quot;H4sIAAAAAAAAA+1aW0/jOBT+K5VfZleKRrk2CW9QQEIMl2lHs1qN0MqxT4pn0iTrOMx0Ef99j50EaKHctkC36gMiObbP5Ts+X07iXhIuqjKj02M6AbJFdorix4TKHz2HWCRvZScnh0fbw8O/jreP9lBclEoUeUW2Lomicgzqq6hqmmkNKPx2ZhGaZad0rO9SmlVgkRJkVeQ0E/9AMxmHlKzhyiLwq8wKSbXKkaIKtNoLnI73aNv56KFFypS4gBEw1UiHUBZSdfcWqZor49LsmFZmDA6KXFGRo2ItA8q91HWZHTMWc8eLwyTV8lRkqp2STPd+lRLjwSinpcZhm1/QnAEnxmkJVdVa2B6PJYxpZ3BvZnBQZPXkHvmoqCWDIRi7e7kSaoo2TiTX9q8QmFNZIGxG+rmmzQQt36/zNjZb354XPwcSEDiuBWcoqUQ+zlqcbwD40gTBqNQBFMl3REgHigsKbXRnamLdFbKDzrXmXH7HODEwFMVBGoAfQsgSmviOG8ZetMJp24UMt62c9nbptJqLyVm33D0SbJvAfhyGNLFp4Nvg2i7+ZyucQLxMhVr3qlsUZZsyHiSh7TmB6yahnzpYeP0VTtmIZjC//dYuYwuCbBKGiYq5z+OU9X0nimKbBfBowgYIzLiQgiEU8zlbhsd/ApXkBWmoMsFAziSCTACbDn3BqaImiLIxJKAZL7gZBhPjJfkkMO5G91ea1Vrthx1aCfYBPepQa1oM9Pj7rV7CTK+MiSWCgPZQ7jGf+U4QxUECXuTbCT7WVqKuhqBqmd9xvhH3bkW2FgX2smhbamR+lIQO1lef0jT0PMoeT+FrV9oQxnrV3YxYa8TOE1rO7517C7gFe7q0Er5GtyliSHzAfsa3qef2QzvhlPqP7oAvRXmM3jdzDM10rzu40fdlMTGT2xeyqk7+rrGtIvM1MOoG8Ppzd/GQpkKrmIvOIg2gCLlFRpAhdE+Hqrkxmu92FLxmqmcs41DrQSog40SbOnmzQn/QyQVtj6VTRLZCk+IGIFeXz1OB/OMcJLQ45lx03h/M+fqMB8tToTa+0ySDxRquN1T77HsNDppzara8nZVgouW19saZwTmVagUeZ8/t8N+KN+e3qSktN2Z9sJ0o9N3AC/vMDZi9Yc8Xs6ezYc/1Z8/V6OM27Pn+7Bk7Ng3TNKGOE9lJP3D6Ht2wJy6vc6ULdNN2viJxXqO8Ipx5489a0yUv8lpt2PKpe6EhShuJkUE/cdwgTpkXJdx1HyXKlf9GYr33t9u1KqxM5PCcurrTay8R6LerlJkP0n19xBPGgevwiKeRF+D94jJpfxuwbwZdl9tp7LCI2U7iRdSJ/RSB3PQcq9NzzL5R3BSLd6vzcOxN67Furceyvrj/Z4J8v0PRd+k7EGAxPs/wT+mlleEao/Rbc3B5REs90Kj62K3VoxVDlQe8wWVSUimqDqXu7lDkOm0W+QSpeo2NPOwcv+/wdAA4j2a97VQ3HXlvCGWdZLfOUy0yAUXb41lk7slvbZgmR7+TM52U5nlw4+7R9ZLLW0WyvNPXGd5glJ0DNxEdKJg0VgQHrUK0R77/+zxY5EJPbXearVUvWNE2AYb+7ztpL2pVldhEn9Ic7jlxx3TRnAPvUrfAYfNjQGKMILeIlrkfWKB/Inh9Rn919S9eI4FbrSgAAA==&quot;"/>
    <we:property name="bookmark" value="&quot;H4sIAAAAAAAAA+1aTW/bOBD9KwEvvQgLUd/KrXESYIFFm8ZFF4tFD0Ny5KiVRS8lZest8t87pOQkdr6zTmIYPlka0pyZN3xPY9E/mSqbWQXzDzBFts8OtP4+BfN9jzOP1cs2Dr4vpciFjP1QCR6LKKJZetaWum7Y/k/Wgplg+6VsOqjsgmT8m+Xch7QoBHCe+SKJeRIC++oxqKoTmNg5BVQNemyGptE1VOV/2C9BQ63p8MJj+GNWaQPW0biFFq2zc5pO9xQg/y2kOEC25TmOUba99RRn2rSLe481/ZULdHnMLuYcjnTdQlnTwtaGoMIiCKSfS5krHuapKKy9KKt2mCLmRz9mhrKk3OczC9Z7dQ61RMVc0AabZvDwfjIxOIGFw6OlwZGuuukt9rHujMRTdH6P6rZs5+Tjo1HW/wUBc2I0weasnzroJ1j7cVcPufn29kz/OzJIwClr+EqWpqwn1YDzFQCf+yQkGJuAFt8IIZsofUFbpwdzl+thaRbQBd5KyG+YJyVGpjwuYoxSTKUAEfEgzcNsg8t2iBVtWzPfO4R5s5IT37baPZDsUMAkT1MQPsSRj4Ef0Kfc4ALSZVG22866u7IcSqZikfohj4NApFHBiXjJBpdsDBWubr+tq9gdSfYFo0LlKlJ5IZOIZ1nuyxgfLNiIgJloU0qCYrVm64j4LwTDnlGGpiolmqVCsClSK2IvFLTgkpj1jkrsx7Vyw+hy/Mn+KCnvfu0vUHV22XcH0JTyHUW0QK1vMSjib9d6CTe9cS7WCAL5I3soIxnxOMtjgWEW+YIeaxvBq1NsO1PfCL43713LbCsI9rxsB2mUUSZSTvxKAIo0DEE+XMKXZtopTuy3blbE2yJ1nsJsde/cSuAB7PnaKHyJbk9iFBFSPxP5EAZJ6gsFED24Az7r2QeKvp/jZGbxc4c2+rHRUzd5+NXWdOKfjtoqtsqB8WKArj8tLu5bSdslVrLzWA8oQe6xMVYE3eOh6m/cyjc7CtXJds95pqEhgqLESjHr6uOrEf3eIO9oezxbIrafuhL3AAWWPo8F8s8zNDjgWKtyEf3vK7E+4cHyWKhd7CAqvHuFyw01PPteQoNWglqmN98IJVpfa++CGZ2BaTfgcfbUDv+1dHN1mzpqBblM0OdZGgVxmCYyiKW/U89nqyffqef2q+dm9HE79Xx79bz15ftOPUe6q1tL0F3b+YLCeYnyhmjmVTxbLZdK1127U8vH7oVeKH0SRomJ4EGcFzLMhAqCB4Vy49+ReG/97nariFWVNT6FVzd67TUC/XpMWXohndgjnjSPA64yVWRhTPd302T4A8GxGwwC5Rc5l5n0uQgz4HlUEJC7nmNzeo7lXxRXZAmvdR7c37Ue29Z6rOuN+/8WyLc7FH2bvsNR6bZTS921zYwakhOo8ZbTS9ofUCtblXtPMN0fqy7PLy8ufgGyrtYe7iUAAA==&quot;"/>
    <we:property name="embedUrl" value="&quot;/reportEmbed?reportId=b06ef7b7-be9d-437e-8be7-7875a12e2db5&amp;config=eyJjbHVzdGVyVXJsIjoiaHR0cHM6Ly9XQUJJLUlORElBLUNFTlRSQUwtQS1QUklNQVJZLXJlZGlyZWN0LmFuYWx5c2lzLndpbmRvd3MubmV0IiwiZW1iZWRGZWF0dXJlcyI6eyJtb2Rlcm5FbWJlZCI6dHJ1ZSwidXNhZ2VNZXRyaWNzVk5leHQiOnRydWV9fQ%3D%3D&amp;disableSensitivityBanner=true&quot;"/>
    <we:property name="datasetId" value="&quot;950d7290-dbf1-4b1d-80ad-43d6016f43b4&quot;"/>
    <we:property name="pageName" value="&quot;ReportSection&quot;"/>
    <we:property name="pageDisplayName" value="&quot;Page 1&quot;"/>
    <we:property name="backgroundColor" value="&quot;#000000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KULDEEP YADAV</cp:lastModifiedBy>
  <cp:revision>3</cp:revision>
  <dcterms:created xsi:type="dcterms:W3CDTF">2018-06-07T21:39:02Z</dcterms:created>
  <dcterms:modified xsi:type="dcterms:W3CDTF">2023-08-31T16:26:23Z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