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E38BB4-3FD4-4050-98B3-BDB6802864CE}"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6BD18797-10FF-46CC-9E1A-DD9EA7909332}">
      <dgm:prSet/>
      <dgm:spPr/>
      <dgm:t>
        <a:bodyPr/>
        <a:lstStyle/>
        <a:p>
          <a:pPr rtl="0"/>
          <a:r>
            <a:rPr lang="en-US" dirty="0" smtClean="0"/>
            <a:t>iostream</a:t>
          </a:r>
          <a:endParaRPr lang="en-US" dirty="0"/>
        </a:p>
      </dgm:t>
    </dgm:pt>
    <dgm:pt modelId="{1F09AE16-A1A6-48C4-A53D-29BB4A78A812}" type="parTrans" cxnId="{379622A0-3472-436E-9229-2F9E1DDE6840}">
      <dgm:prSet/>
      <dgm:spPr/>
      <dgm:t>
        <a:bodyPr/>
        <a:lstStyle/>
        <a:p>
          <a:endParaRPr lang="en-US"/>
        </a:p>
      </dgm:t>
    </dgm:pt>
    <dgm:pt modelId="{DB0881AF-3CAC-400B-A5EE-74722E012E9D}" type="sibTrans" cxnId="{379622A0-3472-436E-9229-2F9E1DDE6840}">
      <dgm:prSet/>
      <dgm:spPr/>
      <dgm:t>
        <a:bodyPr/>
        <a:lstStyle/>
        <a:p>
          <a:endParaRPr lang="en-US"/>
        </a:p>
      </dgm:t>
    </dgm:pt>
    <dgm:pt modelId="{CF48BFF3-AB42-4F97-BFC3-1A29103DE513}">
      <dgm:prSet/>
      <dgm:spPr/>
      <dgm:t>
        <a:bodyPr/>
        <a:lstStyle/>
        <a:p>
          <a:pPr rtl="0"/>
          <a:r>
            <a:rPr lang="en-US" dirty="0" err="1" smtClean="0"/>
            <a:t>windows.h</a:t>
          </a:r>
          <a:endParaRPr lang="en-US" dirty="0"/>
        </a:p>
      </dgm:t>
    </dgm:pt>
    <dgm:pt modelId="{1E1FEE02-2ABD-4CD4-8E88-1CB5B67712D3}" type="parTrans" cxnId="{A012646E-6D51-436F-AC25-EF6B28C07DE0}">
      <dgm:prSet/>
      <dgm:spPr/>
      <dgm:t>
        <a:bodyPr/>
        <a:lstStyle/>
        <a:p>
          <a:endParaRPr lang="en-US"/>
        </a:p>
      </dgm:t>
    </dgm:pt>
    <dgm:pt modelId="{2FFF76DC-136D-4FC9-AB94-AF04151B7D9B}" type="sibTrans" cxnId="{A012646E-6D51-436F-AC25-EF6B28C07DE0}">
      <dgm:prSet/>
      <dgm:spPr/>
      <dgm:t>
        <a:bodyPr/>
        <a:lstStyle/>
        <a:p>
          <a:endParaRPr lang="en-US"/>
        </a:p>
      </dgm:t>
    </dgm:pt>
    <dgm:pt modelId="{118E9CB6-37F6-459F-8152-D206240D9BAE}">
      <dgm:prSet/>
      <dgm:spPr/>
      <dgm:t>
        <a:bodyPr/>
        <a:lstStyle/>
        <a:p>
          <a:pPr rtl="0"/>
          <a:r>
            <a:rPr lang="en-US" dirty="0" err="1" smtClean="0"/>
            <a:t>conio.h</a:t>
          </a:r>
          <a:endParaRPr lang="en-US" dirty="0"/>
        </a:p>
      </dgm:t>
    </dgm:pt>
    <dgm:pt modelId="{0B0A70CA-A870-4116-BB45-C28F9CD86A53}" type="parTrans" cxnId="{4F2E0302-57FC-4B48-8148-56DBEEFFBD6A}">
      <dgm:prSet/>
      <dgm:spPr/>
      <dgm:t>
        <a:bodyPr/>
        <a:lstStyle/>
        <a:p>
          <a:endParaRPr lang="en-US"/>
        </a:p>
      </dgm:t>
    </dgm:pt>
    <dgm:pt modelId="{93CF31AD-E469-488D-9E1D-25455A81BDB3}" type="sibTrans" cxnId="{4F2E0302-57FC-4B48-8148-56DBEEFFBD6A}">
      <dgm:prSet/>
      <dgm:spPr/>
      <dgm:t>
        <a:bodyPr/>
        <a:lstStyle/>
        <a:p>
          <a:endParaRPr lang="en-US"/>
        </a:p>
      </dgm:t>
    </dgm:pt>
    <dgm:pt modelId="{FD5386D9-EBDA-48D3-8506-515CAECD0874}">
      <dgm:prSet/>
      <dgm:spPr/>
      <dgm:t>
        <a:bodyPr/>
        <a:lstStyle/>
        <a:p>
          <a:pPr rtl="0"/>
          <a:r>
            <a:rPr lang="en-US" dirty="0" err="1" smtClean="0"/>
            <a:t>fstream</a:t>
          </a:r>
          <a:endParaRPr lang="en-US" dirty="0"/>
        </a:p>
      </dgm:t>
    </dgm:pt>
    <dgm:pt modelId="{50E6AA2B-19C9-4137-A7C0-B00A3258DA58}" type="parTrans" cxnId="{0856A93B-4408-4489-BC3A-DD62923413D3}">
      <dgm:prSet/>
      <dgm:spPr/>
      <dgm:t>
        <a:bodyPr/>
        <a:lstStyle/>
        <a:p>
          <a:endParaRPr lang="en-US"/>
        </a:p>
      </dgm:t>
    </dgm:pt>
    <dgm:pt modelId="{8F0972ED-20C0-491E-AD4D-5AD636382231}" type="sibTrans" cxnId="{0856A93B-4408-4489-BC3A-DD62923413D3}">
      <dgm:prSet/>
      <dgm:spPr/>
      <dgm:t>
        <a:bodyPr/>
        <a:lstStyle/>
        <a:p>
          <a:endParaRPr lang="en-US"/>
        </a:p>
      </dgm:t>
    </dgm:pt>
    <dgm:pt modelId="{FF4B7FE9-E2D6-4E9B-94B2-671859C79E4B}">
      <dgm:prSet/>
      <dgm:spPr/>
      <dgm:t>
        <a:bodyPr/>
        <a:lstStyle/>
        <a:p>
          <a:pPr rtl="0"/>
          <a:r>
            <a:rPr lang="en-US" dirty="0" smtClean="0"/>
            <a:t>string</a:t>
          </a:r>
          <a:endParaRPr lang="en-US" dirty="0"/>
        </a:p>
      </dgm:t>
    </dgm:pt>
    <dgm:pt modelId="{4F19DFEA-7AF4-48C5-A872-67E8C8C2742A}" type="parTrans" cxnId="{0C878753-9E62-436B-944B-61D22ABB9F1E}">
      <dgm:prSet/>
      <dgm:spPr/>
      <dgm:t>
        <a:bodyPr/>
        <a:lstStyle/>
        <a:p>
          <a:endParaRPr lang="en-US"/>
        </a:p>
      </dgm:t>
    </dgm:pt>
    <dgm:pt modelId="{0C80AEFE-E951-4884-A5BE-1F8303829B6C}" type="sibTrans" cxnId="{0C878753-9E62-436B-944B-61D22ABB9F1E}">
      <dgm:prSet/>
      <dgm:spPr/>
      <dgm:t>
        <a:bodyPr/>
        <a:lstStyle/>
        <a:p>
          <a:endParaRPr lang="en-US"/>
        </a:p>
      </dgm:t>
    </dgm:pt>
    <dgm:pt modelId="{A3B4CD87-A573-4E23-9483-090924E076F8}">
      <dgm:prSet custT="1"/>
      <dgm:spPr/>
      <dgm:t>
        <a:bodyPr/>
        <a:lstStyle/>
        <a:p>
          <a:r>
            <a:rPr lang="en-US" sz="1600" dirty="0" err="1" smtClean="0"/>
            <a:t>cout</a:t>
          </a:r>
          <a:endParaRPr lang="en-US" sz="1600" dirty="0"/>
        </a:p>
      </dgm:t>
    </dgm:pt>
    <dgm:pt modelId="{67C38169-4941-40D1-BD51-4EF2B6EA2FFE}" type="parTrans" cxnId="{94BAFD3D-910A-4EC9-A26B-120E9819D699}">
      <dgm:prSet/>
      <dgm:spPr/>
      <dgm:t>
        <a:bodyPr/>
        <a:lstStyle/>
        <a:p>
          <a:endParaRPr lang="en-US"/>
        </a:p>
      </dgm:t>
    </dgm:pt>
    <dgm:pt modelId="{2FDC6311-1FF8-4DC0-9DE6-2639853357B3}" type="sibTrans" cxnId="{94BAFD3D-910A-4EC9-A26B-120E9819D699}">
      <dgm:prSet/>
      <dgm:spPr/>
      <dgm:t>
        <a:bodyPr/>
        <a:lstStyle/>
        <a:p>
          <a:endParaRPr lang="en-US"/>
        </a:p>
      </dgm:t>
    </dgm:pt>
    <dgm:pt modelId="{429BA0EF-910D-49E3-83FC-B64232B6458B}">
      <dgm:prSet custT="1"/>
      <dgm:spPr/>
      <dgm:t>
        <a:bodyPr/>
        <a:lstStyle/>
        <a:p>
          <a:r>
            <a:rPr lang="en-US" sz="1400" dirty="0" err="1" smtClean="0"/>
            <a:t>toupper</a:t>
          </a:r>
          <a:r>
            <a:rPr lang="en-US" sz="1400" dirty="0" smtClean="0"/>
            <a:t>(char)</a:t>
          </a:r>
          <a:endParaRPr lang="en-US" sz="1400" dirty="0"/>
        </a:p>
      </dgm:t>
    </dgm:pt>
    <dgm:pt modelId="{F4F80D23-9372-4F87-A74E-9B8A99ED6310}" type="parTrans" cxnId="{31235F02-1E6E-4EAF-8BBE-36778DBE6B7E}">
      <dgm:prSet/>
      <dgm:spPr/>
      <dgm:t>
        <a:bodyPr/>
        <a:lstStyle/>
        <a:p>
          <a:endParaRPr lang="en-US"/>
        </a:p>
      </dgm:t>
    </dgm:pt>
    <dgm:pt modelId="{661031F9-598C-40A2-AB8A-F35AB7C5374D}" type="sibTrans" cxnId="{31235F02-1E6E-4EAF-8BBE-36778DBE6B7E}">
      <dgm:prSet/>
      <dgm:spPr/>
      <dgm:t>
        <a:bodyPr/>
        <a:lstStyle/>
        <a:p>
          <a:endParaRPr lang="en-US"/>
        </a:p>
      </dgm:t>
    </dgm:pt>
    <dgm:pt modelId="{5C85B6F1-DA81-4FD5-B680-9B5BB33E449B}">
      <dgm:prSet custT="1"/>
      <dgm:spPr/>
      <dgm:t>
        <a:bodyPr/>
        <a:lstStyle/>
        <a:p>
          <a:r>
            <a:rPr lang="en-US" sz="1400" dirty="0" err="1" smtClean="0"/>
            <a:t>getch</a:t>
          </a:r>
          <a:r>
            <a:rPr lang="en-US" sz="1400" dirty="0" smtClean="0"/>
            <a:t>()</a:t>
          </a:r>
          <a:endParaRPr lang="en-US" sz="1400" dirty="0"/>
        </a:p>
      </dgm:t>
    </dgm:pt>
    <dgm:pt modelId="{3E701602-7FF6-4FE3-A09D-E42C9547A1BB}" type="parTrans" cxnId="{0557452E-9C22-42AB-A2AC-A076AB3562DF}">
      <dgm:prSet/>
      <dgm:spPr/>
      <dgm:t>
        <a:bodyPr/>
        <a:lstStyle/>
        <a:p>
          <a:endParaRPr lang="en-US"/>
        </a:p>
      </dgm:t>
    </dgm:pt>
    <dgm:pt modelId="{8A8B99C5-3430-4FEB-9C3F-EC806A6D2DC4}" type="sibTrans" cxnId="{0557452E-9C22-42AB-A2AC-A076AB3562DF}">
      <dgm:prSet/>
      <dgm:spPr/>
      <dgm:t>
        <a:bodyPr/>
        <a:lstStyle/>
        <a:p>
          <a:endParaRPr lang="en-US"/>
        </a:p>
      </dgm:t>
    </dgm:pt>
    <dgm:pt modelId="{C42C86C5-6611-4A8C-BBDE-C077E53B00BB}">
      <dgm:prSet custT="1"/>
      <dgm:spPr/>
      <dgm:t>
        <a:bodyPr/>
        <a:lstStyle/>
        <a:p>
          <a:endParaRPr lang="en-US" sz="1400" dirty="0"/>
        </a:p>
      </dgm:t>
    </dgm:pt>
    <dgm:pt modelId="{EA5E106D-7519-48FE-A4A7-9864C0E592E7}" type="parTrans" cxnId="{58D5386E-A6B7-461B-A86D-8BA28BDD064A}">
      <dgm:prSet/>
      <dgm:spPr/>
      <dgm:t>
        <a:bodyPr/>
        <a:lstStyle/>
        <a:p>
          <a:endParaRPr lang="en-US"/>
        </a:p>
      </dgm:t>
    </dgm:pt>
    <dgm:pt modelId="{A6BF6B87-D896-4D6B-800F-FA05F5829D54}" type="sibTrans" cxnId="{58D5386E-A6B7-461B-A86D-8BA28BDD064A}">
      <dgm:prSet/>
      <dgm:spPr/>
      <dgm:t>
        <a:bodyPr/>
        <a:lstStyle/>
        <a:p>
          <a:endParaRPr lang="en-US"/>
        </a:p>
      </dgm:t>
    </dgm:pt>
    <dgm:pt modelId="{F81C9427-3849-42AF-8E1D-45378FE13046}">
      <dgm:prSet custT="1"/>
      <dgm:spPr/>
      <dgm:t>
        <a:bodyPr/>
        <a:lstStyle/>
        <a:p>
          <a:r>
            <a:rPr lang="en-US" sz="1600" dirty="0" err="1" smtClean="0"/>
            <a:t>SetConsole</a:t>
          </a:r>
          <a:endParaRPr lang="en-US" sz="1600" dirty="0"/>
        </a:p>
      </dgm:t>
    </dgm:pt>
    <dgm:pt modelId="{E83A3332-04A1-47CC-ADCE-C93C0B4EC0B9}" type="parTrans" cxnId="{69D8DB5C-28AA-4AC8-ADA8-DA1F441AACCF}">
      <dgm:prSet/>
      <dgm:spPr/>
      <dgm:t>
        <a:bodyPr/>
        <a:lstStyle/>
        <a:p>
          <a:endParaRPr lang="en-US"/>
        </a:p>
      </dgm:t>
    </dgm:pt>
    <dgm:pt modelId="{6343760B-7297-4CB2-9287-BC09DDF3C503}" type="sibTrans" cxnId="{69D8DB5C-28AA-4AC8-ADA8-DA1F441AACCF}">
      <dgm:prSet/>
      <dgm:spPr/>
      <dgm:t>
        <a:bodyPr/>
        <a:lstStyle/>
        <a:p>
          <a:endParaRPr lang="en-US"/>
        </a:p>
      </dgm:t>
    </dgm:pt>
    <dgm:pt modelId="{E19A1F35-2E70-4BA4-9CDA-7A2C561E9EFC}">
      <dgm:prSet custT="1"/>
      <dgm:spPr/>
      <dgm:t>
        <a:bodyPr/>
        <a:lstStyle/>
        <a:p>
          <a:r>
            <a:rPr lang="en-US" sz="1400" dirty="0" err="1" smtClean="0"/>
            <a:t>gotoxy</a:t>
          </a:r>
          <a:r>
            <a:rPr lang="en-US" sz="1400" dirty="0" smtClean="0"/>
            <a:t>(</a:t>
          </a:r>
          <a:r>
            <a:rPr lang="en-US" sz="1400" dirty="0" err="1" smtClean="0"/>
            <a:t>int,int</a:t>
          </a:r>
          <a:r>
            <a:rPr lang="en-US" sz="1400" dirty="0" smtClean="0"/>
            <a:t>)</a:t>
          </a:r>
          <a:endParaRPr lang="en-US" sz="1400" dirty="0"/>
        </a:p>
      </dgm:t>
    </dgm:pt>
    <dgm:pt modelId="{8DD6175A-5303-44C4-931C-E89856FFA28B}" type="parTrans" cxnId="{1BA6DB10-A130-4972-B21C-0F676DB1451B}">
      <dgm:prSet/>
      <dgm:spPr/>
      <dgm:t>
        <a:bodyPr/>
        <a:lstStyle/>
        <a:p>
          <a:endParaRPr lang="en-US"/>
        </a:p>
      </dgm:t>
    </dgm:pt>
    <dgm:pt modelId="{AB5C36CF-CC6D-4612-867E-6750690FE561}" type="sibTrans" cxnId="{1BA6DB10-A130-4972-B21C-0F676DB1451B}">
      <dgm:prSet/>
      <dgm:spPr/>
      <dgm:t>
        <a:bodyPr/>
        <a:lstStyle/>
        <a:p>
          <a:endParaRPr lang="en-US"/>
        </a:p>
      </dgm:t>
    </dgm:pt>
    <dgm:pt modelId="{416B0536-952E-4B2E-8748-2F45E39D8D38}">
      <dgm:prSet custT="1"/>
      <dgm:spPr/>
      <dgm:t>
        <a:bodyPr/>
        <a:lstStyle/>
        <a:p>
          <a:endParaRPr lang="en-US" sz="1400" dirty="0"/>
        </a:p>
      </dgm:t>
    </dgm:pt>
    <dgm:pt modelId="{864A860D-42F1-4C6C-8CD0-B966E7136CBF}" type="parTrans" cxnId="{BCC0D480-AFE8-48AE-BE85-8A62F1F0AA6C}">
      <dgm:prSet/>
      <dgm:spPr/>
      <dgm:t>
        <a:bodyPr/>
        <a:lstStyle/>
        <a:p>
          <a:endParaRPr lang="en-US"/>
        </a:p>
      </dgm:t>
    </dgm:pt>
    <dgm:pt modelId="{4384BBC0-8E0C-43EA-B935-6C841B9C17B2}" type="sibTrans" cxnId="{BCC0D480-AFE8-48AE-BE85-8A62F1F0AA6C}">
      <dgm:prSet/>
      <dgm:spPr/>
      <dgm:t>
        <a:bodyPr/>
        <a:lstStyle/>
        <a:p>
          <a:endParaRPr lang="en-US"/>
        </a:p>
      </dgm:t>
    </dgm:pt>
    <dgm:pt modelId="{35E5B3A4-2F74-4BB9-B49E-368D314CF659}">
      <dgm:prSet custT="1"/>
      <dgm:spPr/>
      <dgm:t>
        <a:bodyPr/>
        <a:lstStyle/>
        <a:p>
          <a:r>
            <a:rPr lang="en-US" sz="1600" dirty="0" err="1" smtClean="0"/>
            <a:t>strcmp</a:t>
          </a:r>
          <a:r>
            <a:rPr lang="en-US" sz="1600" dirty="0" smtClean="0"/>
            <a:t>(const char *,const char *)</a:t>
          </a:r>
          <a:endParaRPr lang="en-US" sz="1600" dirty="0"/>
        </a:p>
      </dgm:t>
    </dgm:pt>
    <dgm:pt modelId="{19E32257-6DF3-44C7-8F69-1AE1E2468127}" type="parTrans" cxnId="{1A16070C-DCC6-47CE-8F11-79379E8CD4A6}">
      <dgm:prSet/>
      <dgm:spPr/>
      <dgm:t>
        <a:bodyPr/>
        <a:lstStyle/>
        <a:p>
          <a:endParaRPr lang="en-US"/>
        </a:p>
      </dgm:t>
    </dgm:pt>
    <dgm:pt modelId="{55158029-86F4-41D2-9909-CF27D0115CA9}" type="sibTrans" cxnId="{1A16070C-DCC6-47CE-8F11-79379E8CD4A6}">
      <dgm:prSet/>
      <dgm:spPr/>
      <dgm:t>
        <a:bodyPr/>
        <a:lstStyle/>
        <a:p>
          <a:endParaRPr lang="en-US"/>
        </a:p>
      </dgm:t>
    </dgm:pt>
    <dgm:pt modelId="{D81E9A2C-7015-41FA-BF9D-BAC18A2AA5D4}">
      <dgm:prSet custT="1"/>
      <dgm:spPr/>
      <dgm:t>
        <a:bodyPr/>
        <a:lstStyle/>
        <a:p>
          <a:endParaRPr lang="en-US" sz="1600" dirty="0"/>
        </a:p>
      </dgm:t>
    </dgm:pt>
    <dgm:pt modelId="{291FFE81-FA9D-4ED6-ACB4-D41C546E1689}" type="parTrans" cxnId="{20045F0A-A4FF-49A3-82A5-A953CE59E6CE}">
      <dgm:prSet/>
      <dgm:spPr/>
      <dgm:t>
        <a:bodyPr/>
        <a:lstStyle/>
        <a:p>
          <a:endParaRPr lang="en-US"/>
        </a:p>
      </dgm:t>
    </dgm:pt>
    <dgm:pt modelId="{7A62DDBF-9DE2-434C-97BE-9E8C0636588D}" type="sibTrans" cxnId="{20045F0A-A4FF-49A3-82A5-A953CE59E6CE}">
      <dgm:prSet/>
      <dgm:spPr/>
      <dgm:t>
        <a:bodyPr/>
        <a:lstStyle/>
        <a:p>
          <a:endParaRPr lang="en-US"/>
        </a:p>
      </dgm:t>
    </dgm:pt>
    <dgm:pt modelId="{7A710456-01C1-4F4B-9947-9BEAD693E5FB}">
      <dgm:prSet custT="1"/>
      <dgm:spPr/>
      <dgm:t>
        <a:bodyPr/>
        <a:lstStyle/>
        <a:p>
          <a:r>
            <a:rPr lang="en-US" sz="1600" dirty="0" smtClean="0"/>
            <a:t>cin</a:t>
          </a:r>
          <a:endParaRPr lang="en-US" sz="1600" dirty="0"/>
        </a:p>
      </dgm:t>
    </dgm:pt>
    <dgm:pt modelId="{74CA43CA-E948-4815-8423-AB4DC34882D2}" type="parTrans" cxnId="{DA38A8B9-7A89-4AE7-85D1-A98C59D253F2}">
      <dgm:prSet/>
      <dgm:spPr/>
      <dgm:t>
        <a:bodyPr/>
        <a:lstStyle/>
        <a:p>
          <a:endParaRPr lang="en-US"/>
        </a:p>
      </dgm:t>
    </dgm:pt>
    <dgm:pt modelId="{4430CF2E-5C5D-4CF1-B4F1-CDB7E16D2AE7}" type="sibTrans" cxnId="{DA38A8B9-7A89-4AE7-85D1-A98C59D253F2}">
      <dgm:prSet/>
      <dgm:spPr/>
      <dgm:t>
        <a:bodyPr/>
        <a:lstStyle/>
        <a:p>
          <a:endParaRPr lang="en-US"/>
        </a:p>
      </dgm:t>
    </dgm:pt>
    <dgm:pt modelId="{126D2F40-EE4A-41BC-8D8C-8729176D710C}">
      <dgm:prSet custT="1"/>
      <dgm:spPr/>
      <dgm:t>
        <a:bodyPr/>
        <a:lstStyle/>
        <a:p>
          <a:endParaRPr lang="en-US" sz="1600" dirty="0"/>
        </a:p>
      </dgm:t>
    </dgm:pt>
    <dgm:pt modelId="{3C92611C-3471-4D96-A62E-39E850F857EA}" type="parTrans" cxnId="{FA50E429-4A24-4670-8ABE-092AFCE44DC6}">
      <dgm:prSet/>
      <dgm:spPr/>
      <dgm:t>
        <a:bodyPr/>
        <a:lstStyle/>
        <a:p>
          <a:endParaRPr lang="en-US"/>
        </a:p>
      </dgm:t>
    </dgm:pt>
    <dgm:pt modelId="{72CD0892-0185-4EF2-B06D-002AE8046C25}" type="sibTrans" cxnId="{FA50E429-4A24-4670-8ABE-092AFCE44DC6}">
      <dgm:prSet/>
      <dgm:spPr/>
      <dgm:t>
        <a:bodyPr/>
        <a:lstStyle/>
        <a:p>
          <a:endParaRPr lang="en-US"/>
        </a:p>
      </dgm:t>
    </dgm:pt>
    <dgm:pt modelId="{FFA166EE-BA1D-40CA-BFA1-8689246A7F0B}">
      <dgm:prSet/>
      <dgm:spPr/>
      <dgm:t>
        <a:bodyPr/>
        <a:lstStyle/>
        <a:p>
          <a:r>
            <a:rPr lang="en-US" dirty="0" err="1" smtClean="0"/>
            <a:t>stdio.h</a:t>
          </a:r>
          <a:endParaRPr lang="en-US" dirty="0"/>
        </a:p>
      </dgm:t>
    </dgm:pt>
    <dgm:pt modelId="{2DF8EDDF-9A29-4E0C-96FC-5F6C388D7B55}" type="parTrans" cxnId="{40307A14-61D1-4285-9312-7C818FB8645A}">
      <dgm:prSet/>
      <dgm:spPr/>
      <dgm:t>
        <a:bodyPr/>
        <a:lstStyle/>
        <a:p>
          <a:endParaRPr lang="en-US"/>
        </a:p>
      </dgm:t>
    </dgm:pt>
    <dgm:pt modelId="{A263E3F6-5709-46CF-A648-5CEC8C3704AF}" type="sibTrans" cxnId="{40307A14-61D1-4285-9312-7C818FB8645A}">
      <dgm:prSet/>
      <dgm:spPr/>
      <dgm:t>
        <a:bodyPr/>
        <a:lstStyle/>
        <a:p>
          <a:endParaRPr lang="en-US"/>
        </a:p>
      </dgm:t>
    </dgm:pt>
    <dgm:pt modelId="{B472B3C1-BE97-420A-ABF1-FB6BFC0D3ABD}">
      <dgm:prSet custT="1"/>
      <dgm:spPr/>
      <dgm:t>
        <a:bodyPr/>
        <a:lstStyle/>
        <a:p>
          <a:r>
            <a:rPr lang="en-US" sz="1600" dirty="0" err="1" smtClean="0"/>
            <a:t>fflush</a:t>
          </a:r>
          <a:r>
            <a:rPr lang="en-US" sz="1600" dirty="0" smtClean="0"/>
            <a:t>(FILE *stream)</a:t>
          </a:r>
          <a:endParaRPr lang="en-US" sz="1600" dirty="0"/>
        </a:p>
      </dgm:t>
    </dgm:pt>
    <dgm:pt modelId="{D7568434-E8E4-4A1A-9466-6834FC2244AB}" type="parTrans" cxnId="{F694F677-17AA-417D-AD15-BE676F922D3C}">
      <dgm:prSet/>
      <dgm:spPr/>
      <dgm:t>
        <a:bodyPr/>
        <a:lstStyle/>
        <a:p>
          <a:endParaRPr lang="en-US"/>
        </a:p>
      </dgm:t>
    </dgm:pt>
    <dgm:pt modelId="{F94333D5-ACE3-48E3-B7B9-52BFA567F3E1}" type="sibTrans" cxnId="{F694F677-17AA-417D-AD15-BE676F922D3C}">
      <dgm:prSet/>
      <dgm:spPr/>
      <dgm:t>
        <a:bodyPr/>
        <a:lstStyle/>
        <a:p>
          <a:endParaRPr lang="en-US"/>
        </a:p>
      </dgm:t>
    </dgm:pt>
    <dgm:pt modelId="{07483D91-E979-4184-B0D1-6A3FE308CBE7}">
      <dgm:prSet custT="1"/>
      <dgm:spPr/>
      <dgm:t>
        <a:bodyPr/>
        <a:lstStyle/>
        <a:p>
          <a:endParaRPr lang="en-US" sz="1600" dirty="0"/>
        </a:p>
      </dgm:t>
    </dgm:pt>
    <dgm:pt modelId="{5C61A57B-E98E-4431-BB8C-EB3B6EA58B4E}" type="parTrans" cxnId="{ECFBED3A-EB65-4865-892F-56AE74CF0843}">
      <dgm:prSet/>
      <dgm:spPr/>
      <dgm:t>
        <a:bodyPr/>
        <a:lstStyle/>
        <a:p>
          <a:endParaRPr lang="en-US"/>
        </a:p>
      </dgm:t>
    </dgm:pt>
    <dgm:pt modelId="{27F30DC0-5B77-419A-ABBF-19A4875C6700}" type="sibTrans" cxnId="{ECFBED3A-EB65-4865-892F-56AE74CF0843}">
      <dgm:prSet/>
      <dgm:spPr/>
      <dgm:t>
        <a:bodyPr/>
        <a:lstStyle/>
        <a:p>
          <a:endParaRPr lang="en-US"/>
        </a:p>
      </dgm:t>
    </dgm:pt>
    <dgm:pt modelId="{9117DFE9-B930-4146-99E6-4C21C6526869}">
      <dgm:prSet custT="1"/>
      <dgm:spPr/>
      <dgm:t>
        <a:bodyPr/>
        <a:lstStyle/>
        <a:p>
          <a:r>
            <a:rPr lang="en-US" sz="1400" dirty="0" err="1" smtClean="0"/>
            <a:t>getche</a:t>
          </a:r>
          <a:r>
            <a:rPr lang="en-US" sz="1400" dirty="0" smtClean="0"/>
            <a:t>()</a:t>
          </a:r>
          <a:endParaRPr lang="en-US" sz="1400" dirty="0"/>
        </a:p>
      </dgm:t>
    </dgm:pt>
    <dgm:pt modelId="{FB03870C-16CB-4BC2-B0FD-EDC7581908B0}" type="parTrans" cxnId="{77A3E3C9-CA29-46A7-B808-C955F63642B8}">
      <dgm:prSet/>
      <dgm:spPr/>
      <dgm:t>
        <a:bodyPr/>
        <a:lstStyle/>
        <a:p>
          <a:endParaRPr lang="en-US"/>
        </a:p>
      </dgm:t>
    </dgm:pt>
    <dgm:pt modelId="{0AE290EF-D6D6-42C8-856D-8311D662ED97}" type="sibTrans" cxnId="{77A3E3C9-CA29-46A7-B808-C955F63642B8}">
      <dgm:prSet/>
      <dgm:spPr/>
      <dgm:t>
        <a:bodyPr/>
        <a:lstStyle/>
        <a:p>
          <a:endParaRPr lang="en-US"/>
        </a:p>
      </dgm:t>
    </dgm:pt>
    <dgm:pt modelId="{396E40C8-9CF4-48C5-8D24-F9B825ABD5AB}">
      <dgm:prSet custT="1"/>
      <dgm:spPr/>
      <dgm:t>
        <a:bodyPr/>
        <a:lstStyle/>
        <a:p>
          <a:endParaRPr lang="en-US" sz="1400" dirty="0"/>
        </a:p>
      </dgm:t>
    </dgm:pt>
    <dgm:pt modelId="{A4EDDEE3-F6AE-4BAF-BDE5-0AC543C317EB}" type="parTrans" cxnId="{DD2CC82C-3E02-454F-91E8-24F843A03CA4}">
      <dgm:prSet/>
      <dgm:spPr/>
      <dgm:t>
        <a:bodyPr/>
        <a:lstStyle/>
        <a:p>
          <a:endParaRPr lang="en-US"/>
        </a:p>
      </dgm:t>
    </dgm:pt>
    <dgm:pt modelId="{35A0F0C0-8DE9-4040-B597-1CDE40D4D9BC}" type="sibTrans" cxnId="{DD2CC82C-3E02-454F-91E8-24F843A03CA4}">
      <dgm:prSet/>
      <dgm:spPr/>
      <dgm:t>
        <a:bodyPr/>
        <a:lstStyle/>
        <a:p>
          <a:endParaRPr lang="en-US"/>
        </a:p>
      </dgm:t>
    </dgm:pt>
    <dgm:pt modelId="{2AABCACB-3866-49A2-A192-A4AA58EB4A89}">
      <dgm:prSet custT="1"/>
      <dgm:spPr/>
      <dgm:t>
        <a:bodyPr/>
        <a:lstStyle/>
        <a:p>
          <a:r>
            <a:rPr lang="en-US" sz="1600" dirty="0" err="1" smtClean="0"/>
            <a:t>fout.open</a:t>
          </a:r>
          <a:r>
            <a:rPr lang="en-US" sz="1600" dirty="0" smtClean="0"/>
            <a:t>()</a:t>
          </a:r>
          <a:endParaRPr lang="en-US" sz="1600" dirty="0"/>
        </a:p>
      </dgm:t>
    </dgm:pt>
    <dgm:pt modelId="{66908E15-C4BD-4E82-BEDC-542C1E39611E}" type="parTrans" cxnId="{3BB4A88E-6046-4F73-B98B-2AAC8EF2CD54}">
      <dgm:prSet/>
      <dgm:spPr/>
      <dgm:t>
        <a:bodyPr/>
        <a:lstStyle/>
        <a:p>
          <a:endParaRPr lang="en-US"/>
        </a:p>
      </dgm:t>
    </dgm:pt>
    <dgm:pt modelId="{663F8703-2E7C-4A7D-A642-2300CB4D8FD8}" type="sibTrans" cxnId="{3BB4A88E-6046-4F73-B98B-2AAC8EF2CD54}">
      <dgm:prSet/>
      <dgm:spPr/>
      <dgm:t>
        <a:bodyPr/>
        <a:lstStyle/>
        <a:p>
          <a:endParaRPr lang="en-US"/>
        </a:p>
      </dgm:t>
    </dgm:pt>
    <dgm:pt modelId="{06C78223-4272-42F2-A64B-BF1DE29231F0}">
      <dgm:prSet custT="1"/>
      <dgm:spPr/>
      <dgm:t>
        <a:bodyPr/>
        <a:lstStyle/>
        <a:p>
          <a:r>
            <a:rPr lang="en-US" sz="1600" dirty="0" err="1" smtClean="0"/>
            <a:t>CursorPosition</a:t>
          </a:r>
          <a:r>
            <a:rPr lang="en-US" sz="1600" dirty="0" smtClean="0"/>
            <a:t>()</a:t>
          </a:r>
          <a:endParaRPr lang="en-US" sz="1600" dirty="0"/>
        </a:p>
      </dgm:t>
    </dgm:pt>
    <dgm:pt modelId="{EF2B2FEB-6EA5-4494-A5F2-06726FA57D50}" type="parTrans" cxnId="{2DE1B91C-A447-405F-913A-2BBD7B4035FC}">
      <dgm:prSet/>
      <dgm:spPr/>
      <dgm:t>
        <a:bodyPr/>
        <a:lstStyle/>
        <a:p>
          <a:endParaRPr lang="en-US"/>
        </a:p>
      </dgm:t>
    </dgm:pt>
    <dgm:pt modelId="{0BCB1B10-800B-4C25-9239-D08F78B077A0}" type="sibTrans" cxnId="{2DE1B91C-A447-405F-913A-2BBD7B4035FC}">
      <dgm:prSet/>
      <dgm:spPr/>
      <dgm:t>
        <a:bodyPr/>
        <a:lstStyle/>
        <a:p>
          <a:endParaRPr lang="en-US"/>
        </a:p>
      </dgm:t>
    </dgm:pt>
    <dgm:pt modelId="{159B831D-8FA4-4F5C-8963-3F5CF2AE165F}">
      <dgm:prSet custT="1"/>
      <dgm:spPr/>
      <dgm:t>
        <a:bodyPr/>
        <a:lstStyle/>
        <a:p>
          <a:r>
            <a:rPr lang="en-US" sz="1400" dirty="0" smtClean="0"/>
            <a:t>)</a:t>
          </a:r>
          <a:endParaRPr lang="en-US" sz="1400" dirty="0"/>
        </a:p>
      </dgm:t>
    </dgm:pt>
    <dgm:pt modelId="{FCF5EB12-7D4C-47BE-A4A1-C7F0F4BBA26A}" type="parTrans" cxnId="{73B41C8F-354A-4287-BE94-3CDDE9FB79D8}">
      <dgm:prSet/>
      <dgm:spPr/>
      <dgm:t>
        <a:bodyPr/>
        <a:lstStyle/>
        <a:p>
          <a:endParaRPr lang="en-US"/>
        </a:p>
      </dgm:t>
    </dgm:pt>
    <dgm:pt modelId="{AA7C8313-6980-4E6F-9950-28B4C090067D}" type="sibTrans" cxnId="{73B41C8F-354A-4287-BE94-3CDDE9FB79D8}">
      <dgm:prSet/>
      <dgm:spPr/>
      <dgm:t>
        <a:bodyPr/>
        <a:lstStyle/>
        <a:p>
          <a:endParaRPr lang="en-US"/>
        </a:p>
      </dgm:t>
    </dgm:pt>
    <dgm:pt modelId="{1C3433D3-7821-4A1D-B6EC-CD1F5BFAA01A}">
      <dgm:prSet custT="1"/>
      <dgm:spPr/>
      <dgm:t>
        <a:bodyPr/>
        <a:lstStyle/>
        <a:p>
          <a:r>
            <a:rPr lang="en-US" sz="1600" dirty="0" smtClean="0"/>
            <a:t>system(“</a:t>
          </a:r>
          <a:r>
            <a:rPr lang="en-US" sz="1600" dirty="0" err="1" smtClean="0"/>
            <a:t>cls</a:t>
          </a:r>
          <a:r>
            <a:rPr lang="en-US" sz="1600" dirty="0" smtClean="0"/>
            <a:t>”)</a:t>
          </a:r>
          <a:endParaRPr lang="en-US" sz="1600" dirty="0"/>
        </a:p>
      </dgm:t>
    </dgm:pt>
    <dgm:pt modelId="{0D26F501-7D6F-41D0-8164-492D522735DD}" type="parTrans" cxnId="{A0F8C2D4-A451-4728-972D-3F6B29155458}">
      <dgm:prSet/>
      <dgm:spPr/>
      <dgm:t>
        <a:bodyPr/>
        <a:lstStyle/>
        <a:p>
          <a:endParaRPr lang="en-US"/>
        </a:p>
      </dgm:t>
    </dgm:pt>
    <dgm:pt modelId="{8FFE75CC-75D4-46A7-B7DA-77F09850D440}" type="sibTrans" cxnId="{A0F8C2D4-A451-4728-972D-3F6B29155458}">
      <dgm:prSet/>
      <dgm:spPr/>
      <dgm:t>
        <a:bodyPr/>
        <a:lstStyle/>
        <a:p>
          <a:endParaRPr lang="en-US"/>
        </a:p>
      </dgm:t>
    </dgm:pt>
    <dgm:pt modelId="{999926C0-EC6D-46BC-8245-1B00FEF00278}">
      <dgm:prSet custT="1"/>
      <dgm:spPr/>
      <dgm:t>
        <a:bodyPr/>
        <a:lstStyle/>
        <a:p>
          <a:r>
            <a:rPr lang="en-US" sz="1600" dirty="0" smtClean="0"/>
            <a:t>fin .open()</a:t>
          </a:r>
          <a:endParaRPr lang="en-US" sz="1600" dirty="0"/>
        </a:p>
      </dgm:t>
    </dgm:pt>
    <dgm:pt modelId="{BB77F367-6BF4-4B0B-B584-50C6A33D1671}" type="parTrans" cxnId="{B080B6DD-C83D-4C22-A6D3-840B97E174BD}">
      <dgm:prSet/>
      <dgm:spPr/>
      <dgm:t>
        <a:bodyPr/>
        <a:lstStyle/>
        <a:p>
          <a:endParaRPr lang="en-US"/>
        </a:p>
      </dgm:t>
    </dgm:pt>
    <dgm:pt modelId="{977D623C-670D-4B66-9A3E-9A7CC0D11DE9}" type="sibTrans" cxnId="{B080B6DD-C83D-4C22-A6D3-840B97E174BD}">
      <dgm:prSet/>
      <dgm:spPr/>
      <dgm:t>
        <a:bodyPr/>
        <a:lstStyle/>
        <a:p>
          <a:endParaRPr lang="en-US"/>
        </a:p>
      </dgm:t>
    </dgm:pt>
    <dgm:pt modelId="{464B91E9-9E58-46BD-BD31-1313B10C6E12}">
      <dgm:prSet custT="1"/>
      <dgm:spPr/>
      <dgm:t>
        <a:bodyPr/>
        <a:lstStyle/>
        <a:p>
          <a:r>
            <a:rPr lang="en-US" sz="1600" dirty="0" err="1" smtClean="0"/>
            <a:t>fout.close</a:t>
          </a:r>
          <a:r>
            <a:rPr lang="en-US" sz="1600" dirty="0" smtClean="0"/>
            <a:t>()</a:t>
          </a:r>
          <a:endParaRPr lang="en-US" sz="1600" dirty="0"/>
        </a:p>
      </dgm:t>
    </dgm:pt>
    <dgm:pt modelId="{137180BA-F705-43DB-8011-3621A4BEB2FD}" type="parTrans" cxnId="{6333C579-11AA-4DAE-B987-1CB6DEECE3D1}">
      <dgm:prSet/>
      <dgm:spPr/>
      <dgm:t>
        <a:bodyPr/>
        <a:lstStyle/>
        <a:p>
          <a:endParaRPr lang="en-US"/>
        </a:p>
      </dgm:t>
    </dgm:pt>
    <dgm:pt modelId="{D94DC420-C6D7-40F7-B1AF-AD6CC0A6784F}" type="sibTrans" cxnId="{6333C579-11AA-4DAE-B987-1CB6DEECE3D1}">
      <dgm:prSet/>
      <dgm:spPr/>
      <dgm:t>
        <a:bodyPr/>
        <a:lstStyle/>
        <a:p>
          <a:endParaRPr lang="en-US"/>
        </a:p>
      </dgm:t>
    </dgm:pt>
    <dgm:pt modelId="{3D201E50-DBCD-46F7-AF87-9E75EE924194}">
      <dgm:prSet custT="1"/>
      <dgm:spPr/>
      <dgm:t>
        <a:bodyPr/>
        <a:lstStyle/>
        <a:p>
          <a:r>
            <a:rPr lang="en-US" sz="1600" dirty="0" err="1" smtClean="0"/>
            <a:t>fin.close</a:t>
          </a:r>
          <a:r>
            <a:rPr lang="en-US" sz="1600" dirty="0" smtClean="0"/>
            <a:t>()</a:t>
          </a:r>
          <a:endParaRPr lang="en-US" sz="1600" dirty="0"/>
        </a:p>
      </dgm:t>
    </dgm:pt>
    <dgm:pt modelId="{1E3897C4-DEDA-45A3-A849-D46BAE519064}" type="parTrans" cxnId="{4907F6C9-9094-440F-AC1B-2ECB143D8B9E}">
      <dgm:prSet/>
      <dgm:spPr/>
      <dgm:t>
        <a:bodyPr/>
        <a:lstStyle/>
        <a:p>
          <a:endParaRPr lang="en-US"/>
        </a:p>
      </dgm:t>
    </dgm:pt>
    <dgm:pt modelId="{FDD563F5-BE2E-4DF4-ADED-948199E5AD6A}" type="sibTrans" cxnId="{4907F6C9-9094-440F-AC1B-2ECB143D8B9E}">
      <dgm:prSet/>
      <dgm:spPr/>
      <dgm:t>
        <a:bodyPr/>
        <a:lstStyle/>
        <a:p>
          <a:endParaRPr lang="en-US"/>
        </a:p>
      </dgm:t>
    </dgm:pt>
    <dgm:pt modelId="{56F13FF6-CCF6-4092-9EDA-42F12260B378}" type="pres">
      <dgm:prSet presAssocID="{66E38BB4-3FD4-4050-98B3-BDB6802864CE}" presName="diagram" presStyleCnt="0">
        <dgm:presLayoutVars>
          <dgm:dir/>
          <dgm:animLvl val="lvl"/>
          <dgm:resizeHandles val="exact"/>
        </dgm:presLayoutVars>
      </dgm:prSet>
      <dgm:spPr/>
      <dgm:t>
        <a:bodyPr/>
        <a:lstStyle/>
        <a:p>
          <a:endParaRPr lang="en-US"/>
        </a:p>
      </dgm:t>
    </dgm:pt>
    <dgm:pt modelId="{A44E1D56-DC2E-49C6-B139-F20F60209DFE}" type="pres">
      <dgm:prSet presAssocID="{6BD18797-10FF-46CC-9E1A-DD9EA7909332}" presName="compNode" presStyleCnt="0"/>
      <dgm:spPr/>
    </dgm:pt>
    <dgm:pt modelId="{5E8C43BE-0C5D-4A37-93AF-9BB3A748CBE2}" type="pres">
      <dgm:prSet presAssocID="{6BD18797-10FF-46CC-9E1A-DD9EA7909332}" presName="childRect" presStyleLbl="bgAcc1" presStyleIdx="0" presStyleCnt="6" custLinFactNeighborX="-1817" custLinFactNeighborY="1086">
        <dgm:presLayoutVars>
          <dgm:bulletEnabled val="1"/>
        </dgm:presLayoutVars>
      </dgm:prSet>
      <dgm:spPr/>
      <dgm:t>
        <a:bodyPr/>
        <a:lstStyle/>
        <a:p>
          <a:endParaRPr lang="en-US"/>
        </a:p>
      </dgm:t>
    </dgm:pt>
    <dgm:pt modelId="{1862469E-E291-46AC-BC7E-DE24A433CDBD}" type="pres">
      <dgm:prSet presAssocID="{6BD18797-10FF-46CC-9E1A-DD9EA7909332}" presName="parentText" presStyleLbl="node1" presStyleIdx="0" presStyleCnt="0">
        <dgm:presLayoutVars>
          <dgm:chMax val="0"/>
          <dgm:bulletEnabled val="1"/>
        </dgm:presLayoutVars>
      </dgm:prSet>
      <dgm:spPr/>
      <dgm:t>
        <a:bodyPr/>
        <a:lstStyle/>
        <a:p>
          <a:endParaRPr lang="en-US"/>
        </a:p>
      </dgm:t>
    </dgm:pt>
    <dgm:pt modelId="{20232036-E0B1-4F3E-8642-72F989538142}" type="pres">
      <dgm:prSet presAssocID="{6BD18797-10FF-46CC-9E1A-DD9EA7909332}" presName="parentRect" presStyleLbl="alignNode1" presStyleIdx="0" presStyleCnt="6" custScaleX="103655" custLinFactNeighborX="-2974" custLinFactNeighborY="-8522"/>
      <dgm:spPr/>
      <dgm:t>
        <a:bodyPr/>
        <a:lstStyle/>
        <a:p>
          <a:endParaRPr lang="en-US"/>
        </a:p>
      </dgm:t>
    </dgm:pt>
    <dgm:pt modelId="{5C322E76-BF86-4622-AF52-B77796489437}" type="pres">
      <dgm:prSet presAssocID="{6BD18797-10FF-46CC-9E1A-DD9EA7909332}" presName="adorn" presStyleLbl="fgAccFollowNode1" presStyleIdx="0" presStyleCnt="6" custLinFactNeighborX="-6288" custLinFactNeighborY="17273"/>
      <dgm:spPr/>
    </dgm:pt>
    <dgm:pt modelId="{E5D61B69-4CBF-4CCE-B7BE-286F96F30E4B}" type="pres">
      <dgm:prSet presAssocID="{DB0881AF-3CAC-400B-A5EE-74722E012E9D}" presName="sibTrans" presStyleLbl="sibTrans2D1" presStyleIdx="0" presStyleCnt="0"/>
      <dgm:spPr/>
      <dgm:t>
        <a:bodyPr/>
        <a:lstStyle/>
        <a:p>
          <a:endParaRPr lang="en-US"/>
        </a:p>
      </dgm:t>
    </dgm:pt>
    <dgm:pt modelId="{06EAAD0E-1C29-46A9-BAA9-75D0235C7053}" type="pres">
      <dgm:prSet presAssocID="{CF48BFF3-AB42-4F97-BFC3-1A29103DE513}" presName="compNode" presStyleCnt="0"/>
      <dgm:spPr/>
    </dgm:pt>
    <dgm:pt modelId="{528E19DA-F50D-4E50-9A69-973268B01630}" type="pres">
      <dgm:prSet presAssocID="{CF48BFF3-AB42-4F97-BFC3-1A29103DE513}" presName="childRect" presStyleLbl="bgAcc1" presStyleIdx="1" presStyleCnt="6">
        <dgm:presLayoutVars>
          <dgm:bulletEnabled val="1"/>
        </dgm:presLayoutVars>
      </dgm:prSet>
      <dgm:spPr/>
      <dgm:t>
        <a:bodyPr/>
        <a:lstStyle/>
        <a:p>
          <a:endParaRPr lang="en-US"/>
        </a:p>
      </dgm:t>
    </dgm:pt>
    <dgm:pt modelId="{EF1D378B-2CE4-456C-8959-90286BF7FAED}" type="pres">
      <dgm:prSet presAssocID="{CF48BFF3-AB42-4F97-BFC3-1A29103DE513}" presName="parentText" presStyleLbl="node1" presStyleIdx="0" presStyleCnt="0">
        <dgm:presLayoutVars>
          <dgm:chMax val="0"/>
          <dgm:bulletEnabled val="1"/>
        </dgm:presLayoutVars>
      </dgm:prSet>
      <dgm:spPr/>
      <dgm:t>
        <a:bodyPr/>
        <a:lstStyle/>
        <a:p>
          <a:endParaRPr lang="en-US"/>
        </a:p>
      </dgm:t>
    </dgm:pt>
    <dgm:pt modelId="{72111C77-E247-4B49-9757-AF6D49F0FA8C}" type="pres">
      <dgm:prSet presAssocID="{CF48BFF3-AB42-4F97-BFC3-1A29103DE513}" presName="parentRect" presStyleLbl="alignNode1" presStyleIdx="1" presStyleCnt="6"/>
      <dgm:spPr/>
      <dgm:t>
        <a:bodyPr/>
        <a:lstStyle/>
        <a:p>
          <a:endParaRPr lang="en-US"/>
        </a:p>
      </dgm:t>
    </dgm:pt>
    <dgm:pt modelId="{CA6356EB-A5D8-4D81-B26A-78DB7340E298}" type="pres">
      <dgm:prSet presAssocID="{CF48BFF3-AB42-4F97-BFC3-1A29103DE513}" presName="adorn" presStyleLbl="fgAccFollowNode1" presStyleIdx="1" presStyleCnt="6" custLinFactNeighborX="-9885" custLinFactNeighborY="17273"/>
      <dgm:spPr/>
    </dgm:pt>
    <dgm:pt modelId="{50AEC9F9-C005-41B2-B69F-369A0ABC6E24}" type="pres">
      <dgm:prSet presAssocID="{2FFF76DC-136D-4FC9-AB94-AF04151B7D9B}" presName="sibTrans" presStyleLbl="sibTrans2D1" presStyleIdx="0" presStyleCnt="0"/>
      <dgm:spPr/>
      <dgm:t>
        <a:bodyPr/>
        <a:lstStyle/>
        <a:p>
          <a:endParaRPr lang="en-US"/>
        </a:p>
      </dgm:t>
    </dgm:pt>
    <dgm:pt modelId="{9732B18B-2751-4623-A04A-FCF173008E04}" type="pres">
      <dgm:prSet presAssocID="{118E9CB6-37F6-459F-8152-D206240D9BAE}" presName="compNode" presStyleCnt="0"/>
      <dgm:spPr/>
    </dgm:pt>
    <dgm:pt modelId="{8D110450-8ABB-4A68-8C9F-78B564B4F1DA}" type="pres">
      <dgm:prSet presAssocID="{118E9CB6-37F6-459F-8152-D206240D9BAE}" presName="childRect" presStyleLbl="bgAcc1" presStyleIdx="2" presStyleCnt="6" custLinFactNeighborX="-45">
        <dgm:presLayoutVars>
          <dgm:bulletEnabled val="1"/>
        </dgm:presLayoutVars>
      </dgm:prSet>
      <dgm:spPr/>
      <dgm:t>
        <a:bodyPr/>
        <a:lstStyle/>
        <a:p>
          <a:endParaRPr lang="en-US"/>
        </a:p>
      </dgm:t>
    </dgm:pt>
    <dgm:pt modelId="{19653A06-BA7C-4CA5-816D-ADC2FF6B02B2}" type="pres">
      <dgm:prSet presAssocID="{118E9CB6-37F6-459F-8152-D206240D9BAE}" presName="parentText" presStyleLbl="node1" presStyleIdx="0" presStyleCnt="0">
        <dgm:presLayoutVars>
          <dgm:chMax val="0"/>
          <dgm:bulletEnabled val="1"/>
        </dgm:presLayoutVars>
      </dgm:prSet>
      <dgm:spPr/>
      <dgm:t>
        <a:bodyPr/>
        <a:lstStyle/>
        <a:p>
          <a:endParaRPr lang="en-US"/>
        </a:p>
      </dgm:t>
    </dgm:pt>
    <dgm:pt modelId="{C25B9B5F-EA5C-4658-A0F0-AE87CE5136BC}" type="pres">
      <dgm:prSet presAssocID="{118E9CB6-37F6-459F-8152-D206240D9BAE}" presName="parentRect" presStyleLbl="alignNode1" presStyleIdx="2" presStyleCnt="6"/>
      <dgm:spPr/>
      <dgm:t>
        <a:bodyPr/>
        <a:lstStyle/>
        <a:p>
          <a:endParaRPr lang="en-US"/>
        </a:p>
      </dgm:t>
    </dgm:pt>
    <dgm:pt modelId="{4ED73931-B6A8-45E7-A8A4-1F4248BC2EB6}" type="pres">
      <dgm:prSet presAssocID="{118E9CB6-37F6-459F-8152-D206240D9BAE}" presName="adorn" presStyleLbl="fgAccFollowNode1" presStyleIdx="2" presStyleCnt="6"/>
      <dgm:spPr/>
    </dgm:pt>
    <dgm:pt modelId="{D9A1ECE2-EF13-4467-8369-D487F0D367D6}" type="pres">
      <dgm:prSet presAssocID="{93CF31AD-E469-488D-9E1D-25455A81BDB3}" presName="sibTrans" presStyleLbl="sibTrans2D1" presStyleIdx="0" presStyleCnt="0"/>
      <dgm:spPr/>
      <dgm:t>
        <a:bodyPr/>
        <a:lstStyle/>
        <a:p>
          <a:endParaRPr lang="en-US"/>
        </a:p>
      </dgm:t>
    </dgm:pt>
    <dgm:pt modelId="{9392A497-BC37-44C0-B579-2E9E7269B28B}" type="pres">
      <dgm:prSet presAssocID="{FD5386D9-EBDA-48D3-8506-515CAECD0874}" presName="compNode" presStyleCnt="0"/>
      <dgm:spPr/>
    </dgm:pt>
    <dgm:pt modelId="{F1C4D4D6-77FE-4E0E-B9DF-2CFAE56A472B}" type="pres">
      <dgm:prSet presAssocID="{FD5386D9-EBDA-48D3-8506-515CAECD0874}" presName="childRect" presStyleLbl="bgAcc1" presStyleIdx="3" presStyleCnt="6">
        <dgm:presLayoutVars>
          <dgm:bulletEnabled val="1"/>
        </dgm:presLayoutVars>
      </dgm:prSet>
      <dgm:spPr/>
      <dgm:t>
        <a:bodyPr/>
        <a:lstStyle/>
        <a:p>
          <a:endParaRPr lang="en-US"/>
        </a:p>
      </dgm:t>
    </dgm:pt>
    <dgm:pt modelId="{6A13C178-BC42-44F4-A2C6-542FA411EF4F}" type="pres">
      <dgm:prSet presAssocID="{FD5386D9-EBDA-48D3-8506-515CAECD0874}" presName="parentText" presStyleLbl="node1" presStyleIdx="0" presStyleCnt="0">
        <dgm:presLayoutVars>
          <dgm:chMax val="0"/>
          <dgm:bulletEnabled val="1"/>
        </dgm:presLayoutVars>
      </dgm:prSet>
      <dgm:spPr/>
      <dgm:t>
        <a:bodyPr/>
        <a:lstStyle/>
        <a:p>
          <a:endParaRPr lang="en-US"/>
        </a:p>
      </dgm:t>
    </dgm:pt>
    <dgm:pt modelId="{D1DFC41B-988C-424B-849F-54E8C4084992}" type="pres">
      <dgm:prSet presAssocID="{FD5386D9-EBDA-48D3-8506-515CAECD0874}" presName="parentRect" presStyleLbl="alignNode1" presStyleIdx="3" presStyleCnt="6"/>
      <dgm:spPr/>
      <dgm:t>
        <a:bodyPr/>
        <a:lstStyle/>
        <a:p>
          <a:endParaRPr lang="en-US"/>
        </a:p>
      </dgm:t>
    </dgm:pt>
    <dgm:pt modelId="{9FFEFFAF-3954-49FF-AC20-08434B9F21C7}" type="pres">
      <dgm:prSet presAssocID="{FD5386D9-EBDA-48D3-8506-515CAECD0874}" presName="adorn" presStyleLbl="fgAccFollowNode1" presStyleIdx="3" presStyleCnt="6"/>
      <dgm:spPr/>
    </dgm:pt>
    <dgm:pt modelId="{D7E8B566-6116-4EBC-9DA6-BEE699DACC74}" type="pres">
      <dgm:prSet presAssocID="{8F0972ED-20C0-491E-AD4D-5AD636382231}" presName="sibTrans" presStyleLbl="sibTrans2D1" presStyleIdx="0" presStyleCnt="0"/>
      <dgm:spPr/>
      <dgm:t>
        <a:bodyPr/>
        <a:lstStyle/>
        <a:p>
          <a:endParaRPr lang="en-US"/>
        </a:p>
      </dgm:t>
    </dgm:pt>
    <dgm:pt modelId="{DBC06921-6CDC-41FE-9797-2EC10D61F18D}" type="pres">
      <dgm:prSet presAssocID="{FF4B7FE9-E2D6-4E9B-94B2-671859C79E4B}" presName="compNode" presStyleCnt="0"/>
      <dgm:spPr/>
    </dgm:pt>
    <dgm:pt modelId="{BB82D49A-34D9-4917-A192-3489D7DA55E9}" type="pres">
      <dgm:prSet presAssocID="{FF4B7FE9-E2D6-4E9B-94B2-671859C79E4B}" presName="childRect" presStyleLbl="bgAcc1" presStyleIdx="4" presStyleCnt="6" custLinFactNeighborX="-1656" custLinFactNeighborY="-1264">
        <dgm:presLayoutVars>
          <dgm:bulletEnabled val="1"/>
        </dgm:presLayoutVars>
      </dgm:prSet>
      <dgm:spPr/>
      <dgm:t>
        <a:bodyPr/>
        <a:lstStyle/>
        <a:p>
          <a:endParaRPr lang="en-US"/>
        </a:p>
      </dgm:t>
    </dgm:pt>
    <dgm:pt modelId="{49EEC846-AFAC-4DDD-A624-91724496063E}" type="pres">
      <dgm:prSet presAssocID="{FF4B7FE9-E2D6-4E9B-94B2-671859C79E4B}" presName="parentText" presStyleLbl="node1" presStyleIdx="0" presStyleCnt="0">
        <dgm:presLayoutVars>
          <dgm:chMax val="0"/>
          <dgm:bulletEnabled val="1"/>
        </dgm:presLayoutVars>
      </dgm:prSet>
      <dgm:spPr/>
      <dgm:t>
        <a:bodyPr/>
        <a:lstStyle/>
        <a:p>
          <a:endParaRPr lang="en-US"/>
        </a:p>
      </dgm:t>
    </dgm:pt>
    <dgm:pt modelId="{872A604A-7596-4442-9967-A0C06F2CFF0A}" type="pres">
      <dgm:prSet presAssocID="{FF4B7FE9-E2D6-4E9B-94B2-671859C79E4B}" presName="parentRect" presStyleLbl="alignNode1" presStyleIdx="4" presStyleCnt="6"/>
      <dgm:spPr/>
      <dgm:t>
        <a:bodyPr/>
        <a:lstStyle/>
        <a:p>
          <a:endParaRPr lang="en-US"/>
        </a:p>
      </dgm:t>
    </dgm:pt>
    <dgm:pt modelId="{9DEC2135-2D52-4A88-8480-D95148D939F9}" type="pres">
      <dgm:prSet presAssocID="{FF4B7FE9-E2D6-4E9B-94B2-671859C79E4B}" presName="adorn" presStyleLbl="fgAccFollowNode1" presStyleIdx="4" presStyleCnt="6"/>
      <dgm:spPr/>
    </dgm:pt>
    <dgm:pt modelId="{9CC009F0-49C3-4CBB-8986-3982D3A63678}" type="pres">
      <dgm:prSet presAssocID="{0C80AEFE-E951-4884-A5BE-1F8303829B6C}" presName="sibTrans" presStyleLbl="sibTrans2D1" presStyleIdx="0" presStyleCnt="0"/>
      <dgm:spPr/>
      <dgm:t>
        <a:bodyPr/>
        <a:lstStyle/>
        <a:p>
          <a:endParaRPr lang="en-US"/>
        </a:p>
      </dgm:t>
    </dgm:pt>
    <dgm:pt modelId="{B62DE6E5-19B6-4C50-B857-57B3F68358B9}" type="pres">
      <dgm:prSet presAssocID="{FFA166EE-BA1D-40CA-BFA1-8689246A7F0B}" presName="compNode" presStyleCnt="0"/>
      <dgm:spPr/>
    </dgm:pt>
    <dgm:pt modelId="{8710097F-D574-49E7-BC31-2F09DC88605B}" type="pres">
      <dgm:prSet presAssocID="{FFA166EE-BA1D-40CA-BFA1-8689246A7F0B}" presName="childRect" presStyleLbl="bgAcc1" presStyleIdx="5" presStyleCnt="6">
        <dgm:presLayoutVars>
          <dgm:bulletEnabled val="1"/>
        </dgm:presLayoutVars>
      </dgm:prSet>
      <dgm:spPr/>
      <dgm:t>
        <a:bodyPr/>
        <a:lstStyle/>
        <a:p>
          <a:endParaRPr lang="en-US"/>
        </a:p>
      </dgm:t>
    </dgm:pt>
    <dgm:pt modelId="{F34829CE-8DFC-46BF-8BAB-E19B421CC2A6}" type="pres">
      <dgm:prSet presAssocID="{FFA166EE-BA1D-40CA-BFA1-8689246A7F0B}" presName="parentText" presStyleLbl="node1" presStyleIdx="0" presStyleCnt="0">
        <dgm:presLayoutVars>
          <dgm:chMax val="0"/>
          <dgm:bulletEnabled val="1"/>
        </dgm:presLayoutVars>
      </dgm:prSet>
      <dgm:spPr/>
      <dgm:t>
        <a:bodyPr/>
        <a:lstStyle/>
        <a:p>
          <a:endParaRPr lang="en-US"/>
        </a:p>
      </dgm:t>
    </dgm:pt>
    <dgm:pt modelId="{8D5C0A43-20FD-4257-A6F1-BA0FB9E313D9}" type="pres">
      <dgm:prSet presAssocID="{FFA166EE-BA1D-40CA-BFA1-8689246A7F0B}" presName="parentRect" presStyleLbl="alignNode1" presStyleIdx="5" presStyleCnt="6"/>
      <dgm:spPr/>
      <dgm:t>
        <a:bodyPr/>
        <a:lstStyle/>
        <a:p>
          <a:endParaRPr lang="en-US"/>
        </a:p>
      </dgm:t>
    </dgm:pt>
    <dgm:pt modelId="{914C72FD-7549-43C7-A21F-DC87E5012AF8}" type="pres">
      <dgm:prSet presAssocID="{FFA166EE-BA1D-40CA-BFA1-8689246A7F0B}" presName="adorn" presStyleLbl="fgAccFollowNode1" presStyleIdx="5" presStyleCnt="6"/>
      <dgm:spPr/>
    </dgm:pt>
  </dgm:ptLst>
  <dgm:cxnLst>
    <dgm:cxn modelId="{4907F6C9-9094-440F-AC1B-2ECB143D8B9E}" srcId="{FD5386D9-EBDA-48D3-8506-515CAECD0874}" destId="{3D201E50-DBCD-46F7-AF87-9E75EE924194}" srcOrd="3" destOrd="0" parTransId="{1E3897C4-DEDA-45A3-A849-D46BAE519064}" sibTransId="{FDD563F5-BE2E-4DF4-ADED-948199E5AD6A}"/>
    <dgm:cxn modelId="{6DE2FD4D-9FDF-40F8-A79D-3F9F2D0ED3B1}" type="presOf" srcId="{8F0972ED-20C0-491E-AD4D-5AD636382231}" destId="{D7E8B566-6116-4EBC-9DA6-BEE699DACC74}" srcOrd="0" destOrd="0" presId="urn:microsoft.com/office/officeart/2005/8/layout/bList2"/>
    <dgm:cxn modelId="{A012646E-6D51-436F-AC25-EF6B28C07DE0}" srcId="{66E38BB4-3FD4-4050-98B3-BDB6802864CE}" destId="{CF48BFF3-AB42-4F97-BFC3-1A29103DE513}" srcOrd="1" destOrd="0" parTransId="{1E1FEE02-2ABD-4CD4-8E88-1CB5B67712D3}" sibTransId="{2FFF76DC-136D-4FC9-AB94-AF04151B7D9B}"/>
    <dgm:cxn modelId="{B4B2495E-793C-425C-9D61-4CD5B0A19363}" type="presOf" srcId="{FF4B7FE9-E2D6-4E9B-94B2-671859C79E4B}" destId="{872A604A-7596-4442-9967-A0C06F2CFF0A}" srcOrd="1" destOrd="0" presId="urn:microsoft.com/office/officeart/2005/8/layout/bList2"/>
    <dgm:cxn modelId="{738F04DD-D85E-464F-BFF9-FDD45F32E009}" type="presOf" srcId="{5C85B6F1-DA81-4FD5-B680-9B5BB33E449B}" destId="{8D110450-8ABB-4A68-8C9F-78B564B4F1DA}" srcOrd="0" destOrd="1" presId="urn:microsoft.com/office/officeart/2005/8/layout/bList2"/>
    <dgm:cxn modelId="{A0F8C2D4-A451-4728-972D-3F6B29155458}" srcId="{CF48BFF3-AB42-4F97-BFC3-1A29103DE513}" destId="{1C3433D3-7821-4A1D-B6EC-CD1F5BFAA01A}" srcOrd="1" destOrd="0" parTransId="{0D26F501-7D6F-41D0-8164-492D522735DD}" sibTransId="{8FFE75CC-75D4-46A7-B7DA-77F09850D440}"/>
    <dgm:cxn modelId="{D2DBBA7B-9B0B-4C87-88AD-2A03A31E2BA3}" type="presOf" srcId="{07483D91-E979-4184-B0D1-6A3FE308CBE7}" destId="{8710097F-D574-49E7-BC31-2F09DC88605B}" srcOrd="0" destOrd="1" presId="urn:microsoft.com/office/officeart/2005/8/layout/bList2"/>
    <dgm:cxn modelId="{080174C7-F946-4627-8F51-1AA6C75070F1}" type="presOf" srcId="{DB0881AF-3CAC-400B-A5EE-74722E012E9D}" destId="{E5D61B69-4CBF-4CCE-B7BE-286F96F30E4B}" srcOrd="0" destOrd="0" presId="urn:microsoft.com/office/officeart/2005/8/layout/bList2"/>
    <dgm:cxn modelId="{AD452293-59F5-4419-9EB0-443DE20E597E}" type="presOf" srcId="{F81C9427-3849-42AF-8E1D-45378FE13046}" destId="{528E19DA-F50D-4E50-9A69-973268B01630}" srcOrd="0" destOrd="0" presId="urn:microsoft.com/office/officeart/2005/8/layout/bList2"/>
    <dgm:cxn modelId="{1BA6DB10-A130-4972-B21C-0F676DB1451B}" srcId="{118E9CB6-37F6-459F-8152-D206240D9BAE}" destId="{E19A1F35-2E70-4BA4-9CDA-7A2C561E9EFC}" srcOrd="2" destOrd="0" parTransId="{8DD6175A-5303-44C4-931C-E89856FFA28B}" sibTransId="{AB5C36CF-CC6D-4612-867E-6750690FE561}"/>
    <dgm:cxn modelId="{6333C579-11AA-4DAE-B987-1CB6DEECE3D1}" srcId="{FD5386D9-EBDA-48D3-8506-515CAECD0874}" destId="{464B91E9-9E58-46BD-BD31-1313B10C6E12}" srcOrd="2" destOrd="0" parTransId="{137180BA-F705-43DB-8011-3621A4BEB2FD}" sibTransId="{D94DC420-C6D7-40F7-B1AF-AD6CC0A6784F}"/>
    <dgm:cxn modelId="{04FBB4A5-DFAF-4A48-A856-1B6A89A97EC3}" type="presOf" srcId="{D81E9A2C-7015-41FA-BF9D-BAC18A2AA5D4}" destId="{BB82D49A-34D9-4917-A192-3489D7DA55E9}" srcOrd="0" destOrd="1" presId="urn:microsoft.com/office/officeart/2005/8/layout/bList2"/>
    <dgm:cxn modelId="{0856A93B-4408-4489-BC3A-DD62923413D3}" srcId="{66E38BB4-3FD4-4050-98B3-BDB6802864CE}" destId="{FD5386D9-EBDA-48D3-8506-515CAECD0874}" srcOrd="3" destOrd="0" parTransId="{50E6AA2B-19C9-4137-A7C0-B00A3258DA58}" sibTransId="{8F0972ED-20C0-491E-AD4D-5AD636382231}"/>
    <dgm:cxn modelId="{379622A0-3472-436E-9229-2F9E1DDE6840}" srcId="{66E38BB4-3FD4-4050-98B3-BDB6802864CE}" destId="{6BD18797-10FF-46CC-9E1A-DD9EA7909332}" srcOrd="0" destOrd="0" parTransId="{1F09AE16-A1A6-48C4-A53D-29BB4A78A812}" sibTransId="{DB0881AF-3CAC-400B-A5EE-74722E012E9D}"/>
    <dgm:cxn modelId="{3BB4A88E-6046-4F73-B98B-2AAC8EF2CD54}" srcId="{FD5386D9-EBDA-48D3-8506-515CAECD0874}" destId="{2AABCACB-3866-49A2-A192-A4AA58EB4A89}" srcOrd="0" destOrd="0" parTransId="{66908E15-C4BD-4E82-BEDC-542C1E39611E}" sibTransId="{663F8703-2E7C-4A7D-A642-2300CB4D8FD8}"/>
    <dgm:cxn modelId="{2AC1168D-CA71-4B5A-BDD4-743895BDCFD9}" type="presOf" srcId="{FFA166EE-BA1D-40CA-BFA1-8689246A7F0B}" destId="{F34829CE-8DFC-46BF-8BAB-E19B421CC2A6}" srcOrd="0" destOrd="0" presId="urn:microsoft.com/office/officeart/2005/8/layout/bList2"/>
    <dgm:cxn modelId="{158528DC-4A62-43F3-93DD-DEDC36C5BF09}" type="presOf" srcId="{1C3433D3-7821-4A1D-B6EC-CD1F5BFAA01A}" destId="{528E19DA-F50D-4E50-9A69-973268B01630}" srcOrd="0" destOrd="1" presId="urn:microsoft.com/office/officeart/2005/8/layout/bList2"/>
    <dgm:cxn modelId="{52C7215E-0C0B-4DA7-AD30-5CF82DCE134C}" type="presOf" srcId="{FD5386D9-EBDA-48D3-8506-515CAECD0874}" destId="{D1DFC41B-988C-424B-849F-54E8C4084992}" srcOrd="1" destOrd="0" presId="urn:microsoft.com/office/officeart/2005/8/layout/bList2"/>
    <dgm:cxn modelId="{34495325-AFE6-4269-9F0B-6C40E2F28720}" type="presOf" srcId="{2FFF76DC-136D-4FC9-AB94-AF04151B7D9B}" destId="{50AEC9F9-C005-41B2-B69F-369A0ABC6E24}" srcOrd="0" destOrd="0" presId="urn:microsoft.com/office/officeart/2005/8/layout/bList2"/>
    <dgm:cxn modelId="{BCC0D480-AFE8-48AE-BE85-8A62F1F0AA6C}" srcId="{118E9CB6-37F6-459F-8152-D206240D9BAE}" destId="{416B0536-952E-4B2E-8748-2F45E39D8D38}" srcOrd="6" destOrd="0" parTransId="{864A860D-42F1-4C6C-8CD0-B966E7136CBF}" sibTransId="{4384BBC0-8E0C-43EA-B935-6C841B9C17B2}"/>
    <dgm:cxn modelId="{10AA8E9B-935A-47A3-BA0F-1794F67E5AE6}" type="presOf" srcId="{9117DFE9-B930-4146-99E6-4C21C6526869}" destId="{8D110450-8ABB-4A68-8C9F-78B564B4F1DA}" srcOrd="0" destOrd="3" presId="urn:microsoft.com/office/officeart/2005/8/layout/bList2"/>
    <dgm:cxn modelId="{5774CF7B-8215-4321-BB20-5596D368E0AB}" type="presOf" srcId="{7A710456-01C1-4F4B-9947-9BEAD693E5FB}" destId="{5E8C43BE-0C5D-4A37-93AF-9BB3A748CBE2}" srcOrd="0" destOrd="1" presId="urn:microsoft.com/office/officeart/2005/8/layout/bList2"/>
    <dgm:cxn modelId="{DD2CC82C-3E02-454F-91E8-24F843A03CA4}" srcId="{118E9CB6-37F6-459F-8152-D206240D9BAE}" destId="{396E40C8-9CF4-48C5-8D24-F9B825ABD5AB}" srcOrd="5" destOrd="0" parTransId="{A4EDDEE3-F6AE-4BAF-BDE5-0AC543C317EB}" sibTransId="{35A0F0C0-8DE9-4040-B597-1CDE40D4D9BC}"/>
    <dgm:cxn modelId="{75ED5B1B-E23A-4AA6-9C9F-6A786287C301}" type="presOf" srcId="{CF48BFF3-AB42-4F97-BFC3-1A29103DE513}" destId="{72111C77-E247-4B49-9757-AF6D49F0FA8C}" srcOrd="1" destOrd="0" presId="urn:microsoft.com/office/officeart/2005/8/layout/bList2"/>
    <dgm:cxn modelId="{0659EEC9-DF7E-42C3-A6DD-F0BD8D70EEBC}" type="presOf" srcId="{464B91E9-9E58-46BD-BD31-1313B10C6E12}" destId="{F1C4D4D6-77FE-4E0E-B9DF-2CFAE56A472B}" srcOrd="0" destOrd="2" presId="urn:microsoft.com/office/officeart/2005/8/layout/bList2"/>
    <dgm:cxn modelId="{69B20A9C-3E50-4C4D-B4DC-57744344DE15}" type="presOf" srcId="{6BD18797-10FF-46CC-9E1A-DD9EA7909332}" destId="{1862469E-E291-46AC-BC7E-DE24A433CDBD}" srcOrd="0" destOrd="0" presId="urn:microsoft.com/office/officeart/2005/8/layout/bList2"/>
    <dgm:cxn modelId="{2DE1B91C-A447-405F-913A-2BBD7B4035FC}" srcId="{CF48BFF3-AB42-4F97-BFC3-1A29103DE513}" destId="{06C78223-4272-42F2-A64B-BF1DE29231F0}" srcOrd="2" destOrd="0" parTransId="{EF2B2FEB-6EA5-4494-A5F2-06726FA57D50}" sibTransId="{0BCB1B10-800B-4C25-9239-D08F78B077A0}"/>
    <dgm:cxn modelId="{0557452E-9C22-42AB-A2AC-A076AB3562DF}" srcId="{118E9CB6-37F6-459F-8152-D206240D9BAE}" destId="{5C85B6F1-DA81-4FD5-B680-9B5BB33E449B}" srcOrd="1" destOrd="0" parTransId="{3E701602-7FF6-4FE3-A09D-E42C9547A1BB}" sibTransId="{8A8B99C5-3430-4FEB-9C3F-EC806A6D2DC4}"/>
    <dgm:cxn modelId="{1A16070C-DCC6-47CE-8F11-79379E8CD4A6}" srcId="{FF4B7FE9-E2D6-4E9B-94B2-671859C79E4B}" destId="{35E5B3A4-2F74-4BB9-B49E-368D314CF659}" srcOrd="0" destOrd="0" parTransId="{19E32257-6DF3-44C7-8F69-1AE1E2468127}" sibTransId="{55158029-86F4-41D2-9909-CF27D0115CA9}"/>
    <dgm:cxn modelId="{432382D4-FDB8-4872-8BB2-D48C5AF2DB5D}" type="presOf" srcId="{429BA0EF-910D-49E3-83FC-B64232B6458B}" destId="{8D110450-8ABB-4A68-8C9F-78B564B4F1DA}" srcOrd="0" destOrd="0" presId="urn:microsoft.com/office/officeart/2005/8/layout/bList2"/>
    <dgm:cxn modelId="{66369A7A-B864-49E8-85F5-C8C40A6E4F79}" type="presOf" srcId="{E19A1F35-2E70-4BA4-9CDA-7A2C561E9EFC}" destId="{8D110450-8ABB-4A68-8C9F-78B564B4F1DA}" srcOrd="0" destOrd="2" presId="urn:microsoft.com/office/officeart/2005/8/layout/bList2"/>
    <dgm:cxn modelId="{D9F8A1D9-46DC-46F0-8C8E-33AC6B44172C}" type="presOf" srcId="{159B831D-8FA4-4F5C-8963-3F5CF2AE165F}" destId="{8D110450-8ABB-4A68-8C9F-78B564B4F1DA}" srcOrd="0" destOrd="4" presId="urn:microsoft.com/office/officeart/2005/8/layout/bList2"/>
    <dgm:cxn modelId="{B080B6DD-C83D-4C22-A6D3-840B97E174BD}" srcId="{FD5386D9-EBDA-48D3-8506-515CAECD0874}" destId="{999926C0-EC6D-46BC-8245-1B00FEF00278}" srcOrd="1" destOrd="0" parTransId="{BB77F367-6BF4-4B0B-B584-50C6A33D1671}" sibTransId="{977D623C-670D-4B66-9A3E-9A7CC0D11DE9}"/>
    <dgm:cxn modelId="{FA50E429-4A24-4670-8ABE-092AFCE44DC6}" srcId="{6BD18797-10FF-46CC-9E1A-DD9EA7909332}" destId="{126D2F40-EE4A-41BC-8D8C-8729176D710C}" srcOrd="2" destOrd="0" parTransId="{3C92611C-3471-4D96-A62E-39E850F857EA}" sibTransId="{72CD0892-0185-4EF2-B06D-002AE8046C25}"/>
    <dgm:cxn modelId="{671D6600-3BAE-4544-890C-3F738129E443}" type="presOf" srcId="{FFA166EE-BA1D-40CA-BFA1-8689246A7F0B}" destId="{8D5C0A43-20FD-4257-A6F1-BA0FB9E313D9}" srcOrd="1" destOrd="0" presId="urn:microsoft.com/office/officeart/2005/8/layout/bList2"/>
    <dgm:cxn modelId="{4F2E0302-57FC-4B48-8148-56DBEEFFBD6A}" srcId="{66E38BB4-3FD4-4050-98B3-BDB6802864CE}" destId="{118E9CB6-37F6-459F-8152-D206240D9BAE}" srcOrd="2" destOrd="0" parTransId="{0B0A70CA-A870-4116-BB45-C28F9CD86A53}" sibTransId="{93CF31AD-E469-488D-9E1D-25455A81BDB3}"/>
    <dgm:cxn modelId="{91876EF8-3D6A-4B34-AF23-E9029CC38E56}" type="presOf" srcId="{C42C86C5-6611-4A8C-BBDE-C077E53B00BB}" destId="{8D110450-8ABB-4A68-8C9F-78B564B4F1DA}" srcOrd="0" destOrd="7" presId="urn:microsoft.com/office/officeart/2005/8/layout/bList2"/>
    <dgm:cxn modelId="{76881474-3CFB-4E86-8C5A-C206ADDF750D}" type="presOf" srcId="{0C80AEFE-E951-4884-A5BE-1F8303829B6C}" destId="{9CC009F0-49C3-4CBB-8986-3982D3A63678}" srcOrd="0" destOrd="0" presId="urn:microsoft.com/office/officeart/2005/8/layout/bList2"/>
    <dgm:cxn modelId="{40307A14-61D1-4285-9312-7C818FB8645A}" srcId="{66E38BB4-3FD4-4050-98B3-BDB6802864CE}" destId="{FFA166EE-BA1D-40CA-BFA1-8689246A7F0B}" srcOrd="5" destOrd="0" parTransId="{2DF8EDDF-9A29-4E0C-96FC-5F6C388D7B55}" sibTransId="{A263E3F6-5709-46CF-A648-5CEC8C3704AF}"/>
    <dgm:cxn modelId="{94BAFD3D-910A-4EC9-A26B-120E9819D699}" srcId="{6BD18797-10FF-46CC-9E1A-DD9EA7909332}" destId="{A3B4CD87-A573-4E23-9483-090924E076F8}" srcOrd="0" destOrd="0" parTransId="{67C38169-4941-40D1-BD51-4EF2B6EA2FFE}" sibTransId="{2FDC6311-1FF8-4DC0-9DE6-2639853357B3}"/>
    <dgm:cxn modelId="{A1B19BF0-497F-4D8C-8881-BFAAB9723370}" type="presOf" srcId="{66E38BB4-3FD4-4050-98B3-BDB6802864CE}" destId="{56F13FF6-CCF6-4092-9EDA-42F12260B378}" srcOrd="0" destOrd="0" presId="urn:microsoft.com/office/officeart/2005/8/layout/bList2"/>
    <dgm:cxn modelId="{31235F02-1E6E-4EAF-8BBE-36778DBE6B7E}" srcId="{118E9CB6-37F6-459F-8152-D206240D9BAE}" destId="{429BA0EF-910D-49E3-83FC-B64232B6458B}" srcOrd="0" destOrd="0" parTransId="{F4F80D23-9372-4F87-A74E-9B8A99ED6310}" sibTransId="{661031F9-598C-40A2-AB8A-F35AB7C5374D}"/>
    <dgm:cxn modelId="{20045F0A-A4FF-49A3-82A5-A953CE59E6CE}" srcId="{FF4B7FE9-E2D6-4E9B-94B2-671859C79E4B}" destId="{D81E9A2C-7015-41FA-BF9D-BAC18A2AA5D4}" srcOrd="1" destOrd="0" parTransId="{291FFE81-FA9D-4ED6-ACB4-D41C546E1689}" sibTransId="{7A62DDBF-9DE2-434C-97BE-9E8C0636588D}"/>
    <dgm:cxn modelId="{C6D5F8A0-5416-4A64-B747-ABE717571204}" type="presOf" srcId="{A3B4CD87-A573-4E23-9483-090924E076F8}" destId="{5E8C43BE-0C5D-4A37-93AF-9BB3A748CBE2}" srcOrd="0" destOrd="0" presId="urn:microsoft.com/office/officeart/2005/8/layout/bList2"/>
    <dgm:cxn modelId="{4F07C1E7-BD63-480E-9EBC-16BEAB93382A}" type="presOf" srcId="{35E5B3A4-2F74-4BB9-B49E-368D314CF659}" destId="{BB82D49A-34D9-4917-A192-3489D7DA55E9}" srcOrd="0" destOrd="0" presId="urn:microsoft.com/office/officeart/2005/8/layout/bList2"/>
    <dgm:cxn modelId="{B66C7B60-DD67-4596-8CCD-F9292A883246}" type="presOf" srcId="{126D2F40-EE4A-41BC-8D8C-8729176D710C}" destId="{5E8C43BE-0C5D-4A37-93AF-9BB3A748CBE2}" srcOrd="0" destOrd="2" presId="urn:microsoft.com/office/officeart/2005/8/layout/bList2"/>
    <dgm:cxn modelId="{ECFBED3A-EB65-4865-892F-56AE74CF0843}" srcId="{FFA166EE-BA1D-40CA-BFA1-8689246A7F0B}" destId="{07483D91-E979-4184-B0D1-6A3FE308CBE7}" srcOrd="1" destOrd="0" parTransId="{5C61A57B-E98E-4431-BB8C-EB3B6EA58B4E}" sibTransId="{27F30DC0-5B77-419A-ABBF-19A4875C6700}"/>
    <dgm:cxn modelId="{73B41C8F-354A-4287-BE94-3CDDE9FB79D8}" srcId="{118E9CB6-37F6-459F-8152-D206240D9BAE}" destId="{159B831D-8FA4-4F5C-8963-3F5CF2AE165F}" srcOrd="4" destOrd="0" parTransId="{FCF5EB12-7D4C-47BE-A4A1-C7F0F4BBA26A}" sibTransId="{AA7C8313-6980-4E6F-9950-28B4C090067D}"/>
    <dgm:cxn modelId="{234EE28B-E641-40DA-AFB2-F13FE26FE42A}" type="presOf" srcId="{06C78223-4272-42F2-A64B-BF1DE29231F0}" destId="{528E19DA-F50D-4E50-9A69-973268B01630}" srcOrd="0" destOrd="2" presId="urn:microsoft.com/office/officeart/2005/8/layout/bList2"/>
    <dgm:cxn modelId="{69D8DB5C-28AA-4AC8-ADA8-DA1F441AACCF}" srcId="{CF48BFF3-AB42-4F97-BFC3-1A29103DE513}" destId="{F81C9427-3849-42AF-8E1D-45378FE13046}" srcOrd="0" destOrd="0" parTransId="{E83A3332-04A1-47CC-ADCE-C93C0B4EC0B9}" sibTransId="{6343760B-7297-4CB2-9287-BC09DDF3C503}"/>
    <dgm:cxn modelId="{451A8501-96A6-4E52-A468-B2718FFC6CE6}" type="presOf" srcId="{2AABCACB-3866-49A2-A192-A4AA58EB4A89}" destId="{F1C4D4D6-77FE-4E0E-B9DF-2CFAE56A472B}" srcOrd="0" destOrd="0" presId="urn:microsoft.com/office/officeart/2005/8/layout/bList2"/>
    <dgm:cxn modelId="{14358740-A9D3-4BA5-B5A9-2CB49F680C79}" type="presOf" srcId="{3D201E50-DBCD-46F7-AF87-9E75EE924194}" destId="{F1C4D4D6-77FE-4E0E-B9DF-2CFAE56A472B}" srcOrd="0" destOrd="3" presId="urn:microsoft.com/office/officeart/2005/8/layout/bList2"/>
    <dgm:cxn modelId="{5495A10C-9E9D-4A67-B94E-A8B7BC25F984}" type="presOf" srcId="{396E40C8-9CF4-48C5-8D24-F9B825ABD5AB}" destId="{8D110450-8ABB-4A68-8C9F-78B564B4F1DA}" srcOrd="0" destOrd="5" presId="urn:microsoft.com/office/officeart/2005/8/layout/bList2"/>
    <dgm:cxn modelId="{77A3E3C9-CA29-46A7-B808-C955F63642B8}" srcId="{118E9CB6-37F6-459F-8152-D206240D9BAE}" destId="{9117DFE9-B930-4146-99E6-4C21C6526869}" srcOrd="3" destOrd="0" parTransId="{FB03870C-16CB-4BC2-B0FD-EDC7581908B0}" sibTransId="{0AE290EF-D6D6-42C8-856D-8311D662ED97}"/>
    <dgm:cxn modelId="{5FA5273E-2447-4643-B89C-14484A45CE2D}" type="presOf" srcId="{FD5386D9-EBDA-48D3-8506-515CAECD0874}" destId="{6A13C178-BC42-44F4-A2C6-542FA411EF4F}" srcOrd="0" destOrd="0" presId="urn:microsoft.com/office/officeart/2005/8/layout/bList2"/>
    <dgm:cxn modelId="{BD1D4ED1-3814-42F7-A1E8-E50F50293394}" type="presOf" srcId="{B472B3C1-BE97-420A-ABF1-FB6BFC0D3ABD}" destId="{8710097F-D574-49E7-BC31-2F09DC88605B}" srcOrd="0" destOrd="0" presId="urn:microsoft.com/office/officeart/2005/8/layout/bList2"/>
    <dgm:cxn modelId="{F61ED652-6008-44B3-A535-3745B65896E2}" type="presOf" srcId="{93CF31AD-E469-488D-9E1D-25455A81BDB3}" destId="{D9A1ECE2-EF13-4467-8369-D487F0D367D6}" srcOrd="0" destOrd="0" presId="urn:microsoft.com/office/officeart/2005/8/layout/bList2"/>
    <dgm:cxn modelId="{58D5386E-A6B7-461B-A86D-8BA28BDD064A}" srcId="{118E9CB6-37F6-459F-8152-D206240D9BAE}" destId="{C42C86C5-6611-4A8C-BBDE-C077E53B00BB}" srcOrd="7" destOrd="0" parTransId="{EA5E106D-7519-48FE-A4A7-9864C0E592E7}" sibTransId="{A6BF6B87-D896-4D6B-800F-FA05F5829D54}"/>
    <dgm:cxn modelId="{D094F659-5B60-4377-ABAB-32017306FAC5}" type="presOf" srcId="{118E9CB6-37F6-459F-8152-D206240D9BAE}" destId="{19653A06-BA7C-4CA5-816D-ADC2FF6B02B2}" srcOrd="0" destOrd="0" presId="urn:microsoft.com/office/officeart/2005/8/layout/bList2"/>
    <dgm:cxn modelId="{DC3815EF-3553-4AA3-A9DF-EEE09EAF3334}" type="presOf" srcId="{416B0536-952E-4B2E-8748-2F45E39D8D38}" destId="{8D110450-8ABB-4A68-8C9F-78B564B4F1DA}" srcOrd="0" destOrd="6" presId="urn:microsoft.com/office/officeart/2005/8/layout/bList2"/>
    <dgm:cxn modelId="{0C878753-9E62-436B-944B-61D22ABB9F1E}" srcId="{66E38BB4-3FD4-4050-98B3-BDB6802864CE}" destId="{FF4B7FE9-E2D6-4E9B-94B2-671859C79E4B}" srcOrd="4" destOrd="0" parTransId="{4F19DFEA-7AF4-48C5-A872-67E8C8C2742A}" sibTransId="{0C80AEFE-E951-4884-A5BE-1F8303829B6C}"/>
    <dgm:cxn modelId="{F694F677-17AA-417D-AD15-BE676F922D3C}" srcId="{FFA166EE-BA1D-40CA-BFA1-8689246A7F0B}" destId="{B472B3C1-BE97-420A-ABF1-FB6BFC0D3ABD}" srcOrd="0" destOrd="0" parTransId="{D7568434-E8E4-4A1A-9466-6834FC2244AB}" sibTransId="{F94333D5-ACE3-48E3-B7B9-52BFA567F3E1}"/>
    <dgm:cxn modelId="{8C0F9BBE-6C6A-4C5D-89CC-0FB1BF19C24D}" type="presOf" srcId="{FF4B7FE9-E2D6-4E9B-94B2-671859C79E4B}" destId="{49EEC846-AFAC-4DDD-A624-91724496063E}" srcOrd="0" destOrd="0" presId="urn:microsoft.com/office/officeart/2005/8/layout/bList2"/>
    <dgm:cxn modelId="{0DB20925-B370-4F1B-86B6-AB9763A44C73}" type="presOf" srcId="{6BD18797-10FF-46CC-9E1A-DD9EA7909332}" destId="{20232036-E0B1-4F3E-8642-72F989538142}" srcOrd="1" destOrd="0" presId="urn:microsoft.com/office/officeart/2005/8/layout/bList2"/>
    <dgm:cxn modelId="{DA38A8B9-7A89-4AE7-85D1-A98C59D253F2}" srcId="{6BD18797-10FF-46CC-9E1A-DD9EA7909332}" destId="{7A710456-01C1-4F4B-9947-9BEAD693E5FB}" srcOrd="1" destOrd="0" parTransId="{74CA43CA-E948-4815-8423-AB4DC34882D2}" sibTransId="{4430CF2E-5C5D-4CF1-B4F1-CDB7E16D2AE7}"/>
    <dgm:cxn modelId="{EE2A7217-6071-4CAA-AE8F-6AECA410636C}" type="presOf" srcId="{999926C0-EC6D-46BC-8245-1B00FEF00278}" destId="{F1C4D4D6-77FE-4E0E-B9DF-2CFAE56A472B}" srcOrd="0" destOrd="1" presId="urn:microsoft.com/office/officeart/2005/8/layout/bList2"/>
    <dgm:cxn modelId="{9E2D3EE8-7899-4C3A-A0CD-0F488D298EE6}" type="presOf" srcId="{118E9CB6-37F6-459F-8152-D206240D9BAE}" destId="{C25B9B5F-EA5C-4658-A0F0-AE87CE5136BC}" srcOrd="1" destOrd="0" presId="urn:microsoft.com/office/officeart/2005/8/layout/bList2"/>
    <dgm:cxn modelId="{0B4C022D-37F2-4B57-800F-FD7406BDF12A}" type="presOf" srcId="{CF48BFF3-AB42-4F97-BFC3-1A29103DE513}" destId="{EF1D378B-2CE4-456C-8959-90286BF7FAED}" srcOrd="0" destOrd="0" presId="urn:microsoft.com/office/officeart/2005/8/layout/bList2"/>
    <dgm:cxn modelId="{39A9292D-E617-4B38-8379-0E65A17BC481}" type="presParOf" srcId="{56F13FF6-CCF6-4092-9EDA-42F12260B378}" destId="{A44E1D56-DC2E-49C6-B139-F20F60209DFE}" srcOrd="0" destOrd="0" presId="urn:microsoft.com/office/officeart/2005/8/layout/bList2"/>
    <dgm:cxn modelId="{9C1DADE1-C18F-4997-BFE7-F79881CE9719}" type="presParOf" srcId="{A44E1D56-DC2E-49C6-B139-F20F60209DFE}" destId="{5E8C43BE-0C5D-4A37-93AF-9BB3A748CBE2}" srcOrd="0" destOrd="0" presId="urn:microsoft.com/office/officeart/2005/8/layout/bList2"/>
    <dgm:cxn modelId="{7267D14B-6827-4103-8096-4FAAFA326E85}" type="presParOf" srcId="{A44E1D56-DC2E-49C6-B139-F20F60209DFE}" destId="{1862469E-E291-46AC-BC7E-DE24A433CDBD}" srcOrd="1" destOrd="0" presId="urn:microsoft.com/office/officeart/2005/8/layout/bList2"/>
    <dgm:cxn modelId="{DAC68A3C-432A-4356-AF99-8E590937E97B}" type="presParOf" srcId="{A44E1D56-DC2E-49C6-B139-F20F60209DFE}" destId="{20232036-E0B1-4F3E-8642-72F989538142}" srcOrd="2" destOrd="0" presId="urn:microsoft.com/office/officeart/2005/8/layout/bList2"/>
    <dgm:cxn modelId="{18088FD9-5324-49E0-842A-E660BB997E6C}" type="presParOf" srcId="{A44E1D56-DC2E-49C6-B139-F20F60209DFE}" destId="{5C322E76-BF86-4622-AF52-B77796489437}" srcOrd="3" destOrd="0" presId="urn:microsoft.com/office/officeart/2005/8/layout/bList2"/>
    <dgm:cxn modelId="{16099F1E-065F-4D21-B475-0A7B040938DA}" type="presParOf" srcId="{56F13FF6-CCF6-4092-9EDA-42F12260B378}" destId="{E5D61B69-4CBF-4CCE-B7BE-286F96F30E4B}" srcOrd="1" destOrd="0" presId="urn:microsoft.com/office/officeart/2005/8/layout/bList2"/>
    <dgm:cxn modelId="{339DDE05-BE00-416F-A264-E8E47DEF9FE7}" type="presParOf" srcId="{56F13FF6-CCF6-4092-9EDA-42F12260B378}" destId="{06EAAD0E-1C29-46A9-BAA9-75D0235C7053}" srcOrd="2" destOrd="0" presId="urn:microsoft.com/office/officeart/2005/8/layout/bList2"/>
    <dgm:cxn modelId="{3E584121-6AFC-4F73-B269-D1942E5E9510}" type="presParOf" srcId="{06EAAD0E-1C29-46A9-BAA9-75D0235C7053}" destId="{528E19DA-F50D-4E50-9A69-973268B01630}" srcOrd="0" destOrd="0" presId="urn:microsoft.com/office/officeart/2005/8/layout/bList2"/>
    <dgm:cxn modelId="{DA55F2BD-8A48-420E-BB2D-D6C071873A23}" type="presParOf" srcId="{06EAAD0E-1C29-46A9-BAA9-75D0235C7053}" destId="{EF1D378B-2CE4-456C-8959-90286BF7FAED}" srcOrd="1" destOrd="0" presId="urn:microsoft.com/office/officeart/2005/8/layout/bList2"/>
    <dgm:cxn modelId="{DB5073AD-5983-4C7E-AC3A-6F209550C421}" type="presParOf" srcId="{06EAAD0E-1C29-46A9-BAA9-75D0235C7053}" destId="{72111C77-E247-4B49-9757-AF6D49F0FA8C}" srcOrd="2" destOrd="0" presId="urn:microsoft.com/office/officeart/2005/8/layout/bList2"/>
    <dgm:cxn modelId="{17844F37-C4EF-45B8-9D6E-966DEEB21B1A}" type="presParOf" srcId="{06EAAD0E-1C29-46A9-BAA9-75D0235C7053}" destId="{CA6356EB-A5D8-4D81-B26A-78DB7340E298}" srcOrd="3" destOrd="0" presId="urn:microsoft.com/office/officeart/2005/8/layout/bList2"/>
    <dgm:cxn modelId="{82A7D98C-52E6-4013-9F80-39EF7BE9AA9F}" type="presParOf" srcId="{56F13FF6-CCF6-4092-9EDA-42F12260B378}" destId="{50AEC9F9-C005-41B2-B69F-369A0ABC6E24}" srcOrd="3" destOrd="0" presId="urn:microsoft.com/office/officeart/2005/8/layout/bList2"/>
    <dgm:cxn modelId="{A0E2A002-53DC-421A-AD63-5DD252BD52D2}" type="presParOf" srcId="{56F13FF6-CCF6-4092-9EDA-42F12260B378}" destId="{9732B18B-2751-4623-A04A-FCF173008E04}" srcOrd="4" destOrd="0" presId="urn:microsoft.com/office/officeart/2005/8/layout/bList2"/>
    <dgm:cxn modelId="{CB806675-86E6-4DEC-B0E4-FCB2EB3956F2}" type="presParOf" srcId="{9732B18B-2751-4623-A04A-FCF173008E04}" destId="{8D110450-8ABB-4A68-8C9F-78B564B4F1DA}" srcOrd="0" destOrd="0" presId="urn:microsoft.com/office/officeart/2005/8/layout/bList2"/>
    <dgm:cxn modelId="{7A92B3F1-274F-4E8F-A4E5-DCF8890BD9DA}" type="presParOf" srcId="{9732B18B-2751-4623-A04A-FCF173008E04}" destId="{19653A06-BA7C-4CA5-816D-ADC2FF6B02B2}" srcOrd="1" destOrd="0" presId="urn:microsoft.com/office/officeart/2005/8/layout/bList2"/>
    <dgm:cxn modelId="{731FDE41-CBF6-4DA2-8238-84A6941D46A4}" type="presParOf" srcId="{9732B18B-2751-4623-A04A-FCF173008E04}" destId="{C25B9B5F-EA5C-4658-A0F0-AE87CE5136BC}" srcOrd="2" destOrd="0" presId="urn:microsoft.com/office/officeart/2005/8/layout/bList2"/>
    <dgm:cxn modelId="{9B03C6E4-B6B2-497B-9F21-650C277A88D2}" type="presParOf" srcId="{9732B18B-2751-4623-A04A-FCF173008E04}" destId="{4ED73931-B6A8-45E7-A8A4-1F4248BC2EB6}" srcOrd="3" destOrd="0" presId="urn:microsoft.com/office/officeart/2005/8/layout/bList2"/>
    <dgm:cxn modelId="{60DFDA4C-980D-43FC-87D1-C13D32165030}" type="presParOf" srcId="{56F13FF6-CCF6-4092-9EDA-42F12260B378}" destId="{D9A1ECE2-EF13-4467-8369-D487F0D367D6}" srcOrd="5" destOrd="0" presId="urn:microsoft.com/office/officeart/2005/8/layout/bList2"/>
    <dgm:cxn modelId="{21552CD5-05EC-4C9C-A8C5-598491992D54}" type="presParOf" srcId="{56F13FF6-CCF6-4092-9EDA-42F12260B378}" destId="{9392A497-BC37-44C0-B579-2E9E7269B28B}" srcOrd="6" destOrd="0" presId="urn:microsoft.com/office/officeart/2005/8/layout/bList2"/>
    <dgm:cxn modelId="{F95AA500-FCCB-4B93-A2CA-77C4F2C11B64}" type="presParOf" srcId="{9392A497-BC37-44C0-B579-2E9E7269B28B}" destId="{F1C4D4D6-77FE-4E0E-B9DF-2CFAE56A472B}" srcOrd="0" destOrd="0" presId="urn:microsoft.com/office/officeart/2005/8/layout/bList2"/>
    <dgm:cxn modelId="{83DBACCC-9894-44E8-A0D9-7ADC59B730A8}" type="presParOf" srcId="{9392A497-BC37-44C0-B579-2E9E7269B28B}" destId="{6A13C178-BC42-44F4-A2C6-542FA411EF4F}" srcOrd="1" destOrd="0" presId="urn:microsoft.com/office/officeart/2005/8/layout/bList2"/>
    <dgm:cxn modelId="{31970CA3-978A-4864-B6CE-0C0C838BFB39}" type="presParOf" srcId="{9392A497-BC37-44C0-B579-2E9E7269B28B}" destId="{D1DFC41B-988C-424B-849F-54E8C4084992}" srcOrd="2" destOrd="0" presId="urn:microsoft.com/office/officeart/2005/8/layout/bList2"/>
    <dgm:cxn modelId="{3CB527C1-EA58-4D54-94E0-47BEF003644B}" type="presParOf" srcId="{9392A497-BC37-44C0-B579-2E9E7269B28B}" destId="{9FFEFFAF-3954-49FF-AC20-08434B9F21C7}" srcOrd="3" destOrd="0" presId="urn:microsoft.com/office/officeart/2005/8/layout/bList2"/>
    <dgm:cxn modelId="{D2D75D72-8C91-49E7-992C-4E6DED0504FF}" type="presParOf" srcId="{56F13FF6-CCF6-4092-9EDA-42F12260B378}" destId="{D7E8B566-6116-4EBC-9DA6-BEE699DACC74}" srcOrd="7" destOrd="0" presId="urn:microsoft.com/office/officeart/2005/8/layout/bList2"/>
    <dgm:cxn modelId="{553CC982-25D0-4235-87C1-913C7D73B0F6}" type="presParOf" srcId="{56F13FF6-CCF6-4092-9EDA-42F12260B378}" destId="{DBC06921-6CDC-41FE-9797-2EC10D61F18D}" srcOrd="8" destOrd="0" presId="urn:microsoft.com/office/officeart/2005/8/layout/bList2"/>
    <dgm:cxn modelId="{1608E94B-2D85-4325-B4C9-7848ED3453BC}" type="presParOf" srcId="{DBC06921-6CDC-41FE-9797-2EC10D61F18D}" destId="{BB82D49A-34D9-4917-A192-3489D7DA55E9}" srcOrd="0" destOrd="0" presId="urn:microsoft.com/office/officeart/2005/8/layout/bList2"/>
    <dgm:cxn modelId="{CB21BA41-B26C-4424-8009-1504B862E925}" type="presParOf" srcId="{DBC06921-6CDC-41FE-9797-2EC10D61F18D}" destId="{49EEC846-AFAC-4DDD-A624-91724496063E}" srcOrd="1" destOrd="0" presId="urn:microsoft.com/office/officeart/2005/8/layout/bList2"/>
    <dgm:cxn modelId="{FA5D0AE9-B0D9-4024-A463-3283EF9B4DFD}" type="presParOf" srcId="{DBC06921-6CDC-41FE-9797-2EC10D61F18D}" destId="{872A604A-7596-4442-9967-A0C06F2CFF0A}" srcOrd="2" destOrd="0" presId="urn:microsoft.com/office/officeart/2005/8/layout/bList2"/>
    <dgm:cxn modelId="{06A1E78B-2CD2-4F9B-8CCD-DE386EC2E3DA}" type="presParOf" srcId="{DBC06921-6CDC-41FE-9797-2EC10D61F18D}" destId="{9DEC2135-2D52-4A88-8480-D95148D939F9}" srcOrd="3" destOrd="0" presId="urn:microsoft.com/office/officeart/2005/8/layout/bList2"/>
    <dgm:cxn modelId="{448C5161-C95F-4044-B6B4-43358B5C21B1}" type="presParOf" srcId="{56F13FF6-CCF6-4092-9EDA-42F12260B378}" destId="{9CC009F0-49C3-4CBB-8986-3982D3A63678}" srcOrd="9" destOrd="0" presId="urn:microsoft.com/office/officeart/2005/8/layout/bList2"/>
    <dgm:cxn modelId="{C20056FE-8A9B-475A-B69F-96DDA5FF9F51}" type="presParOf" srcId="{56F13FF6-CCF6-4092-9EDA-42F12260B378}" destId="{B62DE6E5-19B6-4C50-B857-57B3F68358B9}" srcOrd="10" destOrd="0" presId="urn:microsoft.com/office/officeart/2005/8/layout/bList2"/>
    <dgm:cxn modelId="{564939A1-6BD6-4B3A-B2A4-55D12CB0B54C}" type="presParOf" srcId="{B62DE6E5-19B6-4C50-B857-57B3F68358B9}" destId="{8710097F-D574-49E7-BC31-2F09DC88605B}" srcOrd="0" destOrd="0" presId="urn:microsoft.com/office/officeart/2005/8/layout/bList2"/>
    <dgm:cxn modelId="{DE77CCEF-A81D-4C6B-963D-AF55FE72A971}" type="presParOf" srcId="{B62DE6E5-19B6-4C50-B857-57B3F68358B9}" destId="{F34829CE-8DFC-46BF-8BAB-E19B421CC2A6}" srcOrd="1" destOrd="0" presId="urn:microsoft.com/office/officeart/2005/8/layout/bList2"/>
    <dgm:cxn modelId="{463D6D78-07A6-4B88-A17A-CD211E0DC4A2}" type="presParOf" srcId="{B62DE6E5-19B6-4C50-B857-57B3F68358B9}" destId="{8D5C0A43-20FD-4257-A6F1-BA0FB9E313D9}" srcOrd="2" destOrd="0" presId="urn:microsoft.com/office/officeart/2005/8/layout/bList2"/>
    <dgm:cxn modelId="{E1604355-00AE-4F07-A543-638397318802}" type="presParOf" srcId="{B62DE6E5-19B6-4C50-B857-57B3F68358B9}" destId="{914C72FD-7549-43C7-A21F-DC87E5012AF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C43BE-0C5D-4A37-93AF-9BB3A748CBE2}">
      <dsp:nvSpPr>
        <dsp:cNvPr id="0" name=""/>
        <dsp:cNvSpPr/>
      </dsp:nvSpPr>
      <dsp:spPr>
        <a:xfrm>
          <a:off x="183327" y="15872"/>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cout</a:t>
          </a:r>
          <a:endParaRPr lang="en-US" sz="1600" kern="1200" dirty="0"/>
        </a:p>
        <a:p>
          <a:pPr marL="171450" lvl="1" indent="-171450" algn="l" defTabSz="711200">
            <a:lnSpc>
              <a:spcPct val="90000"/>
            </a:lnSpc>
            <a:spcBef>
              <a:spcPct val="0"/>
            </a:spcBef>
            <a:spcAft>
              <a:spcPct val="15000"/>
            </a:spcAft>
            <a:buChar char="••"/>
          </a:pPr>
          <a:r>
            <a:rPr lang="en-US" sz="1600" kern="1200" dirty="0" smtClean="0"/>
            <a:t>cin</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212135" y="44680"/>
        <a:ext cx="1589406" cy="1200659"/>
      </dsp:txXfrm>
    </dsp:sp>
    <dsp:sp modelId="{20232036-E0B1-4F3E-8642-72F989538142}">
      <dsp:nvSpPr>
        <dsp:cNvPr id="0" name=""/>
        <dsp:cNvSpPr/>
      </dsp:nvSpPr>
      <dsp:spPr>
        <a:xfrm>
          <a:off x="134172" y="1186935"/>
          <a:ext cx="1707221"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smtClean="0"/>
            <a:t>iostream</a:t>
          </a:r>
          <a:endParaRPr lang="en-US" sz="1600" kern="1200" dirty="0"/>
        </a:p>
      </dsp:txBody>
      <dsp:txXfrm>
        <a:off x="134172" y="1186935"/>
        <a:ext cx="1202268" cy="528671"/>
      </dsp:txXfrm>
    </dsp:sp>
    <dsp:sp modelId="{5C322E76-BF86-4622-AF52-B77796489437}">
      <dsp:nvSpPr>
        <dsp:cNvPr id="0" name=""/>
        <dsp:cNvSpPr/>
      </dsp:nvSpPr>
      <dsp:spPr>
        <a:xfrm>
          <a:off x="1383473" y="1415534"/>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8E19DA-F50D-4E50-9A69-973268B01630}">
      <dsp:nvSpPr>
        <dsp:cNvPr id="0" name=""/>
        <dsp:cNvSpPr/>
      </dsp:nvSpPr>
      <dsp:spPr>
        <a:xfrm>
          <a:off x="2138992" y="2520"/>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SetConsole</a:t>
          </a:r>
          <a:endParaRPr lang="en-US" sz="1600" kern="1200" dirty="0"/>
        </a:p>
        <a:p>
          <a:pPr marL="171450" lvl="1" indent="-171450" algn="l" defTabSz="711200">
            <a:lnSpc>
              <a:spcPct val="90000"/>
            </a:lnSpc>
            <a:spcBef>
              <a:spcPct val="0"/>
            </a:spcBef>
            <a:spcAft>
              <a:spcPct val="15000"/>
            </a:spcAft>
            <a:buChar char="••"/>
          </a:pPr>
          <a:r>
            <a:rPr lang="en-US" sz="1600" kern="1200" dirty="0" smtClean="0"/>
            <a:t>system(“</a:t>
          </a:r>
          <a:r>
            <a:rPr lang="en-US" sz="1600" kern="1200" dirty="0" err="1" smtClean="0"/>
            <a:t>cls</a:t>
          </a:r>
          <a:r>
            <a:rPr lang="en-US" sz="1600" kern="1200" dirty="0" smtClean="0"/>
            <a: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CursorPosition</a:t>
          </a:r>
          <a:r>
            <a:rPr lang="en-US" sz="1600" kern="1200" dirty="0" smtClean="0"/>
            <a:t>()</a:t>
          </a:r>
          <a:endParaRPr lang="en-US" sz="1600" kern="1200" dirty="0"/>
        </a:p>
      </dsp:txBody>
      <dsp:txXfrm>
        <a:off x="2167800" y="31328"/>
        <a:ext cx="1589406" cy="1200659"/>
      </dsp:txXfrm>
    </dsp:sp>
    <dsp:sp modelId="{72111C77-E247-4B49-9757-AF6D49F0FA8C}">
      <dsp:nvSpPr>
        <dsp:cNvPr id="0" name=""/>
        <dsp:cNvSpPr/>
      </dsp:nvSpPr>
      <dsp:spPr>
        <a:xfrm>
          <a:off x="2138992" y="1231988"/>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err="1" smtClean="0"/>
            <a:t>windows.h</a:t>
          </a:r>
          <a:endParaRPr lang="en-US" sz="1600" kern="1200" dirty="0"/>
        </a:p>
      </dsp:txBody>
      <dsp:txXfrm>
        <a:off x="2138992" y="1231988"/>
        <a:ext cx="1159875" cy="528671"/>
      </dsp:txXfrm>
    </dsp:sp>
    <dsp:sp modelId="{CA6356EB-A5D8-4D81-B26A-78DB7340E298}">
      <dsp:nvSpPr>
        <dsp:cNvPr id="0" name=""/>
        <dsp:cNvSpPr/>
      </dsp:nvSpPr>
      <dsp:spPr>
        <a:xfrm>
          <a:off x="3288476" y="1415534"/>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110450-8ABB-4A68-8C9F-78B564B4F1DA}">
      <dsp:nvSpPr>
        <dsp:cNvPr id="0" name=""/>
        <dsp:cNvSpPr/>
      </dsp:nvSpPr>
      <dsp:spPr>
        <a:xfrm>
          <a:off x="4063990" y="2520"/>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err="1" smtClean="0"/>
            <a:t>toupper</a:t>
          </a:r>
          <a:r>
            <a:rPr lang="en-US" sz="1400" kern="1200" dirty="0" smtClean="0"/>
            <a:t>(char)</a:t>
          </a:r>
          <a:endParaRPr lang="en-US" sz="1400" kern="1200" dirty="0"/>
        </a:p>
        <a:p>
          <a:pPr marL="114300" lvl="1" indent="-114300" algn="l" defTabSz="622300">
            <a:lnSpc>
              <a:spcPct val="90000"/>
            </a:lnSpc>
            <a:spcBef>
              <a:spcPct val="0"/>
            </a:spcBef>
            <a:spcAft>
              <a:spcPct val="15000"/>
            </a:spcAft>
            <a:buChar char="••"/>
          </a:pPr>
          <a:r>
            <a:rPr lang="en-US" sz="1400" kern="1200" dirty="0" err="1" smtClean="0"/>
            <a:t>getch</a:t>
          </a:r>
          <a:r>
            <a:rPr lang="en-US" sz="1400" kern="1200" dirty="0" smtClean="0"/>
            <a:t>()</a:t>
          </a:r>
          <a:endParaRPr lang="en-US" sz="1400" kern="1200" dirty="0"/>
        </a:p>
        <a:p>
          <a:pPr marL="114300" lvl="1" indent="-114300" algn="l" defTabSz="622300">
            <a:lnSpc>
              <a:spcPct val="90000"/>
            </a:lnSpc>
            <a:spcBef>
              <a:spcPct val="0"/>
            </a:spcBef>
            <a:spcAft>
              <a:spcPct val="15000"/>
            </a:spcAft>
            <a:buChar char="••"/>
          </a:pPr>
          <a:r>
            <a:rPr lang="en-US" sz="1400" kern="1200" dirty="0" err="1" smtClean="0"/>
            <a:t>gotoxy</a:t>
          </a:r>
          <a:r>
            <a:rPr lang="en-US" sz="1400" kern="1200" dirty="0" smtClean="0"/>
            <a:t>(</a:t>
          </a:r>
          <a:r>
            <a:rPr lang="en-US" sz="1400" kern="1200" dirty="0" err="1" smtClean="0"/>
            <a:t>int,int</a:t>
          </a:r>
          <a:r>
            <a:rPr lang="en-US" sz="1400" kern="1200" dirty="0" smtClean="0"/>
            <a:t>)</a:t>
          </a:r>
          <a:endParaRPr lang="en-US" sz="1400" kern="1200" dirty="0"/>
        </a:p>
        <a:p>
          <a:pPr marL="114300" lvl="1" indent="-114300" algn="l" defTabSz="622300">
            <a:lnSpc>
              <a:spcPct val="90000"/>
            </a:lnSpc>
            <a:spcBef>
              <a:spcPct val="0"/>
            </a:spcBef>
            <a:spcAft>
              <a:spcPct val="15000"/>
            </a:spcAft>
            <a:buChar char="••"/>
          </a:pPr>
          <a:r>
            <a:rPr lang="en-US" sz="1400" kern="1200" dirty="0" err="1" smtClean="0"/>
            <a:t>getche</a:t>
          </a:r>
          <a:r>
            <a:rPr lang="en-US" sz="1400" kern="1200" dirty="0" smtClean="0"/>
            <a:t>()</a:t>
          </a:r>
          <a:endParaRPr lang="en-US" sz="1400" kern="1200" dirty="0"/>
        </a:p>
        <a:p>
          <a:pPr marL="114300" lvl="1" indent="-114300" algn="l" defTabSz="622300">
            <a:lnSpc>
              <a:spcPct val="90000"/>
            </a:lnSpc>
            <a:spcBef>
              <a:spcPct val="0"/>
            </a:spcBef>
            <a:spcAft>
              <a:spcPct val="15000"/>
            </a:spcAft>
            <a:buChar char="••"/>
          </a:pPr>
          <a:r>
            <a:rPr lang="en-US" sz="1400" kern="1200" dirty="0" smtClean="0"/>
            <a:t>)</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4092798" y="31328"/>
        <a:ext cx="1589406" cy="1200659"/>
      </dsp:txXfrm>
    </dsp:sp>
    <dsp:sp modelId="{C25B9B5F-EA5C-4658-A0F0-AE87CE5136BC}">
      <dsp:nvSpPr>
        <dsp:cNvPr id="0" name=""/>
        <dsp:cNvSpPr/>
      </dsp:nvSpPr>
      <dsp:spPr>
        <a:xfrm>
          <a:off x="4064731" y="1231988"/>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err="1" smtClean="0"/>
            <a:t>conio.h</a:t>
          </a:r>
          <a:endParaRPr lang="en-US" sz="1600" kern="1200" dirty="0"/>
        </a:p>
      </dsp:txBody>
      <dsp:txXfrm>
        <a:off x="4064731" y="1231988"/>
        <a:ext cx="1159875" cy="528671"/>
      </dsp:txXfrm>
    </dsp:sp>
    <dsp:sp modelId="{4ED73931-B6A8-45E7-A8A4-1F4248BC2EB6}">
      <dsp:nvSpPr>
        <dsp:cNvPr id="0" name=""/>
        <dsp:cNvSpPr/>
      </dsp:nvSpPr>
      <dsp:spPr>
        <a:xfrm>
          <a:off x="5271198" y="1315963"/>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C4D4D6-77FE-4E0E-B9DF-2CFAE56A472B}">
      <dsp:nvSpPr>
        <dsp:cNvPr id="0" name=""/>
        <dsp:cNvSpPr/>
      </dsp:nvSpPr>
      <dsp:spPr>
        <a:xfrm>
          <a:off x="5990470" y="2520"/>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fout.open</a:t>
          </a:r>
          <a:r>
            <a:rPr lang="en-US" sz="1600" kern="1200" dirty="0" smtClean="0"/>
            <a:t>()</a:t>
          </a:r>
          <a:endParaRPr lang="en-US" sz="1600" kern="1200" dirty="0"/>
        </a:p>
        <a:p>
          <a:pPr marL="171450" lvl="1" indent="-171450" algn="l" defTabSz="711200">
            <a:lnSpc>
              <a:spcPct val="90000"/>
            </a:lnSpc>
            <a:spcBef>
              <a:spcPct val="0"/>
            </a:spcBef>
            <a:spcAft>
              <a:spcPct val="15000"/>
            </a:spcAft>
            <a:buChar char="••"/>
          </a:pPr>
          <a:r>
            <a:rPr lang="en-US" sz="1600" kern="1200" dirty="0" smtClean="0"/>
            <a:t>fin .open()</a:t>
          </a:r>
          <a:endParaRPr lang="en-US" sz="1600" kern="1200" dirty="0"/>
        </a:p>
        <a:p>
          <a:pPr marL="171450" lvl="1" indent="-171450" algn="l" defTabSz="711200">
            <a:lnSpc>
              <a:spcPct val="90000"/>
            </a:lnSpc>
            <a:spcBef>
              <a:spcPct val="0"/>
            </a:spcBef>
            <a:spcAft>
              <a:spcPct val="15000"/>
            </a:spcAft>
            <a:buChar char="••"/>
          </a:pPr>
          <a:r>
            <a:rPr lang="en-US" sz="1600" kern="1200" dirty="0" err="1" smtClean="0"/>
            <a:t>fout.close</a:t>
          </a:r>
          <a:r>
            <a:rPr lang="en-US" sz="1600" kern="1200" dirty="0" smtClean="0"/>
            <a: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fin.close</a:t>
          </a:r>
          <a:r>
            <a:rPr lang="en-US" sz="1600" kern="1200" dirty="0" smtClean="0"/>
            <a:t>()</a:t>
          </a:r>
          <a:endParaRPr lang="en-US" sz="1600" kern="1200" dirty="0"/>
        </a:p>
      </dsp:txBody>
      <dsp:txXfrm>
        <a:off x="6019278" y="31328"/>
        <a:ext cx="1589406" cy="1200659"/>
      </dsp:txXfrm>
    </dsp:sp>
    <dsp:sp modelId="{D1DFC41B-988C-424B-849F-54E8C4084992}">
      <dsp:nvSpPr>
        <dsp:cNvPr id="0" name=""/>
        <dsp:cNvSpPr/>
      </dsp:nvSpPr>
      <dsp:spPr>
        <a:xfrm>
          <a:off x="5990470" y="1231988"/>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err="1" smtClean="0"/>
            <a:t>fstream</a:t>
          </a:r>
          <a:endParaRPr lang="en-US" sz="1600" kern="1200" dirty="0"/>
        </a:p>
      </dsp:txBody>
      <dsp:txXfrm>
        <a:off x="5990470" y="1231988"/>
        <a:ext cx="1159875" cy="528671"/>
      </dsp:txXfrm>
    </dsp:sp>
    <dsp:sp modelId="{9FFEFFAF-3954-49FF-AC20-08434B9F21C7}">
      <dsp:nvSpPr>
        <dsp:cNvPr id="0" name=""/>
        <dsp:cNvSpPr/>
      </dsp:nvSpPr>
      <dsp:spPr>
        <a:xfrm>
          <a:off x="7196937" y="1315963"/>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2D49A-34D9-4917-A192-3489D7DA55E9}">
      <dsp:nvSpPr>
        <dsp:cNvPr id="0" name=""/>
        <dsp:cNvSpPr/>
      </dsp:nvSpPr>
      <dsp:spPr>
        <a:xfrm>
          <a:off x="2096668" y="2162388"/>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strcmp</a:t>
          </a:r>
          <a:r>
            <a:rPr lang="en-US" sz="1600" kern="1200" dirty="0" smtClean="0"/>
            <a:t>(const char *,const char *)</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2125476" y="2191196"/>
        <a:ext cx="1589406" cy="1200659"/>
      </dsp:txXfrm>
    </dsp:sp>
    <dsp:sp modelId="{872A604A-7596-4442-9967-A0C06F2CFF0A}">
      <dsp:nvSpPr>
        <dsp:cNvPr id="0" name=""/>
        <dsp:cNvSpPr/>
      </dsp:nvSpPr>
      <dsp:spPr>
        <a:xfrm>
          <a:off x="2123943" y="3407396"/>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rtl="0">
            <a:lnSpc>
              <a:spcPct val="90000"/>
            </a:lnSpc>
            <a:spcBef>
              <a:spcPct val="0"/>
            </a:spcBef>
            <a:spcAft>
              <a:spcPct val="35000"/>
            </a:spcAft>
          </a:pPr>
          <a:r>
            <a:rPr lang="en-US" sz="1600" kern="1200" dirty="0" smtClean="0"/>
            <a:t>string</a:t>
          </a:r>
          <a:endParaRPr lang="en-US" sz="1600" kern="1200" dirty="0"/>
        </a:p>
      </dsp:txBody>
      <dsp:txXfrm>
        <a:off x="2123943" y="3407396"/>
        <a:ext cx="1159875" cy="528671"/>
      </dsp:txXfrm>
    </dsp:sp>
    <dsp:sp modelId="{9DEC2135-2D52-4A88-8480-D95148D939F9}">
      <dsp:nvSpPr>
        <dsp:cNvPr id="0" name=""/>
        <dsp:cNvSpPr/>
      </dsp:nvSpPr>
      <dsp:spPr>
        <a:xfrm>
          <a:off x="3330410" y="3491371"/>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10097F-D574-49E7-BC31-2F09DC88605B}">
      <dsp:nvSpPr>
        <dsp:cNvPr id="0" name=""/>
        <dsp:cNvSpPr/>
      </dsp:nvSpPr>
      <dsp:spPr>
        <a:xfrm>
          <a:off x="4049681" y="2177928"/>
          <a:ext cx="1647022" cy="122946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fflush</a:t>
          </a:r>
          <a:r>
            <a:rPr lang="en-US" sz="1600" kern="1200" dirty="0" smtClean="0"/>
            <a:t>(FILE *stream)</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4078489" y="2206736"/>
        <a:ext cx="1589406" cy="1200659"/>
      </dsp:txXfrm>
    </dsp:sp>
    <dsp:sp modelId="{8D5C0A43-20FD-4257-A6F1-BA0FB9E313D9}">
      <dsp:nvSpPr>
        <dsp:cNvPr id="0" name=""/>
        <dsp:cNvSpPr/>
      </dsp:nvSpPr>
      <dsp:spPr>
        <a:xfrm>
          <a:off x="4049681" y="3407396"/>
          <a:ext cx="1647022" cy="5286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kern="1200" dirty="0" err="1" smtClean="0"/>
            <a:t>stdio.h</a:t>
          </a:r>
          <a:endParaRPr lang="en-US" sz="1600" kern="1200" dirty="0"/>
        </a:p>
      </dsp:txBody>
      <dsp:txXfrm>
        <a:off x="4049681" y="3407396"/>
        <a:ext cx="1159875" cy="528671"/>
      </dsp:txXfrm>
    </dsp:sp>
    <dsp:sp modelId="{914C72FD-7549-43C7-A21F-DC87E5012AF8}">
      <dsp:nvSpPr>
        <dsp:cNvPr id="0" name=""/>
        <dsp:cNvSpPr/>
      </dsp:nvSpPr>
      <dsp:spPr>
        <a:xfrm>
          <a:off x="5256148" y="3491371"/>
          <a:ext cx="576457" cy="576457"/>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656BD990-A72D-4A78-A0D3-6A819DCAB416}" type="datetimeFigureOut">
              <a:rPr lang="en-US" smtClean="0"/>
              <a:t>29-Jun-20</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6957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6BD990-A72D-4A78-A0D3-6A819DCAB416}"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24442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656BD990-A72D-4A78-A0D3-6A819DCAB416}" type="datetimeFigureOut">
              <a:rPr lang="en-US" smtClean="0"/>
              <a:t>29-Jun-20</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359280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656BD990-A72D-4A78-A0D3-6A819DCAB416}" type="datetimeFigureOut">
              <a:rPr lang="en-US" smtClean="0"/>
              <a:t>29-Jun-20</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9C990FC1-0175-42CE-A3A4-7FAF2B6D6FF1}"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8245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656BD990-A72D-4A78-A0D3-6A819DCAB416}" type="datetimeFigureOut">
              <a:rPr lang="en-US" smtClean="0"/>
              <a:t>29-Jun-20</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3628583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6BD990-A72D-4A78-A0D3-6A819DCAB416}" type="datetimeFigureOut">
              <a:rPr lang="en-US" smtClean="0"/>
              <a:t>29-Jun-20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454177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6BD990-A72D-4A78-A0D3-6A819DCAB416}" type="datetimeFigureOut">
              <a:rPr lang="en-US" smtClean="0"/>
              <a:t>29-Jun-20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165302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6BD990-A72D-4A78-A0D3-6A819DCAB416}"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1568063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656BD990-A72D-4A78-A0D3-6A819DCAB416}" type="datetimeFigureOut">
              <a:rPr lang="en-US" smtClean="0"/>
              <a:t>29-Jun-20</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98283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6BD990-A72D-4A78-A0D3-6A819DCAB416}"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170741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656BD990-A72D-4A78-A0D3-6A819DCAB416}" type="datetimeFigureOut">
              <a:rPr lang="en-US" smtClean="0"/>
              <a:t>29-Jun-20</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25952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6BD990-A72D-4A78-A0D3-6A819DCAB416}"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26827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6BD990-A72D-4A78-A0D3-6A819DCAB416}" type="datetimeFigureOut">
              <a:rPr lang="en-US" smtClean="0"/>
              <a:t>29-Jun-20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80457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6BD990-A72D-4A78-A0D3-6A819DCAB416}" type="datetimeFigureOut">
              <a:rPr lang="en-US" smtClean="0"/>
              <a:t>29-Jun-20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384331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BD990-A72D-4A78-A0D3-6A819DCAB416}" type="datetimeFigureOut">
              <a:rPr lang="en-US" smtClean="0"/>
              <a:t>29-Jun-20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419678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6BD990-A72D-4A78-A0D3-6A819DCAB416}"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206139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6BD990-A72D-4A78-A0D3-6A819DCAB416}"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90FC1-0175-42CE-A3A4-7FAF2B6D6FF1}" type="slidenum">
              <a:rPr lang="en-US" smtClean="0"/>
              <a:t>‹#›</a:t>
            </a:fld>
            <a:endParaRPr lang="en-US"/>
          </a:p>
        </p:txBody>
      </p:sp>
    </p:spTree>
    <p:extLst>
      <p:ext uri="{BB962C8B-B14F-4D97-AF65-F5344CB8AC3E}">
        <p14:creationId xmlns:p14="http://schemas.microsoft.com/office/powerpoint/2010/main" val="300800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6BD990-A72D-4A78-A0D3-6A819DCAB416}" type="datetimeFigureOut">
              <a:rPr lang="en-US" smtClean="0"/>
              <a:t>29-Jun-20</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90FC1-0175-42CE-A3A4-7FAF2B6D6FF1}" type="slidenum">
              <a:rPr lang="en-US" smtClean="0"/>
              <a:t>‹#›</a:t>
            </a:fld>
            <a:endParaRPr lang="en-US"/>
          </a:p>
        </p:txBody>
      </p:sp>
    </p:spTree>
    <p:extLst>
      <p:ext uri="{BB962C8B-B14F-4D97-AF65-F5344CB8AC3E}">
        <p14:creationId xmlns:p14="http://schemas.microsoft.com/office/powerpoint/2010/main" val="380634294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1066800" y="228600"/>
            <a:ext cx="7315200" cy="1722918"/>
          </a:xfrm>
          <a:solidFill>
            <a:schemeClr val="tx1"/>
          </a:solidFill>
        </p:spPr>
        <p:txBody>
          <a:bodyPr>
            <a:normAutofit fontScale="92500"/>
          </a:bodyPr>
          <a:lstStyle/>
          <a:p>
            <a:pPr algn="ctr"/>
            <a:r>
              <a:rPr lang="en-US" sz="3600" dirty="0" smtClean="0">
                <a:solidFill>
                  <a:schemeClr val="bg1"/>
                </a:solidFill>
                <a:latin typeface="Georgia" panose="02040502050405020303" pitchFamily="18" charset="0"/>
              </a:rPr>
              <a:t>Chandigarh College of Engineering and Technology</a:t>
            </a:r>
          </a:p>
          <a:p>
            <a:pPr algn="ctr"/>
            <a:r>
              <a:rPr lang="en-US" sz="2800" dirty="0" smtClean="0">
                <a:solidFill>
                  <a:schemeClr val="bg1"/>
                </a:solidFill>
                <a:latin typeface="Calibri" panose="020F0502020204030204" pitchFamily="34" charset="0"/>
                <a:cs typeface="Calibri" panose="020F0502020204030204" pitchFamily="34" charset="0"/>
              </a:rPr>
              <a:t>(Department of computer science and engineering)</a:t>
            </a:r>
          </a:p>
          <a:p>
            <a:endParaRPr lang="en-US" dirty="0">
              <a:solidFill>
                <a:schemeClr val="bg1"/>
              </a:solidFill>
            </a:endParaRPr>
          </a:p>
        </p:txBody>
      </p:sp>
      <p:pic>
        <p:nvPicPr>
          <p:cNvPr id="14" name="Picture 13"/>
          <p:cNvPicPr>
            <a:picLocks noChangeAspect="1"/>
          </p:cNvPicPr>
          <p:nvPr/>
        </p:nvPicPr>
        <p:blipFill>
          <a:blip r:embed="rId2"/>
          <a:stretch>
            <a:fillRect/>
          </a:stretch>
        </p:blipFill>
        <p:spPr>
          <a:xfrm>
            <a:off x="3505200" y="1951518"/>
            <a:ext cx="2210683" cy="2104400"/>
          </a:xfrm>
          <a:prstGeom prst="rect">
            <a:avLst/>
          </a:prstGeom>
        </p:spPr>
      </p:pic>
      <p:sp>
        <p:nvSpPr>
          <p:cNvPr id="20" name="Rectangle 19"/>
          <p:cNvSpPr/>
          <p:nvPr/>
        </p:nvSpPr>
        <p:spPr>
          <a:xfrm>
            <a:off x="2438400" y="4419600"/>
            <a:ext cx="4572000" cy="1815882"/>
          </a:xfrm>
          <a:prstGeom prst="rect">
            <a:avLst/>
          </a:prstGeom>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sng" strike="noStrike" kern="0" cap="none" spc="0" normalizeH="0" baseline="0" noProof="0" dirty="0" smtClean="0">
                <a:ln>
                  <a:noFill/>
                </a:ln>
                <a:solidFill>
                  <a:prstClr val="black"/>
                </a:solidFill>
                <a:effectLst/>
                <a:uLnTx/>
                <a:uFillTx/>
                <a:latin typeface="Calibri "/>
                <a:ea typeface="+mj-ea"/>
                <a:cs typeface="+mj-cs"/>
              </a:rPr>
              <a:t>C++ Project on </a:t>
            </a:r>
            <a:br>
              <a:rPr kumimoji="0" lang="en-US" sz="2800" b="0" i="0" u="sng" strike="noStrike" kern="0" cap="none" spc="0" normalizeH="0" baseline="0" noProof="0" dirty="0" smtClean="0">
                <a:ln>
                  <a:noFill/>
                </a:ln>
                <a:solidFill>
                  <a:prstClr val="black"/>
                </a:solidFill>
                <a:effectLst/>
                <a:uLnTx/>
                <a:uFillTx/>
                <a:latin typeface="Calibri "/>
                <a:ea typeface="+mj-ea"/>
                <a:cs typeface="+mj-cs"/>
              </a:rPr>
            </a:br>
            <a:r>
              <a:rPr kumimoji="0" lang="en-US" sz="2800" b="0" i="0" u="sng" strike="noStrike" kern="0" cap="none" spc="0" normalizeH="0" baseline="0" noProof="0" dirty="0" smtClean="0">
                <a:ln>
                  <a:noFill/>
                </a:ln>
                <a:solidFill>
                  <a:prstClr val="black"/>
                </a:solidFill>
                <a:effectLst/>
                <a:uLnTx/>
                <a:uFillTx/>
                <a:latin typeface="Calibri "/>
                <a:ea typeface="+mj-ea"/>
                <a:cs typeface="+mj-cs"/>
              </a:rPr>
              <a:t>Supermarket Billing </a:t>
            </a:r>
            <a:r>
              <a:rPr lang="en-US" sz="2800" u="sng" kern="0" dirty="0">
                <a:solidFill>
                  <a:prstClr val="black"/>
                </a:solidFill>
                <a:latin typeface="Calibri "/>
                <a:ea typeface="+mj-ea"/>
                <a:cs typeface="+mj-cs"/>
              </a:rPr>
              <a:t>S</a:t>
            </a:r>
            <a:r>
              <a:rPr kumimoji="0" lang="en-US" sz="2800" b="0" i="0" u="sng" strike="noStrike" kern="0" cap="none" spc="0" normalizeH="0" baseline="0" noProof="0" dirty="0" err="1" smtClean="0">
                <a:ln>
                  <a:noFill/>
                </a:ln>
                <a:solidFill>
                  <a:prstClr val="black"/>
                </a:solidFill>
                <a:effectLst/>
                <a:uLnTx/>
                <a:uFillTx/>
                <a:latin typeface="Calibri "/>
                <a:ea typeface="+mj-ea"/>
                <a:cs typeface="+mj-cs"/>
              </a:rPr>
              <a:t>ystem</a:t>
            </a:r>
            <a:r>
              <a:rPr kumimoji="0" lang="en-US" sz="2800" b="0" i="0" u="sng" strike="noStrike" kern="0" cap="none" spc="0" normalizeH="0" baseline="0" noProof="0" dirty="0" smtClean="0">
                <a:ln>
                  <a:noFill/>
                </a:ln>
                <a:solidFill>
                  <a:prstClr val="black"/>
                </a:solidFill>
                <a:effectLst/>
                <a:uLnTx/>
                <a:uFillTx/>
                <a:latin typeface="Calibri "/>
                <a:ea typeface="+mj-ea"/>
                <a:cs typeface="+mj-cs"/>
              </a:rPr>
              <a:t> </a:t>
            </a:r>
            <a:r>
              <a:rPr kumimoji="0" lang="en-US" sz="2800" b="0" i="0" u="none" strike="noStrike" kern="0" cap="none" spc="0" normalizeH="0" baseline="0" noProof="0" dirty="0" smtClean="0">
                <a:ln>
                  <a:noFill/>
                </a:ln>
                <a:solidFill>
                  <a:prstClr val="black"/>
                </a:solidFill>
                <a:effectLst/>
                <a:uLnTx/>
                <a:uFillTx/>
                <a:latin typeface="Calibri "/>
                <a:ea typeface="+mj-ea"/>
                <a:cs typeface="+mj-cs"/>
              </a:rPr>
              <a:t/>
            </a:r>
            <a:br>
              <a:rPr kumimoji="0" lang="en-US" sz="2800" b="0" i="0" u="none" strike="noStrike" kern="0" cap="none" spc="0" normalizeH="0" baseline="0" noProof="0" dirty="0" smtClean="0">
                <a:ln>
                  <a:noFill/>
                </a:ln>
                <a:solidFill>
                  <a:prstClr val="black"/>
                </a:solidFill>
                <a:effectLst/>
                <a:uLnTx/>
                <a:uFillTx/>
                <a:latin typeface="Calibri "/>
                <a:ea typeface="+mj-ea"/>
                <a:cs typeface="+mj-cs"/>
              </a:rPr>
            </a:br>
            <a:r>
              <a:rPr kumimoji="0" lang="en-US" sz="2800" b="0" i="0" u="none" strike="noStrike" kern="0" cap="none" spc="0" normalizeH="0" baseline="0" noProof="0" dirty="0" smtClean="0">
                <a:ln>
                  <a:noFill/>
                </a:ln>
                <a:solidFill>
                  <a:prstClr val="black"/>
                </a:solidFill>
                <a:effectLst/>
                <a:uLnTx/>
                <a:uFillTx/>
                <a:latin typeface="Calibri "/>
                <a:ea typeface="+mj-ea"/>
                <a:cs typeface="+mj-cs"/>
              </a:rPr>
              <a:t/>
            </a:r>
            <a:br>
              <a:rPr kumimoji="0" lang="en-US" sz="2800" b="0" i="0" u="none" strike="noStrike" kern="0" cap="none" spc="0" normalizeH="0" baseline="0" noProof="0" dirty="0" smtClean="0">
                <a:ln>
                  <a:noFill/>
                </a:ln>
                <a:solidFill>
                  <a:prstClr val="black"/>
                </a:solidFill>
                <a:effectLst/>
                <a:uLnTx/>
                <a:uFillTx/>
                <a:latin typeface="Calibri "/>
                <a:ea typeface="+mj-ea"/>
                <a:cs typeface="+mj-cs"/>
              </a:rPr>
            </a:br>
            <a:r>
              <a:rPr kumimoji="0" lang="en-US" sz="2800" b="0" i="0" u="none" strike="noStrike" kern="0" cap="none" spc="0" normalizeH="0" baseline="0" noProof="0" dirty="0" err="1" smtClean="0">
                <a:ln>
                  <a:noFill/>
                </a:ln>
                <a:solidFill>
                  <a:prstClr val="black"/>
                </a:solidFill>
                <a:effectLst/>
                <a:uLnTx/>
                <a:uFillTx/>
                <a:latin typeface="Calibri "/>
                <a:ea typeface="+mj-ea"/>
                <a:cs typeface="+mj-cs"/>
              </a:rPr>
              <a:t>Kunwardeep</a:t>
            </a:r>
            <a:r>
              <a:rPr kumimoji="0" lang="en-US" sz="2800" b="0" i="0" u="none" strike="noStrike" kern="0" cap="none" spc="0" normalizeH="0" baseline="0" noProof="0" dirty="0" smtClean="0">
                <a:ln>
                  <a:noFill/>
                </a:ln>
                <a:solidFill>
                  <a:prstClr val="black"/>
                </a:solidFill>
                <a:effectLst/>
                <a:uLnTx/>
                <a:uFillTx/>
                <a:latin typeface="Calibri "/>
                <a:ea typeface="+mj-ea"/>
                <a:cs typeface="+mj-cs"/>
              </a:rPr>
              <a:t> Singh </a:t>
            </a:r>
            <a:r>
              <a:rPr kumimoji="0" lang="en-US" sz="2800" b="0" i="0" u="none" strike="noStrike" kern="0" cap="none" spc="0" normalizeH="0" baseline="0" noProof="0" dirty="0" err="1" smtClean="0">
                <a:ln>
                  <a:noFill/>
                </a:ln>
                <a:solidFill>
                  <a:prstClr val="black"/>
                </a:solidFill>
                <a:effectLst/>
                <a:uLnTx/>
                <a:uFillTx/>
                <a:latin typeface="Calibri "/>
                <a:ea typeface="+mj-ea"/>
                <a:cs typeface="+mj-cs"/>
              </a:rPr>
              <a:t>Gujral</a:t>
            </a:r>
            <a:endParaRPr kumimoji="0" lang="en-US" sz="1800" b="0" i="0" u="none" strike="noStrike" kern="0" cap="none" spc="0" normalizeH="0" baseline="0" noProof="0" dirty="0" smtClean="0">
              <a:ln>
                <a:noFill/>
              </a:ln>
              <a:solidFill>
                <a:sysClr val="windowText" lastClr="000000"/>
              </a:solidFill>
              <a:effectLst/>
              <a:uLnTx/>
              <a:uFillTx/>
            </a:endParaRPr>
          </a:p>
        </p:txBody>
      </p:sp>
      <p:pic>
        <p:nvPicPr>
          <p:cNvPr id="2" name="Picture 1"/>
          <p:cNvPicPr>
            <a:picLocks noChangeAspect="1"/>
          </p:cNvPicPr>
          <p:nvPr/>
        </p:nvPicPr>
        <p:blipFill>
          <a:blip r:embed="rId3"/>
          <a:stretch>
            <a:fillRect/>
          </a:stretch>
        </p:blipFill>
        <p:spPr>
          <a:xfrm>
            <a:off x="7010400" y="4267200"/>
            <a:ext cx="2133600" cy="2590800"/>
          </a:xfrm>
          <a:prstGeom prst="rect">
            <a:avLst/>
          </a:prstGeom>
        </p:spPr>
      </p:pic>
    </p:spTree>
    <p:extLst>
      <p:ext uri="{BB962C8B-B14F-4D97-AF65-F5344CB8AC3E}">
        <p14:creationId xmlns:p14="http://schemas.microsoft.com/office/powerpoint/2010/main" val="2821090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524000"/>
            <a:ext cx="8229600" cy="4572000"/>
          </a:xfrm>
        </p:spPr>
        <p:txBody>
          <a:bodyPr/>
          <a:lstStyle/>
          <a:p>
            <a:r>
              <a:rPr lang="en-US" b="1" u="sng" dirty="0" err="1" smtClean="0">
                <a:solidFill>
                  <a:schemeClr val="accent1"/>
                </a:solidFill>
              </a:rPr>
              <a:t>edit_goods</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a:t>
            </a:r>
            <a:r>
              <a:rPr lang="en-US" dirty="0" smtClean="0"/>
              <a:t> :-</a:t>
            </a:r>
          </a:p>
          <a:p>
            <a:pPr lvl="1"/>
            <a:r>
              <a:rPr lang="en-US" dirty="0" smtClean="0"/>
              <a:t>This function edit added items details like quantity, price etc.</a:t>
            </a:r>
          </a:p>
          <a:p>
            <a:r>
              <a:rPr lang="en-US" b="1" u="sng" dirty="0" err="1" smtClean="0">
                <a:solidFill>
                  <a:schemeClr val="accent1"/>
                </a:solidFill>
              </a:rPr>
              <a:t>edit_goods_sub</a:t>
            </a:r>
            <a:r>
              <a:rPr lang="en-US" b="1" u="sng" dirty="0" smtClean="0">
                <a:solidFill>
                  <a:schemeClr val="accent1"/>
                </a:solidFill>
              </a:rPr>
              <a:t>() </a:t>
            </a:r>
            <a:r>
              <a:rPr lang="en-US" dirty="0" smtClean="0"/>
              <a:t>:-</a:t>
            </a:r>
          </a:p>
          <a:p>
            <a:pPr lvl="1"/>
            <a:r>
              <a:rPr lang="en-US" dirty="0" smtClean="0"/>
              <a:t>It is a continuation of </a:t>
            </a:r>
            <a:r>
              <a:rPr lang="en-US" dirty="0" err="1" smtClean="0"/>
              <a:t>edit_goods</a:t>
            </a:r>
            <a:r>
              <a:rPr lang="en-US" dirty="0" smtClean="0"/>
              <a:t>() function.</a:t>
            </a:r>
          </a:p>
          <a:p>
            <a:r>
              <a:rPr lang="en-US" b="1" u="sng" dirty="0" err="1" smtClean="0">
                <a:solidFill>
                  <a:schemeClr val="accent1"/>
                </a:solidFill>
              </a:rPr>
              <a:t>delete_goods</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 </a:t>
            </a:r>
            <a:r>
              <a:rPr lang="en-US" dirty="0" smtClean="0"/>
              <a:t>:-</a:t>
            </a:r>
          </a:p>
          <a:p>
            <a:pPr lvl="1"/>
            <a:r>
              <a:rPr lang="en-US" dirty="0" err="1" smtClean="0"/>
              <a:t>Funtion</a:t>
            </a:r>
            <a:r>
              <a:rPr lang="en-US" dirty="0" smtClean="0"/>
              <a:t> to delete items from bill.</a:t>
            </a:r>
          </a:p>
          <a:p>
            <a:r>
              <a:rPr lang="en-US" b="1" u="sng" dirty="0" err="1" smtClean="0">
                <a:solidFill>
                  <a:schemeClr val="accent1"/>
                </a:solidFill>
              </a:rPr>
              <a:t>display_goods</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 </a:t>
            </a:r>
            <a:r>
              <a:rPr lang="en-US" dirty="0" smtClean="0"/>
              <a:t>:-</a:t>
            </a:r>
          </a:p>
          <a:p>
            <a:pPr lvl="1"/>
            <a:r>
              <a:rPr lang="en-US" dirty="0" smtClean="0"/>
              <a:t>Function to display items on screen.</a:t>
            </a:r>
          </a:p>
          <a:p>
            <a:r>
              <a:rPr lang="en-US" b="1" u="sng" dirty="0" smtClean="0">
                <a:solidFill>
                  <a:schemeClr val="accent1"/>
                </a:solidFill>
              </a:rPr>
              <a:t>valid(</a:t>
            </a:r>
            <a:r>
              <a:rPr lang="en-US" b="1" u="sng" dirty="0" err="1" smtClean="0">
                <a:solidFill>
                  <a:schemeClr val="accent1"/>
                </a:solidFill>
              </a:rPr>
              <a:t>int</a:t>
            </a:r>
            <a:r>
              <a:rPr lang="en-US" b="1" u="sng" dirty="0" smtClean="0">
                <a:solidFill>
                  <a:schemeClr val="accent1"/>
                </a:solidFill>
              </a:rPr>
              <a:t> opt) </a:t>
            </a:r>
            <a:r>
              <a:rPr lang="en-US" dirty="0" smtClean="0"/>
              <a:t>:-</a:t>
            </a:r>
          </a:p>
          <a:p>
            <a:pPr lvl="1"/>
            <a:r>
              <a:rPr lang="en-US" dirty="0" smtClean="0"/>
              <a:t>Function to check validation of options entered by user.</a:t>
            </a:r>
          </a:p>
          <a:p>
            <a:endParaRPr lang="en-US"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838200"/>
            <a:ext cx="6934200" cy="1064427"/>
          </a:xfrm>
        </p:spPr>
        <p:txBody>
          <a:bodyPr>
            <a:normAutofit fontScale="90000"/>
          </a:bodyPr>
          <a:lstStyle/>
          <a:p>
            <a:pPr algn="ctr"/>
            <a:r>
              <a:rPr lang="en-US" sz="5400" b="1" i="1" dirty="0" smtClean="0">
                <a:solidFill>
                  <a:srgbClr val="00B0F0"/>
                </a:solidFill>
              </a:rPr>
              <a:t>Benefits OF THIS PROJECT</a:t>
            </a:r>
            <a:endParaRPr lang="en-US" sz="5400" b="1" i="1" dirty="0">
              <a:solidFill>
                <a:srgbClr val="00B0F0"/>
              </a:solidFill>
            </a:endParaRPr>
          </a:p>
        </p:txBody>
      </p:sp>
      <p:sp>
        <p:nvSpPr>
          <p:cNvPr id="3" name="Content Placeholder 2"/>
          <p:cNvSpPr>
            <a:spLocks noGrp="1"/>
          </p:cNvSpPr>
          <p:nvPr>
            <p:ph idx="1"/>
          </p:nvPr>
        </p:nvSpPr>
        <p:spPr>
          <a:xfrm>
            <a:off x="685800" y="2438400"/>
            <a:ext cx="7955280" cy="4069080"/>
          </a:xfrm>
        </p:spPr>
        <p:txBody>
          <a:bodyPr>
            <a:normAutofit/>
          </a:bodyPr>
          <a:lstStyle/>
          <a:p>
            <a:r>
              <a:rPr lang="en-US" sz="3200" dirty="0" smtClean="0"/>
              <a:t> Saving in labor due to self-service system.</a:t>
            </a:r>
          </a:p>
          <a:p>
            <a:r>
              <a:rPr lang="en-US" sz="3200" dirty="0" smtClean="0"/>
              <a:t> Supermarket has large turnover.</a:t>
            </a:r>
          </a:p>
          <a:p>
            <a:r>
              <a:rPr lang="en-US" sz="3200" dirty="0" smtClean="0"/>
              <a:t> Low cost of operation.</a:t>
            </a:r>
          </a:p>
          <a:p>
            <a:r>
              <a:rPr lang="en-US" sz="3200" dirty="0" smtClean="0"/>
              <a:t> Freedom of selection.</a:t>
            </a:r>
          </a:p>
          <a:p>
            <a:r>
              <a:rPr lang="en-US" sz="3200" dirty="0" smtClean="0"/>
              <a:t> Shopping is very easy and quick</a:t>
            </a:r>
            <a:endParaRPr lang="en-US" sz="32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429000"/>
            <a:ext cx="8458200" cy="2133600"/>
          </a:xfrm>
        </p:spPr>
        <p:txBody>
          <a:bodyPr>
            <a:normAutofit fontScale="90000"/>
          </a:bodyPr>
          <a:lstStyle/>
          <a:p>
            <a:r>
              <a:rPr lang="en-US" sz="3200" b="1" i="1" u="sng" dirty="0">
                <a:solidFill>
                  <a:srgbClr val="FFFF00"/>
                </a:solidFill>
                <a:latin typeface="Calibri" panose="020F0502020204030204" pitchFamily="34" charset="0"/>
                <a:cs typeface="Calibri" panose="020F0502020204030204" pitchFamily="34" charset="0"/>
              </a:rPr>
              <a:t>Presented by </a:t>
            </a:r>
            <a:r>
              <a:rPr lang="en-US" sz="3200" b="1" i="1" u="sng" dirty="0" smtClean="0">
                <a:solidFill>
                  <a:srgbClr val="FFFF00"/>
                </a:solidFill>
                <a:latin typeface="Calibri" panose="020F0502020204030204" pitchFamily="34" charset="0"/>
                <a:cs typeface="Calibri" panose="020F0502020204030204" pitchFamily="34" charset="0"/>
              </a:rPr>
              <a:t>:-</a:t>
            </a:r>
            <a:br>
              <a:rPr lang="en-US" sz="3200" b="1" i="1" u="sng" dirty="0" smtClean="0">
                <a:solidFill>
                  <a:srgbClr val="FFFF00"/>
                </a:solidFill>
                <a:latin typeface="Calibri" panose="020F0502020204030204" pitchFamily="34" charset="0"/>
                <a:cs typeface="Calibri" panose="020F0502020204030204" pitchFamily="34" charset="0"/>
              </a:rPr>
            </a:br>
            <a:r>
              <a:rPr lang="en-US" sz="3200" b="1" i="1" u="sng" dirty="0">
                <a:solidFill>
                  <a:srgbClr val="FFFF00"/>
                </a:solidFill>
                <a:latin typeface="Calibri" panose="020F0502020204030204" pitchFamily="34" charset="0"/>
                <a:cs typeface="Calibri" panose="020F0502020204030204" pitchFamily="34" charset="0"/>
              </a:rPr>
              <a:t/>
            </a:r>
            <a:br>
              <a:rPr lang="en-US" sz="3200" b="1" i="1" u="sng" dirty="0">
                <a:solidFill>
                  <a:srgbClr val="FFFF00"/>
                </a:solidFill>
                <a:latin typeface="Calibri" panose="020F0502020204030204" pitchFamily="34" charset="0"/>
                <a:cs typeface="Calibri" panose="020F0502020204030204" pitchFamily="34" charset="0"/>
              </a:rPr>
            </a:br>
            <a:r>
              <a:rPr lang="en-US" sz="3200" b="1" i="1" dirty="0" err="1" smtClean="0">
                <a:solidFill>
                  <a:srgbClr val="00B0F0"/>
                </a:solidFill>
                <a:latin typeface="Calibri" panose="020F0502020204030204" pitchFamily="34" charset="0"/>
                <a:cs typeface="Calibri" panose="020F0502020204030204" pitchFamily="34" charset="0"/>
              </a:rPr>
              <a:t>Himanshu</a:t>
            </a:r>
            <a:r>
              <a:rPr lang="en-US" sz="3200" b="1" i="1" dirty="0" smtClean="0">
                <a:solidFill>
                  <a:srgbClr val="00B0F0"/>
                </a:solidFill>
                <a:latin typeface="Calibri" panose="020F0502020204030204" pitchFamily="34" charset="0"/>
                <a:cs typeface="Calibri" panose="020F0502020204030204" pitchFamily="34" charset="0"/>
              </a:rPr>
              <a:t>  Setia &amp;  </a:t>
            </a:r>
            <a:r>
              <a:rPr lang="en-US" sz="3200" b="1" i="1" dirty="0" err="1" smtClean="0">
                <a:solidFill>
                  <a:srgbClr val="00B0F0"/>
                </a:solidFill>
                <a:latin typeface="Calibri" panose="020F0502020204030204" pitchFamily="34" charset="0"/>
                <a:cs typeface="Calibri" panose="020F0502020204030204" pitchFamily="34" charset="0"/>
              </a:rPr>
              <a:t>Kunwardeep</a:t>
            </a:r>
            <a:r>
              <a:rPr lang="en-US" sz="3200" b="1" i="1" dirty="0" smtClean="0">
                <a:solidFill>
                  <a:srgbClr val="00B0F0"/>
                </a:solidFill>
                <a:latin typeface="Calibri" panose="020F0502020204030204" pitchFamily="34" charset="0"/>
                <a:cs typeface="Calibri" panose="020F0502020204030204" pitchFamily="34" charset="0"/>
              </a:rPr>
              <a:t>  Singh  </a:t>
            </a:r>
            <a:r>
              <a:rPr lang="en-US" sz="3200" b="1" i="1" dirty="0" err="1" smtClean="0">
                <a:solidFill>
                  <a:srgbClr val="00B0F0"/>
                </a:solidFill>
                <a:latin typeface="Calibri" panose="020F0502020204030204" pitchFamily="34" charset="0"/>
                <a:cs typeface="Calibri" panose="020F0502020204030204" pitchFamily="34" charset="0"/>
              </a:rPr>
              <a:t>Gujral</a:t>
            </a:r>
            <a:r>
              <a:rPr lang="en-US" sz="3200" b="1" i="1" dirty="0" smtClean="0">
                <a:solidFill>
                  <a:srgbClr val="00B0F0"/>
                </a:solidFill>
                <a:latin typeface="Calibri" panose="020F0502020204030204" pitchFamily="34" charset="0"/>
                <a:cs typeface="Calibri" panose="020F0502020204030204" pitchFamily="34" charset="0"/>
              </a:rPr>
              <a:t>               	(</a:t>
            </a:r>
            <a:r>
              <a:rPr lang="en-US" sz="3200" b="1" i="1" dirty="0">
                <a:solidFill>
                  <a:srgbClr val="00B0F0"/>
                </a:solidFill>
                <a:latin typeface="Calibri" panose="020F0502020204030204" pitchFamily="34" charset="0"/>
                <a:cs typeface="Calibri" panose="020F0502020204030204" pitchFamily="34" charset="0"/>
              </a:rPr>
              <a:t>CO19328</a:t>
            </a:r>
            <a:r>
              <a:rPr lang="en-US" sz="3200" b="1" i="1" dirty="0" smtClean="0">
                <a:solidFill>
                  <a:srgbClr val="00B0F0"/>
                </a:solidFill>
                <a:latin typeface="Calibri" panose="020F0502020204030204" pitchFamily="34" charset="0"/>
                <a:cs typeface="Calibri" panose="020F0502020204030204" pitchFamily="34" charset="0"/>
              </a:rPr>
              <a:t>)                               (</a:t>
            </a:r>
            <a:r>
              <a:rPr lang="en-US" sz="3200" b="1" i="1" dirty="0">
                <a:solidFill>
                  <a:srgbClr val="00B0F0"/>
                </a:solidFill>
                <a:latin typeface="Calibri" panose="020F0502020204030204" pitchFamily="34" charset="0"/>
                <a:cs typeface="Calibri" panose="020F0502020204030204" pitchFamily="34" charset="0"/>
              </a:rPr>
              <a:t>CO19338) </a:t>
            </a:r>
            <a:br>
              <a:rPr lang="en-US" sz="3200" b="1" i="1" dirty="0">
                <a:solidFill>
                  <a:srgbClr val="00B0F0"/>
                </a:solidFill>
                <a:latin typeface="Calibri" panose="020F0502020204030204" pitchFamily="34" charset="0"/>
                <a:cs typeface="Calibri" panose="020F0502020204030204" pitchFamily="34" charset="0"/>
              </a:rPr>
            </a:br>
            <a:endParaRPr lang="en-US" sz="3200" b="1" i="1" dirty="0">
              <a:solidFill>
                <a:srgbClr val="00B0F0"/>
              </a:solidFill>
              <a:latin typeface="Calibri" panose="020F0502020204030204" pitchFamily="34" charset="0"/>
              <a:cs typeface="Calibri" panose="020F0502020204030204" pitchFamily="34" charset="0"/>
            </a:endParaRPr>
          </a:p>
        </p:txBody>
      </p:sp>
      <p:pic>
        <p:nvPicPr>
          <p:cNvPr id="2050" name="Picture 2" descr="Youtube Blog Cartoon Clip Art For Listening - Powerpoint Thank You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3160"/>
            <a:ext cx="6248400" cy="22834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657350" y="1225223"/>
            <a:ext cx="1371599" cy="1819314"/>
          </a:xfrm>
          <a:prstGeom prst="rect">
            <a:avLst/>
          </a:prstGeom>
        </p:spPr>
      </p:pic>
      <p:pic>
        <p:nvPicPr>
          <p:cNvPr id="5" name="Picture 4"/>
          <p:cNvPicPr>
            <a:picLocks noChangeAspect="1"/>
          </p:cNvPicPr>
          <p:nvPr/>
        </p:nvPicPr>
        <p:blipFill>
          <a:blip r:embed="rId4"/>
          <a:stretch>
            <a:fillRect/>
          </a:stretch>
        </p:blipFill>
        <p:spPr>
          <a:xfrm>
            <a:off x="3028949" y="1225222"/>
            <a:ext cx="1447801" cy="1819315"/>
          </a:xfrm>
          <a:prstGeom prst="rect">
            <a:avLst/>
          </a:prstGeom>
        </p:spPr>
      </p:pic>
    </p:spTree>
    <p:extLst>
      <p:ext uri="{BB962C8B-B14F-4D97-AF65-F5344CB8AC3E}">
        <p14:creationId xmlns:p14="http://schemas.microsoft.com/office/powerpoint/2010/main" val="3341442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762000"/>
            <a:ext cx="7315200" cy="1600200"/>
          </a:xfrm>
        </p:spPr>
        <p:txBody>
          <a:bodyPr>
            <a:noAutofit/>
          </a:bodyPr>
          <a:lstStyle/>
          <a:p>
            <a:pPr algn="ctr"/>
            <a:r>
              <a:rPr lang="en-US" sz="5400"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SUPERMARKET BILLING</a:t>
            </a:r>
            <a:br>
              <a:rPr lang="en-US" sz="5400"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5400"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SYSTEM</a:t>
            </a:r>
            <a:endParaRPr lang="en-US" sz="5400"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3074" name="Picture 2" descr="E:\c++ supermarket\download (2).jpg"/>
          <p:cNvPicPr>
            <a:picLocks noChangeAspect="1" noChangeArrowheads="1"/>
          </p:cNvPicPr>
          <p:nvPr/>
        </p:nvPicPr>
        <p:blipFill>
          <a:blip r:embed="rId2"/>
          <a:srcRect/>
          <a:stretch>
            <a:fillRect/>
          </a:stretch>
        </p:blipFill>
        <p:spPr bwMode="auto">
          <a:xfrm>
            <a:off x="2400300" y="2711946"/>
            <a:ext cx="4191000" cy="2357438"/>
          </a:xfrm>
          <a:prstGeom prst="rect">
            <a:avLst/>
          </a:prstGeom>
          <a:noFill/>
          <a:effectLst>
            <a:softEdge rad="101600"/>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80750"/>
            <a:ext cx="6835140" cy="1293028"/>
          </a:xfrm>
        </p:spPr>
        <p:txBody>
          <a:bodyPr/>
          <a:lstStyle/>
          <a:p>
            <a:r>
              <a:rPr lang="en-US" sz="5400" b="1" i="1" dirty="0" smtClean="0">
                <a:solidFill>
                  <a:schemeClr val="accent6"/>
                </a:solidFill>
                <a:latin typeface="Castellar" pitchFamily="18" charset="0"/>
              </a:rPr>
              <a:t>INTRODUCTION</a:t>
            </a:r>
            <a:endParaRPr lang="en-US" b="1" i="1" dirty="0">
              <a:solidFill>
                <a:schemeClr val="accent6"/>
              </a:solidFill>
              <a:latin typeface="Castellar" pitchFamily="18" charset="0"/>
            </a:endParaRPr>
          </a:p>
        </p:txBody>
      </p:sp>
      <p:sp>
        <p:nvSpPr>
          <p:cNvPr id="3" name="Content Placeholder 2"/>
          <p:cNvSpPr>
            <a:spLocks noGrp="1"/>
          </p:cNvSpPr>
          <p:nvPr>
            <p:ph idx="1"/>
          </p:nvPr>
        </p:nvSpPr>
        <p:spPr>
          <a:xfrm>
            <a:off x="521970" y="2590800"/>
            <a:ext cx="8077200" cy="3505200"/>
          </a:xfrm>
        </p:spPr>
        <p:txBody>
          <a:bodyPr>
            <a:normAutofit/>
          </a:bodyPr>
          <a:lstStyle/>
          <a:p>
            <a:r>
              <a:rPr lang="en-US" dirty="0"/>
              <a:t>Supermarket is the place where customers come </a:t>
            </a:r>
            <a:r>
              <a:rPr lang="en-US" dirty="0" smtClean="0"/>
              <a:t>to purchase </a:t>
            </a:r>
            <a:r>
              <a:rPr lang="en-US" dirty="0"/>
              <a:t>their daily using products and pay for </a:t>
            </a:r>
            <a:r>
              <a:rPr lang="en-US" dirty="0" smtClean="0"/>
              <a:t>that.</a:t>
            </a:r>
          </a:p>
          <a:p>
            <a:pPr marL="0" indent="0">
              <a:buNone/>
            </a:pPr>
            <a:endParaRPr lang="en-US" dirty="0" smtClean="0"/>
          </a:p>
          <a:p>
            <a:r>
              <a:rPr lang="en-US" dirty="0" smtClean="0"/>
              <a:t>There is a need to calculate how many products are sold and to generate the bill for the customer.</a:t>
            </a:r>
          </a:p>
          <a:p>
            <a:endParaRPr lang="en-US" dirty="0" smtClean="0"/>
          </a:p>
          <a:p>
            <a:r>
              <a:rPr lang="en-US" dirty="0" smtClean="0"/>
              <a:t>So for this we have created a project in </a:t>
            </a:r>
            <a:r>
              <a:rPr lang="en-US" dirty="0" err="1" smtClean="0"/>
              <a:t>c++</a:t>
            </a:r>
            <a:r>
              <a:rPr lang="en-US" dirty="0" smtClean="0"/>
              <a:t> of the Supermarket billing system.</a:t>
            </a:r>
            <a:endParaRPr lang="en-US" dirty="0"/>
          </a:p>
          <a:p>
            <a:endParaRPr lang="en-US" dirty="0" smtClean="0"/>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8600" y="1440872"/>
            <a:ext cx="4876800" cy="4350327"/>
          </a:xfrm>
        </p:spPr>
        <p:txBody>
          <a:bodyPr>
            <a:normAutofit/>
          </a:bodyPr>
          <a:lstStyle/>
          <a:p>
            <a:pPr lvl="1"/>
            <a:r>
              <a:rPr lang="en-US" sz="2400" dirty="0" smtClean="0">
                <a:latin typeface="Calibri" panose="020F0502020204030204" pitchFamily="34" charset="0"/>
                <a:cs typeface="Calibri" panose="020F0502020204030204" pitchFamily="34" charset="0"/>
              </a:rPr>
              <a:t>The bill calculating operator will enter the unique code  of product then it will show its information and price and the bill will be calculated and total payment will be shown.</a:t>
            </a:r>
          </a:p>
          <a:p>
            <a:pPr lvl="1"/>
            <a:endParaRPr lang="en-US" sz="2400" dirty="0" smtClean="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rPr>
              <a:t>Customer will pay for the products.</a:t>
            </a:r>
          </a:p>
          <a:p>
            <a:pPr lvl="1"/>
            <a:endParaRPr lang="en-US" sz="2400" dirty="0" smtClean="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rPr>
              <a:t>All the products sold history will be saved in master records file.</a:t>
            </a:r>
          </a:p>
          <a:p>
            <a:pPr lvl="1"/>
            <a:endParaRPr lang="en-US" sz="2400" dirty="0">
              <a:latin typeface="Calibri" panose="020F0502020204030204" pitchFamily="34" charset="0"/>
              <a:cs typeface="Calibri" panose="020F0502020204030204" pitchFamily="34" charset="0"/>
            </a:endParaRPr>
          </a:p>
        </p:txBody>
      </p:sp>
      <p:pic>
        <p:nvPicPr>
          <p:cNvPr id="1029" name="Picture 5" descr="E:\c++ supermarket\download.jpg"/>
          <p:cNvPicPr>
            <a:picLocks noChangeAspect="1" noChangeArrowheads="1"/>
          </p:cNvPicPr>
          <p:nvPr/>
        </p:nvPicPr>
        <p:blipFill>
          <a:blip r:embed="rId2"/>
          <a:srcRect/>
          <a:stretch>
            <a:fillRect/>
          </a:stretch>
        </p:blipFill>
        <p:spPr bwMode="auto">
          <a:xfrm>
            <a:off x="457200" y="1440873"/>
            <a:ext cx="3734972" cy="4495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ppt_x"/>
                                          </p:val>
                                        </p:tav>
                                        <p:tav tm="100000">
                                          <p:val>
                                            <p:strVal val="#ppt_x"/>
                                          </p:val>
                                        </p:tav>
                                      </p:tavLst>
                                    </p:anim>
                                    <p:anim calcmode="lin" valueType="num">
                                      <p:cBhvr additive="base">
                                        <p:cTn id="8" dur="500" fill="hold"/>
                                        <p:tgtEl>
                                          <p:spTgt spid="10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382000" cy="1356360"/>
          </a:xfrm>
        </p:spPr>
        <p:txBody>
          <a:bodyPr>
            <a:normAutofit fontScale="90000"/>
          </a:bodyPr>
          <a:lstStyle/>
          <a:p>
            <a:pPr algn="ctr"/>
            <a:r>
              <a:rPr lang="en-US" sz="5300" b="1" i="1" dirty="0" smtClean="0">
                <a:solidFill>
                  <a:srgbClr val="FFFF00"/>
                </a:solidFill>
              </a:rPr>
              <a:t>DESCRIPTION OF THE PROJECT </a:t>
            </a:r>
            <a:endParaRPr lang="en-US" i="1" dirty="0">
              <a:solidFill>
                <a:srgbClr val="FFFF00"/>
              </a:solidFill>
            </a:endParaRPr>
          </a:p>
        </p:txBody>
      </p:sp>
      <p:sp>
        <p:nvSpPr>
          <p:cNvPr id="3" name="Content Placeholder 2"/>
          <p:cNvSpPr>
            <a:spLocks noGrp="1"/>
          </p:cNvSpPr>
          <p:nvPr>
            <p:ph idx="1"/>
          </p:nvPr>
        </p:nvSpPr>
        <p:spPr>
          <a:xfrm>
            <a:off x="518160" y="2590800"/>
            <a:ext cx="7955280" cy="4069080"/>
          </a:xfrm>
        </p:spPr>
        <p:txBody>
          <a:bodyPr>
            <a:normAutofit/>
          </a:bodyPr>
          <a:lstStyle/>
          <a:p>
            <a:r>
              <a:rPr lang="en-US" sz="2800" dirty="0" smtClean="0">
                <a:latin typeface="Calibri" panose="020F0502020204030204" pitchFamily="34" charset="0"/>
                <a:cs typeface="Calibri" panose="020F0502020204030204" pitchFamily="34" charset="0"/>
              </a:rPr>
              <a:t>Many Supermarkets use this type of billing system for a decade. It is also improved many times according to requirements of sellers and customers</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A new concept of editing and searching the goods is added in this project. With the help of this a customer can easily increase or decrease quantity of goods.</a:t>
            </a:r>
            <a:endParaRPr lang="en-US" sz="2800" dirty="0">
              <a:latin typeface="Calibri" panose="020F0502020204030204" pitchFamily="34" charset="0"/>
              <a:cs typeface="Calibri" panose="020F0502020204030204"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9900"/>
            <a:ext cx="7848600" cy="1140627"/>
          </a:xfrm>
        </p:spPr>
        <p:txBody>
          <a:bodyPr>
            <a:normAutofit fontScale="90000"/>
          </a:bodyPr>
          <a:lstStyle/>
          <a:p>
            <a:pPr algn="ctr"/>
            <a:r>
              <a:rPr lang="en-US" sz="5300" b="1" i="1" dirty="0" smtClean="0">
                <a:solidFill>
                  <a:schemeClr val="accent4"/>
                </a:solidFill>
              </a:rPr>
              <a:t>TECHNOLOGY AND TOOLS USED</a:t>
            </a:r>
            <a:endParaRPr lang="en-US" i="1" dirty="0">
              <a:solidFill>
                <a:schemeClr val="accent4"/>
              </a:solidFill>
            </a:endParaRPr>
          </a:p>
        </p:txBody>
      </p:sp>
      <p:pic>
        <p:nvPicPr>
          <p:cNvPr id="2050" name="Picture 2" descr="E:\c++ supermarket\images.jpg"/>
          <p:cNvPicPr>
            <a:picLocks noGrp="1" noChangeAspect="1" noChangeArrowheads="1"/>
          </p:cNvPicPr>
          <p:nvPr>
            <p:ph idx="1"/>
          </p:nvPr>
        </p:nvPicPr>
        <p:blipFill>
          <a:blip r:embed="rId2"/>
          <a:srcRect/>
          <a:stretch>
            <a:fillRect/>
          </a:stretch>
        </p:blipFill>
        <p:spPr bwMode="auto">
          <a:xfrm>
            <a:off x="381000" y="2514600"/>
            <a:ext cx="4044677" cy="2667000"/>
          </a:xfrm>
          <a:prstGeom prst="rect">
            <a:avLst/>
          </a:prstGeom>
          <a:noFill/>
        </p:spPr>
      </p:pic>
      <p:sp>
        <p:nvSpPr>
          <p:cNvPr id="3" name="AutoShape 2" descr="How to Install Code Blocks on Ubuntu 16.04, Ubuntu 18.04, 19.04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to Install Code Blocks on Ubuntu 16.04, Ubuntu 18.04, 19.04 ..."/>
          <p:cNvSpPr>
            <a:spLocks noChangeAspect="1" noChangeArrowheads="1"/>
          </p:cNvSpPr>
          <p:nvPr/>
        </p:nvSpPr>
        <p:spPr bwMode="auto">
          <a:xfrm flipV="1">
            <a:off x="-2352441" y="312738"/>
            <a:ext cx="687160" cy="6871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ow to Install Code Blocks on Ubuntu 16.04, Ubuntu 18.04, 19.04 ..."/>
          <p:cNvSpPr>
            <a:spLocks noChangeAspect="1" noChangeArrowheads="1"/>
          </p:cNvSpPr>
          <p:nvPr/>
        </p:nvSpPr>
        <p:spPr bwMode="auto">
          <a:xfrm>
            <a:off x="10363200" y="354329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4876800" y="4114800"/>
            <a:ext cx="3886200" cy="2476500"/>
          </a:xfrm>
          <a:prstGeom prst="rect">
            <a:avLst/>
          </a:prstGeom>
        </p:spPr>
      </p:pic>
      <p:sp>
        <p:nvSpPr>
          <p:cNvPr id="10" name="Rectangle 9"/>
          <p:cNvSpPr/>
          <p:nvPr/>
        </p:nvSpPr>
        <p:spPr>
          <a:xfrm>
            <a:off x="6172200" y="3333294"/>
            <a:ext cx="1905000" cy="461665"/>
          </a:xfrm>
          <a:prstGeom prst="rect">
            <a:avLst/>
          </a:prstGeom>
        </p:spPr>
        <p:txBody>
          <a:bodyPr wrap="square">
            <a:spAutoFit/>
          </a:bodyPr>
          <a:lstStyle/>
          <a:p>
            <a:r>
              <a:rPr lang="en-US" sz="2400" i="1" dirty="0" smtClean="0">
                <a:solidFill>
                  <a:schemeClr val="accent2"/>
                </a:solidFill>
                <a:latin typeface="Calibri" panose="020F0502020204030204" pitchFamily="34" charset="0"/>
                <a:cs typeface="Calibri" panose="020F0502020204030204" pitchFamily="34" charset="0"/>
              </a:rPr>
              <a:t>Code</a:t>
            </a:r>
            <a:r>
              <a:rPr lang="en-US" dirty="0" smtClean="0">
                <a:solidFill>
                  <a:schemeClr val="accent2"/>
                </a:solidFill>
                <a:latin typeface="Calibri" panose="020F0502020204030204" pitchFamily="34" charset="0"/>
                <a:cs typeface="Calibri" panose="020F0502020204030204" pitchFamily="34" charset="0"/>
              </a:rPr>
              <a:t> </a:t>
            </a:r>
            <a:r>
              <a:rPr lang="en-US" sz="2400" i="1" dirty="0" smtClean="0">
                <a:solidFill>
                  <a:schemeClr val="accent2"/>
                </a:solidFill>
                <a:latin typeface="Calibri" panose="020F0502020204030204" pitchFamily="34" charset="0"/>
                <a:cs typeface="Calibri" panose="020F0502020204030204" pitchFamily="34" charset="0"/>
              </a:rPr>
              <a:t>Blocks</a:t>
            </a:r>
            <a:endParaRPr lang="en-US" sz="2400" i="1" dirty="0">
              <a:solidFill>
                <a:schemeClr val="accent2"/>
              </a:solidFill>
              <a:latin typeface="Calibri" panose="020F0502020204030204" pitchFamily="34" charset="0"/>
              <a:cs typeface="Calibri" panose="020F0502020204030204" pitchFamily="34" charset="0"/>
            </a:endParaRPr>
          </a:p>
        </p:txBody>
      </p:sp>
      <p:sp>
        <p:nvSpPr>
          <p:cNvPr id="11" name="Rectangle 10"/>
          <p:cNvSpPr/>
          <p:nvPr/>
        </p:nvSpPr>
        <p:spPr>
          <a:xfrm>
            <a:off x="1544357" y="5638800"/>
            <a:ext cx="2057400" cy="461665"/>
          </a:xfrm>
          <a:prstGeom prst="rect">
            <a:avLst/>
          </a:prstGeom>
        </p:spPr>
        <p:txBody>
          <a:bodyPr wrap="square">
            <a:spAutoFit/>
          </a:bodyPr>
          <a:lstStyle/>
          <a:p>
            <a:r>
              <a:rPr lang="en-US" dirty="0" smtClean="0">
                <a:solidFill>
                  <a:schemeClr val="accent2"/>
                </a:solidFill>
                <a:latin typeface="Calibri" panose="020F0502020204030204" pitchFamily="34" charset="0"/>
                <a:cs typeface="Calibri" panose="020F0502020204030204" pitchFamily="34" charset="0"/>
              </a:rPr>
              <a:t>C</a:t>
            </a:r>
            <a:r>
              <a:rPr lang="en-US" sz="2400" dirty="0" smtClean="0">
                <a:solidFill>
                  <a:schemeClr val="accent2"/>
                </a:solidFill>
                <a:latin typeface="Calibri" panose="020F0502020204030204" pitchFamily="34" charset="0"/>
                <a:cs typeface="Calibri" panose="020F0502020204030204" pitchFamily="34" charset="0"/>
              </a:rPr>
              <a:t>++</a:t>
            </a:r>
            <a:r>
              <a:rPr lang="en-US" dirty="0" smtClean="0">
                <a:solidFill>
                  <a:schemeClr val="accent2"/>
                </a:solidFill>
                <a:latin typeface="Calibri" panose="020F0502020204030204" pitchFamily="34" charset="0"/>
                <a:cs typeface="Calibri" panose="020F0502020204030204" pitchFamily="34" charset="0"/>
              </a:rPr>
              <a:t> </a:t>
            </a:r>
            <a:r>
              <a:rPr lang="en-US" i="1" dirty="0" smtClean="0">
                <a:solidFill>
                  <a:schemeClr val="accent2"/>
                </a:solidFill>
                <a:latin typeface="Calibri" panose="020F0502020204030204" pitchFamily="34" charset="0"/>
                <a:cs typeface="Calibri" panose="020F0502020204030204" pitchFamily="34" charset="0"/>
              </a:rPr>
              <a:t>Language</a:t>
            </a:r>
            <a:endParaRPr lang="en-US" i="1" dirty="0">
              <a:solidFill>
                <a:schemeClr val="accent2"/>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420100" cy="1293028"/>
          </a:xfrm>
        </p:spPr>
        <p:txBody>
          <a:bodyPr>
            <a:normAutofit/>
          </a:bodyPr>
          <a:lstStyle/>
          <a:p>
            <a:pPr algn="ctr"/>
            <a:r>
              <a:rPr lang="en-US" b="1" i="1" dirty="0" smtClean="0">
                <a:solidFill>
                  <a:schemeClr val="accent6">
                    <a:lumMod val="60000"/>
                    <a:lumOff val="40000"/>
                  </a:schemeClr>
                </a:solidFill>
              </a:rPr>
              <a:t>HEADER FILES AND FUNCTIONS USED</a:t>
            </a:r>
            <a:endParaRPr lang="en-US" b="1" i="1" dirty="0">
              <a:solidFill>
                <a:schemeClr val="accent6">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1916311"/>
              </p:ext>
            </p:extLst>
          </p:nvPr>
        </p:nvGraphicFramePr>
        <p:xfrm>
          <a:off x="688975" y="2394464"/>
          <a:ext cx="7956550" cy="4070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990600"/>
            <a:ext cx="8534400" cy="914400"/>
          </a:xfrm>
        </p:spPr>
        <p:txBody>
          <a:bodyPr>
            <a:normAutofit/>
          </a:bodyPr>
          <a:lstStyle/>
          <a:p>
            <a:r>
              <a:rPr lang="en-US" sz="4900" b="1" dirty="0" smtClean="0">
                <a:solidFill>
                  <a:srgbClr val="FFFF00"/>
                </a:solidFill>
              </a:rPr>
              <a:t>METHODS AND FUNCTIONS </a:t>
            </a:r>
            <a:endParaRPr lang="en-US" dirty="0">
              <a:solidFill>
                <a:srgbClr val="FFFF00"/>
              </a:solidFill>
            </a:endParaRPr>
          </a:p>
        </p:txBody>
      </p:sp>
      <p:sp>
        <p:nvSpPr>
          <p:cNvPr id="3" name="Content Placeholder 2"/>
          <p:cNvSpPr>
            <a:spLocks noGrp="1"/>
          </p:cNvSpPr>
          <p:nvPr>
            <p:ph idx="1"/>
          </p:nvPr>
        </p:nvSpPr>
        <p:spPr>
          <a:xfrm>
            <a:off x="457200" y="2362200"/>
            <a:ext cx="8153400" cy="4114800"/>
          </a:xfrm>
        </p:spPr>
        <p:txBody>
          <a:bodyPr>
            <a:normAutofit/>
          </a:bodyPr>
          <a:lstStyle/>
          <a:p>
            <a:r>
              <a:rPr lang="en-US" b="1" u="sng" dirty="0" err="1">
                <a:solidFill>
                  <a:schemeClr val="accent1"/>
                </a:solidFill>
              </a:rPr>
              <a:t>f</a:t>
            </a:r>
            <a:r>
              <a:rPr lang="en-US" b="1" u="sng" dirty="0" err="1" smtClean="0">
                <a:solidFill>
                  <a:schemeClr val="accent1"/>
                </a:solidFill>
              </a:rPr>
              <a:t>stream</a:t>
            </a:r>
            <a:r>
              <a:rPr lang="en-US" dirty="0" smtClean="0"/>
              <a:t> : - The object declared for this class is </a:t>
            </a:r>
            <a:r>
              <a:rPr lang="en-US" dirty="0" err="1" smtClean="0"/>
              <a:t>fout</a:t>
            </a:r>
            <a:r>
              <a:rPr lang="en-US" dirty="0" smtClean="0"/>
              <a:t> and fin. It is the predefined class used for both File-to-Memory/Memory-to-File linking.</a:t>
            </a:r>
          </a:p>
          <a:p>
            <a:r>
              <a:rPr lang="en-US" b="1" u="sng" dirty="0" smtClean="0">
                <a:solidFill>
                  <a:schemeClr val="accent1"/>
                </a:solidFill>
              </a:rPr>
              <a:t>main() </a:t>
            </a:r>
            <a:r>
              <a:rPr lang="en-US" dirty="0" smtClean="0"/>
              <a:t>: - This is the main function which is just the MAIN MENU from where the control is transferred to other functions.</a:t>
            </a:r>
          </a:p>
          <a:p>
            <a:r>
              <a:rPr lang="en-US" b="1" u="sng" dirty="0" err="1" smtClean="0">
                <a:solidFill>
                  <a:schemeClr val="accent1"/>
                </a:solidFill>
              </a:rPr>
              <a:t>gotoxy</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x,int</a:t>
            </a:r>
            <a:r>
              <a:rPr lang="en-US" b="1" u="sng" dirty="0" smtClean="0">
                <a:solidFill>
                  <a:schemeClr val="accent1"/>
                </a:solidFill>
              </a:rPr>
              <a:t> y</a:t>
            </a:r>
            <a:r>
              <a:rPr lang="en-US" b="1" u="sng" dirty="0">
                <a:solidFill>
                  <a:schemeClr val="accent1"/>
                </a:solidFill>
              </a:rPr>
              <a:t>) </a:t>
            </a:r>
            <a:r>
              <a:rPr lang="en-US" dirty="0"/>
              <a:t>:- This function can place cursor at a desired location on screen</a:t>
            </a:r>
            <a:r>
              <a:rPr lang="en-US" dirty="0" smtClean="0"/>
              <a:t>.</a:t>
            </a:r>
          </a:p>
          <a:p>
            <a:pPr marL="274003" indent="-246063"/>
            <a:r>
              <a:rPr lang="en-US" b="1" u="sng" dirty="0" smtClean="0">
                <a:solidFill>
                  <a:schemeClr val="accent1"/>
                </a:solidFill>
              </a:rPr>
              <a:t>security() </a:t>
            </a:r>
            <a:r>
              <a:rPr lang="en-US" dirty="0"/>
              <a:t>:-  Security function for operating at billing counter by bill calculating operator.</a:t>
            </a:r>
          </a:p>
          <a:p>
            <a:pPr marL="274003" indent="-246063"/>
            <a:endParaRPr lang="en-US" dirty="0" smtClean="0"/>
          </a:p>
          <a:p>
            <a:pPr marL="274003" indent="-246063"/>
            <a:endParaRPr lang="en-US" dirty="0" smtClean="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53000"/>
          </a:xfrm>
        </p:spPr>
        <p:txBody>
          <a:bodyPr/>
          <a:lstStyle/>
          <a:p>
            <a:r>
              <a:rPr lang="en-US" b="1" u="sng" dirty="0" err="1" smtClean="0">
                <a:solidFill>
                  <a:schemeClr val="accent1"/>
                </a:solidFill>
              </a:rPr>
              <a:t>starting_fun</a:t>
            </a:r>
            <a:r>
              <a:rPr lang="en-US" b="1" u="sng" dirty="0" smtClean="0">
                <a:solidFill>
                  <a:schemeClr val="accent1"/>
                </a:solidFill>
              </a:rPr>
              <a:t>()</a:t>
            </a:r>
            <a:r>
              <a:rPr lang="en-US" dirty="0" smtClean="0"/>
              <a:t> :-</a:t>
            </a:r>
          </a:p>
          <a:p>
            <a:pPr lvl="1"/>
            <a:r>
              <a:rPr lang="en-US" dirty="0" smtClean="0"/>
              <a:t>The starting function of the program which guides the user.</a:t>
            </a:r>
          </a:p>
          <a:p>
            <a:r>
              <a:rPr lang="en-US" b="1" u="sng" dirty="0" smtClean="0">
                <a:solidFill>
                  <a:schemeClr val="accent1"/>
                </a:solidFill>
              </a:rPr>
              <a:t>display()</a:t>
            </a:r>
            <a:r>
              <a:rPr lang="en-US" dirty="0" smtClean="0"/>
              <a:t> :-</a:t>
            </a:r>
          </a:p>
          <a:p>
            <a:pPr lvl="1"/>
            <a:r>
              <a:rPr lang="en-US" dirty="0" smtClean="0"/>
              <a:t>Function for displaying options on screen.</a:t>
            </a:r>
          </a:p>
          <a:p>
            <a:r>
              <a:rPr lang="en-US" b="1" u="sng" dirty="0" err="1" smtClean="0">
                <a:solidFill>
                  <a:schemeClr val="accent1"/>
                </a:solidFill>
              </a:rPr>
              <a:t>search_goods</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 </a:t>
            </a:r>
            <a:r>
              <a:rPr lang="en-US" dirty="0" smtClean="0"/>
              <a:t>:-</a:t>
            </a:r>
          </a:p>
          <a:p>
            <a:pPr lvl="1"/>
            <a:r>
              <a:rPr lang="en-US" dirty="0" smtClean="0"/>
              <a:t>Function used to search items from the </a:t>
            </a:r>
            <a:r>
              <a:rPr lang="en-US" dirty="0" err="1" smtClean="0"/>
              <a:t>choosen</a:t>
            </a:r>
            <a:r>
              <a:rPr lang="en-US" dirty="0" smtClean="0"/>
              <a:t> items.</a:t>
            </a:r>
          </a:p>
          <a:p>
            <a:r>
              <a:rPr lang="en-US" b="1" u="sng" dirty="0" err="1" smtClean="0">
                <a:solidFill>
                  <a:schemeClr val="accent1"/>
                </a:solidFill>
              </a:rPr>
              <a:t>search_goods_sub</a:t>
            </a:r>
            <a:r>
              <a:rPr lang="en-US" b="1" u="sng" dirty="0" smtClean="0">
                <a:solidFill>
                  <a:schemeClr val="accent1"/>
                </a:solidFill>
              </a:rPr>
              <a:t>(</a:t>
            </a:r>
            <a:r>
              <a:rPr lang="en-US" b="1" u="sng" dirty="0" err="1" smtClean="0">
                <a:solidFill>
                  <a:schemeClr val="accent1"/>
                </a:solidFill>
              </a:rPr>
              <a:t>int</a:t>
            </a:r>
            <a:r>
              <a:rPr lang="en-US" b="1" u="sng" dirty="0" smtClean="0">
                <a:solidFill>
                  <a:schemeClr val="accent1"/>
                </a:solidFill>
              </a:rPr>
              <a:t> </a:t>
            </a:r>
            <a:r>
              <a:rPr lang="en-US" b="1" u="sng" dirty="0" err="1" smtClean="0">
                <a:solidFill>
                  <a:schemeClr val="accent1"/>
                </a:solidFill>
              </a:rPr>
              <a:t>num</a:t>
            </a:r>
            <a:r>
              <a:rPr lang="en-US" b="1" u="sng" dirty="0" smtClean="0">
                <a:solidFill>
                  <a:schemeClr val="accent1"/>
                </a:solidFill>
              </a:rPr>
              <a:t>) </a:t>
            </a:r>
            <a:r>
              <a:rPr lang="en-US" dirty="0" smtClean="0"/>
              <a:t>:-</a:t>
            </a:r>
          </a:p>
          <a:p>
            <a:pPr lvl="1"/>
            <a:r>
              <a:rPr lang="en-US" dirty="0" smtClean="0"/>
              <a:t>This function is part of previous function and it is a continuation of </a:t>
            </a:r>
            <a:r>
              <a:rPr lang="en-US" dirty="0" err="1" smtClean="0"/>
              <a:t>search_goods</a:t>
            </a:r>
            <a:r>
              <a:rPr lang="en-US" dirty="0" smtClean="0"/>
              <a:t>() function.</a:t>
            </a:r>
          </a:p>
          <a:p>
            <a:r>
              <a:rPr lang="en-US" b="1" u="sng" dirty="0" err="1" smtClean="0">
                <a:solidFill>
                  <a:schemeClr val="accent1"/>
                </a:solidFill>
              </a:rPr>
              <a:t>add_goods</a:t>
            </a:r>
            <a:r>
              <a:rPr lang="en-US" b="1" u="sng" dirty="0" smtClean="0">
                <a:solidFill>
                  <a:schemeClr val="accent1"/>
                </a:solidFill>
              </a:rPr>
              <a:t>()</a:t>
            </a:r>
            <a:r>
              <a:rPr lang="en-US" dirty="0" smtClean="0"/>
              <a:t> :-</a:t>
            </a:r>
          </a:p>
          <a:p>
            <a:pPr lvl="1"/>
            <a:r>
              <a:rPr lang="en-US" dirty="0" smtClean="0"/>
              <a:t>This function helps to add items to the bill.</a:t>
            </a:r>
          </a:p>
          <a:p>
            <a:r>
              <a:rPr lang="en-US" b="1" u="sng" dirty="0">
                <a:solidFill>
                  <a:schemeClr val="accent1"/>
                </a:solidFill>
              </a:rPr>
              <a:t>heading</a:t>
            </a:r>
            <a:r>
              <a:rPr lang="en-US" b="1" u="sng" dirty="0" smtClean="0">
                <a:solidFill>
                  <a:schemeClr val="accent1"/>
                </a:solidFill>
              </a:rPr>
              <a:t>() </a:t>
            </a:r>
            <a:r>
              <a:rPr lang="en-US" dirty="0" smtClean="0"/>
              <a:t>:-</a:t>
            </a:r>
            <a:endParaRPr lang="en-US" dirty="0"/>
          </a:p>
          <a:p>
            <a:pPr lvl="1"/>
            <a:r>
              <a:rPr lang="en-US" dirty="0"/>
              <a:t>Function for displaying heading on screen.</a:t>
            </a:r>
          </a:p>
          <a:p>
            <a:endParaRPr lang="en-US" dirty="0" smtClean="0"/>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353</TotalTime>
  <Words>544</Words>
  <Application>Microsoft Office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vt:lpstr>
      <vt:lpstr>Castellar</vt:lpstr>
      <vt:lpstr>Century Gothic</vt:lpstr>
      <vt:lpstr>Georgia</vt:lpstr>
      <vt:lpstr>Vapor Trail</vt:lpstr>
      <vt:lpstr>PowerPoint Presentation</vt:lpstr>
      <vt:lpstr>SUPERMARKET BILLING SYSTEM</vt:lpstr>
      <vt:lpstr>INTRODUCTION</vt:lpstr>
      <vt:lpstr>PowerPoint Presentation</vt:lpstr>
      <vt:lpstr>DESCRIPTION OF THE PROJECT </vt:lpstr>
      <vt:lpstr>TECHNOLOGY AND TOOLS USED</vt:lpstr>
      <vt:lpstr>HEADER FILES AND FUNCTIONS USED</vt:lpstr>
      <vt:lpstr>METHODS AND FUNCTIONS </vt:lpstr>
      <vt:lpstr>PowerPoint Presentation</vt:lpstr>
      <vt:lpstr>PowerPoint Presentation</vt:lpstr>
      <vt:lpstr>Benefits OF THIS PROJECT</vt:lpstr>
      <vt:lpstr>Presented by :-  Himanshu  Setia &amp;  Kunwardeep  Singh  Gujral                (CO19328)                               (CO19338)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Gaurav Setia</cp:lastModifiedBy>
  <cp:revision>42</cp:revision>
  <dcterms:created xsi:type="dcterms:W3CDTF">2020-04-19T05:15:41Z</dcterms:created>
  <dcterms:modified xsi:type="dcterms:W3CDTF">2020-06-29T12:54:26Z</dcterms:modified>
</cp:coreProperties>
</file>