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1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329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662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310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1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11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xmlns="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456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xmlns="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366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0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41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45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995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000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3">
            <a:extLst>
              <a:ext uri="{FF2B5EF4-FFF2-40B4-BE49-F238E27FC236}">
                <a16:creationId xmlns:a16="http://schemas.microsoft.com/office/drawing/2014/main" xmlns="" id="{9B6CD22E-2269-419F-9E81-016EA035D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593C6-84CB-4019-97B3-FC43572E0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latin typeface="Algerian" panose="04020705040A02060702" pitchFamily="82" charset="0"/>
              </a:rPr>
              <a:t>OBJECT ORIENTED PROGRAMMING </a:t>
            </a:r>
            <a:br>
              <a:rPr lang="en-US" sz="4800">
                <a:latin typeface="Algerian" panose="04020705040A02060702" pitchFamily="82" charset="0"/>
              </a:rPr>
            </a:br>
            <a:r>
              <a:rPr lang="en-US" sz="4800">
                <a:latin typeface="Algerian" panose="04020705040A02060702" pitchFamily="82" charset="0"/>
              </a:rPr>
              <a:t>CSE 2</a:t>
            </a:r>
            <a:r>
              <a:rPr lang="en-US" sz="4800" baseline="30000">
                <a:latin typeface="Algerian" panose="04020705040A02060702" pitchFamily="82" charset="0"/>
              </a:rPr>
              <a:t>ND</a:t>
            </a:r>
            <a:r>
              <a:rPr lang="en-US" sz="4800">
                <a:latin typeface="Algerian" panose="04020705040A02060702" pitchFamily="82" charset="0"/>
              </a:rPr>
              <a:t> SEMESTER 2020</a:t>
            </a:r>
            <a:br>
              <a:rPr lang="en-US" sz="4800">
                <a:latin typeface="Algerian" panose="04020705040A02060702" pitchFamily="82" charset="0"/>
              </a:rPr>
            </a:br>
            <a:endParaRPr lang="en-IN" sz="4800">
              <a:latin typeface="Algerian" panose="04020705040A02060702" pitchFamily="82" charset="0"/>
            </a:endParaRPr>
          </a:p>
        </p:txBody>
      </p:sp>
      <p:sp>
        <p:nvSpPr>
          <p:cNvPr id="1037" name="Freeform: Shape 75">
            <a:extLst>
              <a:ext uri="{FF2B5EF4-FFF2-40B4-BE49-F238E27FC236}">
                <a16:creationId xmlns:a16="http://schemas.microsoft.com/office/drawing/2014/main" xmlns="" id="{AA607D34-E2A9-4595-9DB2-5472E077CA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rgbClr val="B94DC3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01629B-19EE-4370-9C9B-57950A8EC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80744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Algerian" panose="04020705040A02060702" pitchFamily="82" charset="0"/>
              </a:rPr>
              <a:t>MADE BY: HARDIK(24)</a:t>
            </a:r>
          </a:p>
          <a:p>
            <a:r>
              <a:rPr lang="en-US" sz="3600">
                <a:solidFill>
                  <a:srgbClr val="FFFFFF"/>
                </a:solidFill>
                <a:latin typeface="Algerian" panose="04020705040A02060702" pitchFamily="82" charset="0"/>
              </a:rPr>
              <a:t>KULDEEP(36)</a:t>
            </a:r>
          </a:p>
          <a:p>
            <a:r>
              <a:rPr lang="en-US" sz="3600">
                <a:solidFill>
                  <a:srgbClr val="FFFFFF"/>
                </a:solidFill>
                <a:latin typeface="Algerian" panose="04020705040A02060702" pitchFamily="82" charset="0"/>
              </a:rPr>
              <a:t>KUNAL(37)</a:t>
            </a:r>
            <a:endParaRPr lang="en-IN" sz="360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xmlns="" id="{63DAB858-5A0C-4AFF-AAC6-705EDF8DB7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B94DC3"/>
          </a:solidFill>
          <a:ln w="41275" cap="rnd">
            <a:solidFill>
              <a:srgbClr val="B94DC3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6">
            <a:extLst>
              <a:ext uri="{FF2B5EF4-FFF2-40B4-BE49-F238E27FC236}">
                <a16:creationId xmlns:a16="http://schemas.microsoft.com/office/drawing/2014/main" xmlns="" id="{53BEA983-EAAB-42FB-84E9-E77708168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67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xmlns="" id="{8A94871E-96FC-4ADE-815B-41A636E34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4C4AC-F159-4D64-A74F-4EEB79CC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8" y="597131"/>
            <a:ext cx="6692827" cy="38926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8900" dirty="0"/>
              <a:t>PROJECT:- SUDOKU </a:t>
            </a:r>
            <a:r>
              <a:rPr lang="en-US" sz="8900" dirty="0" smtClean="0"/>
              <a:t>PUZZLE SOLVER</a:t>
            </a:r>
            <a:endParaRPr lang="en-US" sz="8900" dirty="0"/>
          </a:p>
        </p:txBody>
      </p:sp>
      <p:sp>
        <p:nvSpPr>
          <p:cNvPr id="139" name="Rectangle 6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45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94DC3"/>
          </a:solidFill>
          <a:ln w="38100" cap="rnd">
            <a:solidFill>
              <a:srgbClr val="B94DC3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udoku 4,612 easy | Life and style | The Guardian">
            <a:extLst>
              <a:ext uri="{FF2B5EF4-FFF2-40B4-BE49-F238E27FC236}">
                <a16:creationId xmlns:a16="http://schemas.microsoft.com/office/drawing/2014/main" xmlns="" id="{FDC36B91-2B78-4B7F-BBF8-CF9FA9858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781544" y="1371600"/>
            <a:ext cx="4087368" cy="40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625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05CBC3C-2E5A-4839-8B9B-2E5A6ADF0F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27FF362-FC97-4BF5-949B-D4ADFA26E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B94DC3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EFC59-C184-49B9-9807-1613C141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lgerian" panose="04020705040A02060702" pitchFamily="82" charset="0"/>
              </a:rPr>
              <a:t>WHAT IS </a:t>
            </a:r>
            <a:r>
              <a:rPr lang="en-US" sz="6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SUDOKU</a:t>
            </a:r>
            <a:endParaRPr lang="en-IN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610181-35CC-4E86-BF03-06B5B257D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dirty="0">
                <a:latin typeface="Aparajita" panose="020B0502040204020203" pitchFamily="18" charset="0"/>
                <a:cs typeface="Aparajita" panose="020B0502040204020203" pitchFamily="18" charset="0"/>
              </a:rPr>
              <a:t>Sudoku is a logic-based, combinatorial number-placement puzzle. The objective is to fill a 9*9 grid with digits so that each column, each row, and each of the nine 3*3 </a:t>
            </a:r>
            <a:r>
              <a:rPr lang="en-US" dirty="0" err="1">
                <a:latin typeface="Aparajita" panose="020B0502040204020203" pitchFamily="18" charset="0"/>
                <a:cs typeface="Aparajita" panose="020B0502040204020203" pitchFamily="18" charset="0"/>
              </a:rPr>
              <a:t>subgrids</a:t>
            </a:r>
            <a:r>
              <a:rPr lang="en-US" dirty="0">
                <a:latin typeface="Aparajita" panose="020B0502040204020203" pitchFamily="18" charset="0"/>
                <a:cs typeface="Aparajita" panose="020B0502040204020203" pitchFamily="18" charset="0"/>
              </a:rPr>
              <a:t> that compose the grid contain all of the digits from 1 to 9.</a:t>
            </a:r>
            <a:endParaRPr lang="en-IN" dirty="0"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05CBC3C-2E5A-4839-8B9B-2E5A6ADF0F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27FF362-FC97-4BF5-949B-D4ADFA26E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B94DC3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7DBC3-17F9-4A4D-A958-C6064790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4127918" cy="2414488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Algorithm used:</a:t>
            </a:r>
            <a:br>
              <a:rPr lang="en-US" sz="4000" dirty="0" smtClean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backtracking</a:t>
            </a:r>
            <a:endParaRPr lang="en-IN" sz="4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C1A550-C465-46D6-BADB-5A7838D1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Like all other Backtracking problems, Sudoku can be solved by one by one assigning numbers to empty cells. Before assigning a number, check whether it is safe to assign. Check that the same number is not present in the current row, current column and current 3X3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subgrid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. After checking for safety, assign the number, and recursively check whether this assignment leads to a solution or not. If the assignment doesn’t lead to a solution, then try the next number for the current empty cell. And if none of the number (1 to 9) leads to a solution, return false and print no solution exists.</a:t>
            </a: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999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puzzle is typed in a separate text file as in the given below example:</a:t>
            </a:r>
          </a:p>
          <a:p>
            <a:pPr>
              <a:buNone/>
            </a:pPr>
            <a:r>
              <a:rPr lang="en-US" sz="1200" dirty="0" smtClean="0"/>
              <a:t>530070000</a:t>
            </a:r>
          </a:p>
          <a:p>
            <a:pPr>
              <a:buNone/>
            </a:pPr>
            <a:r>
              <a:rPr lang="en-US" sz="1200" dirty="0" smtClean="0"/>
              <a:t>600195000</a:t>
            </a:r>
          </a:p>
          <a:p>
            <a:pPr>
              <a:buNone/>
            </a:pPr>
            <a:r>
              <a:rPr lang="en-US" sz="1200" dirty="0" smtClean="0"/>
              <a:t>098000060</a:t>
            </a:r>
          </a:p>
          <a:p>
            <a:pPr>
              <a:buNone/>
            </a:pPr>
            <a:r>
              <a:rPr lang="en-US" sz="1200" dirty="0" smtClean="0"/>
              <a:t>800060003</a:t>
            </a:r>
          </a:p>
          <a:p>
            <a:pPr>
              <a:buNone/>
            </a:pPr>
            <a:r>
              <a:rPr lang="en-US" sz="1200" dirty="0" smtClean="0"/>
              <a:t>400803001</a:t>
            </a:r>
          </a:p>
          <a:p>
            <a:pPr>
              <a:buNone/>
            </a:pPr>
            <a:r>
              <a:rPr lang="en-US" sz="1200" dirty="0" smtClean="0"/>
              <a:t>700020006</a:t>
            </a:r>
          </a:p>
          <a:p>
            <a:pPr>
              <a:buNone/>
            </a:pPr>
            <a:r>
              <a:rPr lang="en-US" sz="1200" dirty="0" smtClean="0"/>
              <a:t>060000280</a:t>
            </a:r>
          </a:p>
          <a:p>
            <a:pPr>
              <a:buNone/>
            </a:pPr>
            <a:r>
              <a:rPr lang="en-US" sz="1200" dirty="0" smtClean="0"/>
              <a:t>000419005</a:t>
            </a:r>
          </a:p>
          <a:p>
            <a:pPr>
              <a:buNone/>
            </a:pPr>
            <a:r>
              <a:rPr lang="en-US" sz="1200" dirty="0" smtClean="0"/>
              <a:t>000080079</a:t>
            </a:r>
          </a:p>
          <a:p>
            <a:r>
              <a:rPr lang="en-US" dirty="0" smtClean="0"/>
              <a:t>Then the program is started in which we have to input the name of our text file and the program will output its solution.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3E8E2"/>
      </a:lt2>
      <a:accent1>
        <a:srgbClr val="B94DC3"/>
      </a:accent1>
      <a:accent2>
        <a:srgbClr val="783FB3"/>
      </a:accent2>
      <a:accent3>
        <a:srgbClr val="564DC3"/>
      </a:accent3>
      <a:accent4>
        <a:srgbClr val="3B63B1"/>
      </a:accent4>
      <a:accent5>
        <a:srgbClr val="4DA6C3"/>
      </a:accent5>
      <a:accent6>
        <a:srgbClr val="3BB19D"/>
      </a:accent6>
      <a:hlink>
        <a:srgbClr val="3E89BD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128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SketchyVTI</vt:lpstr>
      <vt:lpstr>OBJECT ORIENTED PROGRAMMING  CSE 2ND SEMESTER 2020 </vt:lpstr>
      <vt:lpstr>PROJECT:- SUDOKU PUZZLE SOLVER</vt:lpstr>
      <vt:lpstr>WHAT IS SUDOKU</vt:lpstr>
      <vt:lpstr>Algorithm used:  backtracking</vt:lpstr>
      <vt:lpstr>USAGE INSTRUCTIONS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CSE 2ND SEMESTER 2020</dc:title>
  <dc:creator>hardikgarg151@gmail.com</dc:creator>
  <cp:lastModifiedBy>HP</cp:lastModifiedBy>
  <cp:revision>2</cp:revision>
  <dcterms:created xsi:type="dcterms:W3CDTF">2020-05-14T13:45:21Z</dcterms:created>
  <dcterms:modified xsi:type="dcterms:W3CDTF">2020-05-14T16:49:54Z</dcterms:modified>
</cp:coreProperties>
</file>