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21" r:id="rId4"/>
    <p:sldMasterId id="2147485017" r:id="rId5"/>
    <p:sldMasterId id="2147485142" r:id="rId6"/>
    <p:sldMasterId id="2147485148" r:id="rId7"/>
    <p:sldMasterId id="2147485174" r:id="rId8"/>
  </p:sldMasterIdLst>
  <p:notesMasterIdLst>
    <p:notesMasterId r:id="rId31"/>
  </p:notesMasterIdLst>
  <p:handoutMasterIdLst>
    <p:handoutMasterId r:id="rId32"/>
  </p:handoutMasterIdLst>
  <p:sldIdLst>
    <p:sldId id="1654" r:id="rId9"/>
    <p:sldId id="3320" r:id="rId10"/>
    <p:sldId id="8489" r:id="rId11"/>
    <p:sldId id="2220" r:id="rId12"/>
    <p:sldId id="8504" r:id="rId13"/>
    <p:sldId id="2211" r:id="rId14"/>
    <p:sldId id="2241" r:id="rId15"/>
    <p:sldId id="8503" r:id="rId16"/>
    <p:sldId id="8505" r:id="rId17"/>
    <p:sldId id="2219" r:id="rId18"/>
    <p:sldId id="8506" r:id="rId19"/>
    <p:sldId id="1915" r:id="rId20"/>
    <p:sldId id="3464" r:id="rId21"/>
    <p:sldId id="8508" r:id="rId22"/>
    <p:sldId id="8509" r:id="rId23"/>
    <p:sldId id="8507" r:id="rId24"/>
    <p:sldId id="3585" r:id="rId25"/>
    <p:sldId id="1937" r:id="rId26"/>
    <p:sldId id="1940" r:id="rId27"/>
    <p:sldId id="1941" r:id="rId28"/>
    <p:sldId id="4639" r:id="rId29"/>
    <p:sldId id="1697" r:id="rId30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ck" id="{A4A3974F-68B6-4650-940A-756473DB41F8}">
          <p14:sldIdLst>
            <p14:sldId id="1654"/>
            <p14:sldId id="3320"/>
            <p14:sldId id="8489"/>
            <p14:sldId id="2220"/>
            <p14:sldId id="8504"/>
            <p14:sldId id="2211"/>
            <p14:sldId id="2241"/>
            <p14:sldId id="8503"/>
            <p14:sldId id="8505"/>
            <p14:sldId id="2219"/>
            <p14:sldId id="8506"/>
            <p14:sldId id="1915"/>
            <p14:sldId id="3464"/>
            <p14:sldId id="8508"/>
            <p14:sldId id="8509"/>
            <p14:sldId id="8507"/>
            <p14:sldId id="3585"/>
            <p14:sldId id="1937"/>
            <p14:sldId id="1940"/>
            <p14:sldId id="1941"/>
            <p14:sldId id="4639"/>
            <p14:sldId id="1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ick Dwyer" initials="ND" lastIdx="79" clrIdx="6">
    <p:extLst>
      <p:ext uri="{19B8F6BF-5375-455C-9EA6-DF929625EA0E}">
        <p15:presenceInfo xmlns:p15="http://schemas.microsoft.com/office/powerpoint/2012/main" userId="Nick Dwyer" providerId="None"/>
      </p:ext>
    </p:extLst>
  </p:cmAuthor>
  <p:cmAuthor id="1" name="Dan Anderson (AR)" initials="DA(" lastIdx="1" clrIdx="0">
    <p:extLst/>
  </p:cmAuthor>
  <p:cmAuthor id="2" name="Nagesh Pabbisetty" initials="NP" lastIdx="3" clrIdx="1">
    <p:extLst/>
  </p:cmAuthor>
  <p:cmAuthor id="3" name="Author" initials="A" lastIdx="37" clrIdx="2"/>
  <p:cmAuthor id="4" name="Shveta Ahuja" initials="SA" lastIdx="7" clrIdx="3">
    <p:extLst/>
  </p:cmAuthor>
  <p:cmAuthor id="5" name="Scott" initials="S" lastIdx="17" clrIdx="4">
    <p:extLst/>
  </p:cmAuthor>
  <p:cmAuthor id="6" name="Thad Allen" initials="TA" lastIdx="3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AB4D9"/>
    <a:srgbClr val="505050"/>
    <a:srgbClr val="F2F8FD"/>
    <a:srgbClr val="E5F1FB"/>
    <a:srgbClr val="FFFFFF"/>
    <a:srgbClr val="000000"/>
    <a:srgbClr val="005695"/>
    <a:srgbClr val="0078D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A15E4-1D58-46FD-9850-4F1707688410}" v="2" dt="2018-12-04T18:46:54.729"/>
    <p1510:client id="{3FC024C3-EFFC-41F5-849C-3CFBCCC8DC09}" v="119" dt="2018-12-05T01:51:09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1657" autoAdjust="0"/>
  </p:normalViewPr>
  <p:slideViewPr>
    <p:cSldViewPr snapToGrid="0">
      <p:cViewPr varScale="1">
        <p:scale>
          <a:sx n="89" d="100"/>
          <a:sy n="89" d="100"/>
        </p:scale>
        <p:origin x="4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1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Thacker" userId="f0621b94-67e7-4ec3-bb52-220d4489acba" providerId="ADAL" clId="{6DEA15E4-1D58-46FD-9850-4F1707688410}"/>
    <pc:docChg chg="addSld delSld modSld modSection">
      <pc:chgData name="Nishant Thacker" userId="f0621b94-67e7-4ec3-bb52-220d4489acba" providerId="ADAL" clId="{6DEA15E4-1D58-46FD-9850-4F1707688410}" dt="2018-12-04T18:46:54.729" v="3"/>
      <pc:docMkLst>
        <pc:docMk/>
      </pc:docMkLst>
      <pc:sldChg chg="del">
        <pc:chgData name="Nishant Thacker" userId="f0621b94-67e7-4ec3-bb52-220d4489acba" providerId="ADAL" clId="{6DEA15E4-1D58-46FD-9850-4F1707688410}" dt="2018-12-04T18:44:32.249" v="0" actId="2696"/>
        <pc:sldMkLst>
          <pc:docMk/>
          <pc:sldMk cId="2773380282" sldId="1963"/>
        </pc:sldMkLst>
      </pc:sldChg>
      <pc:sldChg chg="del">
        <pc:chgData name="Nishant Thacker" userId="f0621b94-67e7-4ec3-bb52-220d4489acba" providerId="ADAL" clId="{6DEA15E4-1D58-46FD-9850-4F1707688410}" dt="2018-12-04T18:44:33.429" v="1" actId="2696"/>
        <pc:sldMkLst>
          <pc:docMk/>
          <pc:sldMk cId="1200768862" sldId="2657"/>
        </pc:sldMkLst>
      </pc:sldChg>
      <pc:sldChg chg="delSp modSp">
        <pc:chgData name="Nishant Thacker" userId="f0621b94-67e7-4ec3-bb52-220d4489acba" providerId="ADAL" clId="{6DEA15E4-1D58-46FD-9850-4F1707688410}" dt="2018-12-04T18:46:54.729" v="3"/>
        <pc:sldMkLst>
          <pc:docMk/>
          <pc:sldMk cId="4211726018" sldId="8488"/>
        </pc:sldMkLst>
        <pc:spChg chg="del">
          <ac:chgData name="Nishant Thacker" userId="f0621b94-67e7-4ec3-bb52-220d4489acba" providerId="ADAL" clId="{6DEA15E4-1D58-46FD-9850-4F1707688410}" dt="2018-12-04T18:46:54.729" v="3"/>
          <ac:spMkLst>
            <pc:docMk/>
            <pc:sldMk cId="4211726018" sldId="8488"/>
            <ac:spMk id="136" creationId="{D3118C7E-9890-4D31-A286-CF0DB993382F}"/>
          </ac:spMkLst>
        </pc:spChg>
        <pc:grpChg chg="mod">
          <ac:chgData name="Nishant Thacker" userId="f0621b94-67e7-4ec3-bb52-220d4489acba" providerId="ADAL" clId="{6DEA15E4-1D58-46FD-9850-4F1707688410}" dt="2018-12-04T18:46:54.729" v="3"/>
          <ac:grpSpMkLst>
            <pc:docMk/>
            <pc:sldMk cId="4211726018" sldId="8488"/>
            <ac:grpSpMk id="3" creationId="{8F2B65B5-A5F6-4D55-84CC-C23AFB8CA240}"/>
          </ac:grpSpMkLst>
        </pc:grpChg>
      </pc:sldChg>
      <pc:sldChg chg="add">
        <pc:chgData name="Nishant Thacker" userId="f0621b94-67e7-4ec3-bb52-220d4489acba" providerId="ADAL" clId="{6DEA15E4-1D58-46FD-9850-4F1707688410}" dt="2018-12-04T18:45:41.500" v="2"/>
        <pc:sldMkLst>
          <pc:docMk/>
          <pc:sldMk cId="2111524884" sldId="8498"/>
        </pc:sldMkLst>
      </pc:sldChg>
    </pc:docChg>
  </pc:docChgLst>
  <pc:docChgLst>
    <pc:chgData name="Nishant Thacker" userId="f0621b94-67e7-4ec3-bb52-220d4489acba" providerId="ADAL" clId="{3FC024C3-EFFC-41F5-849C-3CFBCCC8DC09}"/>
    <pc:docChg chg="undo custSel addSld delSld modSld sldOrd modMainMaster modSection">
      <pc:chgData name="Nishant Thacker" userId="f0621b94-67e7-4ec3-bb52-220d4489acba" providerId="ADAL" clId="{3FC024C3-EFFC-41F5-849C-3CFBCCC8DC09}" dt="2018-12-05T02:03:13.517" v="758" actId="2696"/>
      <pc:docMkLst>
        <pc:docMk/>
      </pc:docMkLst>
      <pc:sldChg chg="addSp delSp modSp add del ord">
        <pc:chgData name="Nishant Thacker" userId="f0621b94-67e7-4ec3-bb52-220d4489acba" providerId="ADAL" clId="{3FC024C3-EFFC-41F5-849C-3CFBCCC8DC09}" dt="2018-12-04T19:45:34.203" v="537" actId="20577"/>
        <pc:sldMkLst>
          <pc:docMk/>
          <pc:sldMk cId="2140356644" sldId="1583"/>
        </pc:sldMkLst>
        <pc:spChg chg="del">
          <ac:chgData name="Nishant Thacker" userId="f0621b94-67e7-4ec3-bb52-220d4489acba" providerId="ADAL" clId="{3FC024C3-EFFC-41F5-849C-3CFBCCC8DC09}" dt="2018-12-04T19:37:56.610" v="440" actId="478"/>
          <ac:spMkLst>
            <pc:docMk/>
            <pc:sldMk cId="2140356644" sldId="1583"/>
            <ac:spMk id="2" creationId="{8F17850D-B516-4628-828C-09A70DAB823C}"/>
          </ac:spMkLst>
        </pc:spChg>
        <pc:spChg chg="add del mod">
          <ac:chgData name="Nishant Thacker" userId="f0621b94-67e7-4ec3-bb52-220d4489acba" providerId="ADAL" clId="{3FC024C3-EFFC-41F5-849C-3CFBCCC8DC09}" dt="2018-12-04T19:37:59.771" v="442" actId="478"/>
          <ac:spMkLst>
            <pc:docMk/>
            <pc:sldMk cId="2140356644" sldId="1583"/>
            <ac:spMk id="4" creationId="{8842576E-8CC6-46C4-815B-3AE3F5E23F12}"/>
          </ac:spMkLst>
        </pc:spChg>
        <pc:spChg chg="del">
          <ac:chgData name="Nishant Thacker" userId="f0621b94-67e7-4ec3-bb52-220d4489acba" providerId="ADAL" clId="{3FC024C3-EFFC-41F5-849C-3CFBCCC8DC09}" dt="2018-12-04T19:45:02.131" v="516" actId="478"/>
          <ac:spMkLst>
            <pc:docMk/>
            <pc:sldMk cId="2140356644" sldId="1583"/>
            <ac:spMk id="5" creationId="{93D098F1-2780-46E7-A585-9A62A150175A}"/>
          </ac:spMkLst>
        </pc:spChg>
        <pc:spChg chg="add del mod">
          <ac:chgData name="Nishant Thacker" userId="f0621b94-67e7-4ec3-bb52-220d4489acba" providerId="ADAL" clId="{3FC024C3-EFFC-41F5-849C-3CFBCCC8DC09}" dt="2018-12-04T19:45:16.564" v="517" actId="478"/>
          <ac:spMkLst>
            <pc:docMk/>
            <pc:sldMk cId="2140356644" sldId="1583"/>
            <ac:spMk id="7" creationId="{BF7F0828-48C4-41CF-ACCB-50A7B5F5DC52}"/>
          </ac:spMkLst>
        </pc:spChg>
        <pc:spChg chg="add del mod">
          <ac:chgData name="Nishant Thacker" userId="f0621b94-67e7-4ec3-bb52-220d4489acba" providerId="ADAL" clId="{3FC024C3-EFFC-41F5-849C-3CFBCCC8DC09}" dt="2018-12-04T19:45:19.318" v="518" actId="478"/>
          <ac:spMkLst>
            <pc:docMk/>
            <pc:sldMk cId="2140356644" sldId="1583"/>
            <ac:spMk id="9" creationId="{4349E24E-CC8F-4D77-8CAA-9EA750995715}"/>
          </ac:spMkLst>
        </pc:spChg>
        <pc:spChg chg="add del">
          <ac:chgData name="Nishant Thacker" userId="f0621b94-67e7-4ec3-bb52-220d4489acba" providerId="ADAL" clId="{3FC024C3-EFFC-41F5-849C-3CFBCCC8DC09}" dt="2018-12-04T19:45:25.524" v="522"/>
          <ac:spMkLst>
            <pc:docMk/>
            <pc:sldMk cId="2140356644" sldId="1583"/>
            <ac:spMk id="10" creationId="{47A32862-A162-4F68-BDAA-016E2BA47BED}"/>
          </ac:spMkLst>
        </pc:spChg>
        <pc:spChg chg="add mod">
          <ac:chgData name="Nishant Thacker" userId="f0621b94-67e7-4ec3-bb52-220d4489acba" providerId="ADAL" clId="{3FC024C3-EFFC-41F5-849C-3CFBCCC8DC09}" dt="2018-12-04T19:45:34.203" v="537" actId="20577"/>
          <ac:spMkLst>
            <pc:docMk/>
            <pc:sldMk cId="2140356644" sldId="1583"/>
            <ac:spMk id="11" creationId="{2DD67504-8556-4217-AED0-066B9B004130}"/>
          </ac:spMkLst>
        </pc:spChg>
        <pc:graphicFrameChg chg="mod">
          <ac:chgData name="Nishant Thacker" userId="f0621b94-67e7-4ec3-bb52-220d4489acba" providerId="ADAL" clId="{3FC024C3-EFFC-41F5-849C-3CFBCCC8DC09}" dt="2018-12-04T19:44:51.731" v="515" actId="1076"/>
          <ac:graphicFrameMkLst>
            <pc:docMk/>
            <pc:sldMk cId="2140356644" sldId="1583"/>
            <ac:graphicFrameMk id="6" creationId="{BF40D489-D8B4-4467-AF8D-8B7322815D96}"/>
          </ac:graphicFrameMkLst>
        </pc:graphicFrameChg>
      </pc:sldChg>
      <pc:sldChg chg="modSp">
        <pc:chgData name="Nishant Thacker" userId="f0621b94-67e7-4ec3-bb52-220d4489acba" providerId="ADAL" clId="{3FC024C3-EFFC-41F5-849C-3CFBCCC8DC09}" dt="2018-12-04T19:05:35.702" v="84" actId="20577"/>
        <pc:sldMkLst>
          <pc:docMk/>
          <pc:sldMk cId="1308039210" sldId="1654"/>
        </pc:sldMkLst>
        <pc:spChg chg="mod">
          <ac:chgData name="Nishant Thacker" userId="f0621b94-67e7-4ec3-bb52-220d4489acba" providerId="ADAL" clId="{3FC024C3-EFFC-41F5-849C-3CFBCCC8DC09}" dt="2018-12-04T19:05:00.318" v="9" actId="14100"/>
          <ac:spMkLst>
            <pc:docMk/>
            <pc:sldMk cId="1308039210" sldId="1654"/>
            <ac:spMk id="2" creationId="{D73084B9-E37E-4841-ADE3-D1614D06A84A}"/>
          </ac:spMkLst>
        </pc:spChg>
        <pc:spChg chg="mod">
          <ac:chgData name="Nishant Thacker" userId="f0621b94-67e7-4ec3-bb52-220d4489acba" providerId="ADAL" clId="{3FC024C3-EFFC-41F5-849C-3CFBCCC8DC09}" dt="2018-12-04T19:05:35.702" v="84" actId="20577"/>
          <ac:spMkLst>
            <pc:docMk/>
            <pc:sldMk cId="1308039210" sldId="1654"/>
            <ac:spMk id="4" creationId="{00000000-0000-0000-0000-000000000000}"/>
          </ac:spMkLst>
        </pc:spChg>
      </pc:sldChg>
      <pc:sldChg chg="addSp delSp modSp">
        <pc:chgData name="Nishant Thacker" userId="f0621b94-67e7-4ec3-bb52-220d4489acba" providerId="ADAL" clId="{3FC024C3-EFFC-41F5-849C-3CFBCCC8DC09}" dt="2018-12-04T20:00:03.998" v="727" actId="693"/>
        <pc:sldMkLst>
          <pc:docMk/>
          <pc:sldMk cId="3074195236" sldId="1696"/>
        </pc:sldMkLst>
        <pc:spChg chg="add mod">
          <ac:chgData name="Nishant Thacker" userId="f0621b94-67e7-4ec3-bb52-220d4489acba" providerId="ADAL" clId="{3FC024C3-EFFC-41F5-849C-3CFBCCC8DC09}" dt="2018-12-04T19:59:00.215" v="725" actId="1076"/>
          <ac:spMkLst>
            <pc:docMk/>
            <pc:sldMk cId="3074195236" sldId="1696"/>
            <ac:spMk id="135" creationId="{63F3DFA0-C106-4DD0-B3D6-E94DFC81ED9C}"/>
          </ac:spMkLst>
        </pc:spChg>
        <pc:spChg chg="add mod">
          <ac:chgData name="Nishant Thacker" userId="f0621b94-67e7-4ec3-bb52-220d4489acba" providerId="ADAL" clId="{3FC024C3-EFFC-41F5-849C-3CFBCCC8DC09}" dt="2018-12-04T19:49:41.540" v="587" actId="1076"/>
          <ac:spMkLst>
            <pc:docMk/>
            <pc:sldMk cId="3074195236" sldId="1696"/>
            <ac:spMk id="138" creationId="{194C88FD-EC89-4091-AB6C-24B89861A0BC}"/>
          </ac:spMkLst>
        </pc:spChg>
        <pc:spChg chg="add mod">
          <ac:chgData name="Nishant Thacker" userId="f0621b94-67e7-4ec3-bb52-220d4489acba" providerId="ADAL" clId="{3FC024C3-EFFC-41F5-849C-3CFBCCC8DC09}" dt="2018-12-04T19:49:41.540" v="587" actId="1076"/>
          <ac:spMkLst>
            <pc:docMk/>
            <pc:sldMk cId="3074195236" sldId="1696"/>
            <ac:spMk id="141" creationId="{A353A8C5-8A02-4B24-B111-7D962A123DE9}"/>
          </ac:spMkLst>
        </pc:spChg>
        <pc:spChg chg="del">
          <ac:chgData name="Nishant Thacker" userId="f0621b94-67e7-4ec3-bb52-220d4489acba" providerId="ADAL" clId="{3FC024C3-EFFC-41F5-849C-3CFBCCC8DC09}" dt="2018-12-04T19:48:09.199" v="561" actId="478"/>
          <ac:spMkLst>
            <pc:docMk/>
            <pc:sldMk cId="3074195236" sldId="1696"/>
            <ac:spMk id="143" creationId="{B667A296-AA1A-9340-B6F6-427F47E4F9D9}"/>
          </ac:spMkLst>
        </pc:spChg>
        <pc:spChg chg="del">
          <ac:chgData name="Nishant Thacker" userId="f0621b94-67e7-4ec3-bb52-220d4489acba" providerId="ADAL" clId="{3FC024C3-EFFC-41F5-849C-3CFBCCC8DC09}" dt="2018-12-04T19:48:09.199" v="561" actId="478"/>
          <ac:spMkLst>
            <pc:docMk/>
            <pc:sldMk cId="3074195236" sldId="1696"/>
            <ac:spMk id="147" creationId="{AFD9F4EE-9016-1345-9B79-5208563E5EC3}"/>
          </ac:spMkLst>
        </pc:spChg>
        <pc:spChg chg="del">
          <ac:chgData name="Nishant Thacker" userId="f0621b94-67e7-4ec3-bb52-220d4489acba" providerId="ADAL" clId="{3FC024C3-EFFC-41F5-849C-3CFBCCC8DC09}" dt="2018-12-04T19:48:09.199" v="561" actId="478"/>
          <ac:spMkLst>
            <pc:docMk/>
            <pc:sldMk cId="3074195236" sldId="1696"/>
            <ac:spMk id="148" creationId="{898DA442-FC66-9F46-A14B-EAB93DF31327}"/>
          </ac:spMkLst>
        </pc:spChg>
        <pc:spChg chg="add del mod">
          <ac:chgData name="Nishant Thacker" userId="f0621b94-67e7-4ec3-bb52-220d4489acba" providerId="ADAL" clId="{3FC024C3-EFFC-41F5-849C-3CFBCCC8DC09}" dt="2018-12-04T19:53:56.231" v="610" actId="478"/>
          <ac:spMkLst>
            <pc:docMk/>
            <pc:sldMk cId="3074195236" sldId="1696"/>
            <ac:spMk id="158" creationId="{DB1F33E0-A82B-4E93-8BA4-B766809DE72E}"/>
          </ac:spMkLst>
        </pc:spChg>
        <pc:spChg chg="add mod">
          <ac:chgData name="Nishant Thacker" userId="f0621b94-67e7-4ec3-bb52-220d4489acba" providerId="ADAL" clId="{3FC024C3-EFFC-41F5-849C-3CFBCCC8DC09}" dt="2018-12-04T19:54:19.365" v="614" actId="1076"/>
          <ac:spMkLst>
            <pc:docMk/>
            <pc:sldMk cId="3074195236" sldId="1696"/>
            <ac:spMk id="165" creationId="{B245074C-4F2F-47C0-ADD3-73EFACED3642}"/>
          </ac:spMkLst>
        </pc:spChg>
        <pc:spChg chg="add del mod">
          <ac:chgData name="Nishant Thacker" userId="f0621b94-67e7-4ec3-bb52-220d4489acba" providerId="ADAL" clId="{3FC024C3-EFFC-41F5-849C-3CFBCCC8DC09}" dt="2018-12-04T19:54:11.593" v="613" actId="478"/>
          <ac:spMkLst>
            <pc:docMk/>
            <pc:sldMk cId="3074195236" sldId="1696"/>
            <ac:spMk id="166" creationId="{9B9CB6BD-635D-41F0-A767-4CA9E0F9C33F}"/>
          </ac:spMkLst>
        </pc:spChg>
        <pc:spChg chg="add mod">
          <ac:chgData name="Nishant Thacker" userId="f0621b94-67e7-4ec3-bb52-220d4489acba" providerId="ADAL" clId="{3FC024C3-EFFC-41F5-849C-3CFBCCC8DC09}" dt="2018-12-04T19:54:04.375" v="612" actId="1076"/>
          <ac:spMkLst>
            <pc:docMk/>
            <pc:sldMk cId="3074195236" sldId="1696"/>
            <ac:spMk id="169" creationId="{E7B3F335-FCEE-4507-AC97-1E2F6ABFD491}"/>
          </ac:spMkLst>
        </pc:spChg>
        <pc:spChg chg="add mod">
          <ac:chgData name="Nishant Thacker" userId="f0621b94-67e7-4ec3-bb52-220d4489acba" providerId="ADAL" clId="{3FC024C3-EFFC-41F5-849C-3CFBCCC8DC09}" dt="2018-12-04T19:57:25.937" v="708" actId="1076"/>
          <ac:spMkLst>
            <pc:docMk/>
            <pc:sldMk cId="3074195236" sldId="1696"/>
            <ac:spMk id="174" creationId="{BF880B7D-5B76-466C-B924-38DE5E4B9F54}"/>
          </ac:spMkLst>
        </pc:spChg>
        <pc:spChg chg="mod">
          <ac:chgData name="Nishant Thacker" userId="f0621b94-67e7-4ec3-bb52-220d4489acba" providerId="ADAL" clId="{3FC024C3-EFFC-41F5-849C-3CFBCCC8DC09}" dt="2018-12-04T20:00:03.998" v="727" actId="693"/>
          <ac:spMkLst>
            <pc:docMk/>
            <pc:sldMk cId="3074195236" sldId="1696"/>
            <ac:spMk id="176" creationId="{3A9F7DB0-3A17-458E-9857-5902DBB59E06}"/>
          </ac:spMkLst>
        </pc:spChg>
        <pc:spChg chg="del">
          <ac:chgData name="Nishant Thacker" userId="f0621b94-67e7-4ec3-bb52-220d4489acba" providerId="ADAL" clId="{3FC024C3-EFFC-41F5-849C-3CFBCCC8DC09}" dt="2018-12-04T19:49:29.953" v="584" actId="478"/>
          <ac:spMkLst>
            <pc:docMk/>
            <pc:sldMk cId="3074195236" sldId="1696"/>
            <ac:spMk id="189" creationId="{5EBCA234-F8F6-FD4A-B0AD-7988CDB6DC46}"/>
          </ac:spMkLst>
        </pc:spChg>
        <pc:spChg chg="mod">
          <ac:chgData name="Nishant Thacker" userId="f0621b94-67e7-4ec3-bb52-220d4489acba" providerId="ADAL" clId="{3FC024C3-EFFC-41F5-849C-3CFBCCC8DC09}" dt="2018-12-04T19:57:25.937" v="708" actId="1076"/>
          <ac:spMkLst>
            <pc:docMk/>
            <pc:sldMk cId="3074195236" sldId="1696"/>
            <ac:spMk id="190" creationId="{7C3EFB9A-E827-8E4B-A747-8D13E1295C30}"/>
          </ac:spMkLst>
        </pc:spChg>
        <pc:spChg chg="mod">
          <ac:chgData name="Nishant Thacker" userId="f0621b94-67e7-4ec3-bb52-220d4489acba" providerId="ADAL" clId="{3FC024C3-EFFC-41F5-849C-3CFBCCC8DC09}" dt="2018-12-04T19:48:52.553" v="582" actId="20577"/>
          <ac:spMkLst>
            <pc:docMk/>
            <pc:sldMk cId="3074195236" sldId="1696"/>
            <ac:spMk id="195" creationId="{4EDAAA30-324D-3442-B318-A603AAC6B3C9}"/>
          </ac:spMkLst>
        </pc:spChg>
        <pc:spChg chg="del">
          <ac:chgData name="Nishant Thacker" userId="f0621b94-67e7-4ec3-bb52-220d4489acba" providerId="ADAL" clId="{3FC024C3-EFFC-41F5-849C-3CFBCCC8DC09}" dt="2018-12-04T19:49:45.171" v="588" actId="478"/>
          <ac:spMkLst>
            <pc:docMk/>
            <pc:sldMk cId="3074195236" sldId="1696"/>
            <ac:spMk id="197" creationId="{BDFDB929-7E7E-9F47-8C1E-2722B0F4A549}"/>
          </ac:spMkLst>
        </pc:spChg>
        <pc:spChg chg="del">
          <ac:chgData name="Nishant Thacker" userId="f0621b94-67e7-4ec3-bb52-220d4489acba" providerId="ADAL" clId="{3FC024C3-EFFC-41F5-849C-3CFBCCC8DC09}" dt="2018-12-04T19:50:11.317" v="589" actId="478"/>
          <ac:spMkLst>
            <pc:docMk/>
            <pc:sldMk cId="3074195236" sldId="1696"/>
            <ac:spMk id="200" creationId="{025CB0B5-1199-F14A-9CF8-7638C2D7DB36}"/>
          </ac:spMkLst>
        </pc:spChg>
        <pc:spChg chg="del">
          <ac:chgData name="Nishant Thacker" userId="f0621b94-67e7-4ec3-bb52-220d4489acba" providerId="ADAL" clId="{3FC024C3-EFFC-41F5-849C-3CFBCCC8DC09}" dt="2018-12-04T19:49:45.171" v="588" actId="478"/>
          <ac:spMkLst>
            <pc:docMk/>
            <pc:sldMk cId="3074195236" sldId="1696"/>
            <ac:spMk id="201" creationId="{053340D5-DC9C-3B4C-BB3E-94F233297784}"/>
          </ac:spMkLst>
        </pc:spChg>
        <pc:grpChg chg="add mod">
          <ac:chgData name="Nishant Thacker" userId="f0621b94-67e7-4ec3-bb52-220d4489acba" providerId="ADAL" clId="{3FC024C3-EFFC-41F5-849C-3CFBCCC8DC09}" dt="2018-12-04T19:49:41.540" v="587" actId="1076"/>
          <ac:grpSpMkLst>
            <pc:docMk/>
            <pc:sldMk cId="3074195236" sldId="1696"/>
            <ac:grpSpMk id="145" creationId="{A4D3621F-A936-4415-9B74-95D8CA01E388}"/>
          </ac:grpSpMkLst>
        </pc:grpChg>
        <pc:grpChg chg="mod">
          <ac:chgData name="Nishant Thacker" userId="f0621b94-67e7-4ec3-bb52-220d4489acba" providerId="ADAL" clId="{3FC024C3-EFFC-41F5-849C-3CFBCCC8DC09}" dt="2018-12-04T19:49:31.897" v="585"/>
          <ac:grpSpMkLst>
            <pc:docMk/>
            <pc:sldMk cId="3074195236" sldId="1696"/>
            <ac:grpSpMk id="152" creationId="{68526F0B-EEDF-4A13-B19B-FA0BD006FA23}"/>
          </ac:grpSpMkLst>
        </pc:grpChg>
        <pc:grpChg chg="add mod">
          <ac:chgData name="Nishant Thacker" userId="f0621b94-67e7-4ec3-bb52-220d4489acba" providerId="ADAL" clId="{3FC024C3-EFFC-41F5-849C-3CFBCCC8DC09}" dt="2018-12-04T19:49:41.540" v="587" actId="1076"/>
          <ac:grpSpMkLst>
            <pc:docMk/>
            <pc:sldMk cId="3074195236" sldId="1696"/>
            <ac:grpSpMk id="155" creationId="{D378FE38-A03A-440A-A0ED-0C55169EE40F}"/>
          </ac:grpSpMkLst>
        </pc:grpChg>
        <pc:grpChg chg="add del mod">
          <ac:chgData name="Nishant Thacker" userId="f0621b94-67e7-4ec3-bb52-220d4489acba" providerId="ADAL" clId="{3FC024C3-EFFC-41F5-849C-3CFBCCC8DC09}" dt="2018-12-04T19:53:56.231" v="610" actId="478"/>
          <ac:grpSpMkLst>
            <pc:docMk/>
            <pc:sldMk cId="3074195236" sldId="1696"/>
            <ac:grpSpMk id="160" creationId="{9C3DD7E6-F97F-4506-A3DA-7B8F8FA6B187}"/>
          </ac:grpSpMkLst>
        </pc:grpChg>
        <pc:grpChg chg="add mod">
          <ac:chgData name="Nishant Thacker" userId="f0621b94-67e7-4ec3-bb52-220d4489acba" providerId="ADAL" clId="{3FC024C3-EFFC-41F5-849C-3CFBCCC8DC09}" dt="2018-12-04T19:57:25.937" v="708" actId="1076"/>
          <ac:grpSpMkLst>
            <pc:docMk/>
            <pc:sldMk cId="3074195236" sldId="1696"/>
            <ac:grpSpMk id="171" creationId="{654B5E1A-4742-4B24-AD0E-DE7678CCA7E4}"/>
          </ac:grpSpMkLst>
        </pc:grpChg>
        <pc:grpChg chg="add mod">
          <ac:chgData name="Nishant Thacker" userId="f0621b94-67e7-4ec3-bb52-220d4489acba" providerId="ADAL" clId="{3FC024C3-EFFC-41F5-849C-3CFBCCC8DC09}" dt="2018-12-04T19:58:45.653" v="722" actId="14100"/>
          <ac:grpSpMkLst>
            <pc:docMk/>
            <pc:sldMk cId="3074195236" sldId="1696"/>
            <ac:grpSpMk id="175" creationId="{8FC47A9E-C711-4A02-A70D-AC450AC4B220}"/>
          </ac:grpSpMkLst>
        </pc:grpChg>
        <pc:grpChg chg="del">
          <ac:chgData name="Nishant Thacker" userId="f0621b94-67e7-4ec3-bb52-220d4489acba" providerId="ADAL" clId="{3FC024C3-EFFC-41F5-849C-3CFBCCC8DC09}" dt="2018-12-04T19:49:26.896" v="583" actId="478"/>
          <ac:grpSpMkLst>
            <pc:docMk/>
            <pc:sldMk cId="3074195236" sldId="1696"/>
            <ac:grpSpMk id="202" creationId="{F7C4EED0-C5A8-7F42-A850-1376F37007C6}"/>
          </ac:grpSpMkLst>
        </pc:grpChg>
        <pc:grpChg chg="del">
          <ac:chgData name="Nishant Thacker" userId="f0621b94-67e7-4ec3-bb52-220d4489acba" providerId="ADAL" clId="{3FC024C3-EFFC-41F5-849C-3CFBCCC8DC09}" dt="2018-12-04T19:49:45.171" v="588" actId="478"/>
          <ac:grpSpMkLst>
            <pc:docMk/>
            <pc:sldMk cId="3074195236" sldId="1696"/>
            <ac:grpSpMk id="207" creationId="{D36F30D1-C7D3-CF45-AB44-A83DDA3C71D4}"/>
          </ac:grpSpMkLst>
        </pc:grpChg>
        <pc:grpChg chg="del">
          <ac:chgData name="Nishant Thacker" userId="f0621b94-67e7-4ec3-bb52-220d4489acba" providerId="ADAL" clId="{3FC024C3-EFFC-41F5-849C-3CFBCCC8DC09}" dt="2018-12-04T19:49:45.171" v="588" actId="478"/>
          <ac:grpSpMkLst>
            <pc:docMk/>
            <pc:sldMk cId="3074195236" sldId="1696"/>
            <ac:grpSpMk id="212" creationId="{45E25360-AAE0-8146-9ECA-00C99929662D}"/>
          </ac:grpSpMkLst>
        </pc:grpChg>
        <pc:grpChg chg="mod">
          <ac:chgData name="Nishant Thacker" userId="f0621b94-67e7-4ec3-bb52-220d4489acba" providerId="ADAL" clId="{3FC024C3-EFFC-41F5-849C-3CFBCCC8DC09}" dt="2018-12-04T19:57:25.937" v="708" actId="1076"/>
          <ac:grpSpMkLst>
            <pc:docMk/>
            <pc:sldMk cId="3074195236" sldId="1696"/>
            <ac:grpSpMk id="215" creationId="{EB5622E4-5AE8-CA45-B581-2FAEE08D50E7}"/>
          </ac:grpSpMkLst>
        </pc:grpChg>
        <pc:grpChg chg="del">
          <ac:chgData name="Nishant Thacker" userId="f0621b94-67e7-4ec3-bb52-220d4489acba" providerId="ADAL" clId="{3FC024C3-EFFC-41F5-849C-3CFBCCC8DC09}" dt="2018-12-04T19:50:11.317" v="589" actId="478"/>
          <ac:grpSpMkLst>
            <pc:docMk/>
            <pc:sldMk cId="3074195236" sldId="1696"/>
            <ac:grpSpMk id="218" creationId="{2057EE73-62FD-8A4A-B915-31BC767B24EB}"/>
          </ac:grpSpMkLst>
        </pc:grpChg>
        <pc:grpChg chg="del">
          <ac:chgData name="Nishant Thacker" userId="f0621b94-67e7-4ec3-bb52-220d4489acba" providerId="ADAL" clId="{3FC024C3-EFFC-41F5-849C-3CFBCCC8DC09}" dt="2018-12-04T19:47:37.496" v="545" actId="478"/>
          <ac:grpSpMkLst>
            <pc:docMk/>
            <pc:sldMk cId="3074195236" sldId="1696"/>
            <ac:grpSpMk id="303" creationId="{601B7A0F-A8A0-5E4F-BF1F-6F285CA9E435}"/>
          </ac:grpSpMkLst>
        </pc:grpChg>
        <pc:picChg chg="add mod">
          <ac:chgData name="Nishant Thacker" userId="f0621b94-67e7-4ec3-bb52-220d4489acba" providerId="ADAL" clId="{3FC024C3-EFFC-41F5-849C-3CFBCCC8DC09}" dt="2018-12-04T19:59:00.215" v="725" actId="1076"/>
          <ac:picMkLst>
            <pc:docMk/>
            <pc:sldMk cId="3074195236" sldId="1696"/>
            <ac:picMk id="131" creationId="{DB98203B-1FEA-492B-8012-E06382EC8CAC}"/>
          </ac:picMkLst>
        </pc:picChg>
        <pc:picChg chg="add del mod">
          <ac:chgData name="Nishant Thacker" userId="f0621b94-67e7-4ec3-bb52-220d4489acba" providerId="ADAL" clId="{3FC024C3-EFFC-41F5-849C-3CFBCCC8DC09}" dt="2018-12-04T19:54:11.593" v="613" actId="478"/>
          <ac:picMkLst>
            <pc:docMk/>
            <pc:sldMk cId="3074195236" sldId="1696"/>
            <ac:picMk id="167" creationId="{9AAADCAE-F7BC-4477-85EC-C0821FDEE02A}"/>
          </ac:picMkLst>
        </pc:picChg>
        <pc:picChg chg="add mod">
          <ac:chgData name="Nishant Thacker" userId="f0621b94-67e7-4ec3-bb52-220d4489acba" providerId="ADAL" clId="{3FC024C3-EFFC-41F5-849C-3CFBCCC8DC09}" dt="2018-12-04T19:54:19.365" v="614" actId="1076"/>
          <ac:picMkLst>
            <pc:docMk/>
            <pc:sldMk cId="3074195236" sldId="1696"/>
            <ac:picMk id="168" creationId="{858B3AC6-3EC3-415E-9F3C-9DD76EEDB2DF}"/>
          </ac:picMkLst>
        </pc:picChg>
        <pc:picChg chg="add mod">
          <ac:chgData name="Nishant Thacker" userId="f0621b94-67e7-4ec3-bb52-220d4489acba" providerId="ADAL" clId="{3FC024C3-EFFC-41F5-849C-3CFBCCC8DC09}" dt="2018-12-04T19:54:04.375" v="612" actId="1076"/>
          <ac:picMkLst>
            <pc:docMk/>
            <pc:sldMk cId="3074195236" sldId="1696"/>
            <ac:picMk id="170" creationId="{BECA7B06-3BD0-49C1-8841-AFC3E8E3CB3D}"/>
          </ac:picMkLst>
        </pc:picChg>
        <pc:cxnChg chg="del">
          <ac:chgData name="Nishant Thacker" userId="f0621b94-67e7-4ec3-bb52-220d4489acba" providerId="ADAL" clId="{3FC024C3-EFFC-41F5-849C-3CFBCCC8DC09}" dt="2018-12-04T19:48:04.471" v="560" actId="478"/>
          <ac:cxnSpMkLst>
            <pc:docMk/>
            <pc:sldMk cId="3074195236" sldId="1696"/>
            <ac:cxnSpMk id="144" creationId="{7A65A1C8-716C-8349-959C-6DF07B82298A}"/>
          </ac:cxnSpMkLst>
        </pc:cxnChg>
        <pc:cxnChg chg="del">
          <ac:chgData name="Nishant Thacker" userId="f0621b94-67e7-4ec3-bb52-220d4489acba" providerId="ADAL" clId="{3FC024C3-EFFC-41F5-849C-3CFBCCC8DC09}" dt="2018-12-04T19:48:04.471" v="560" actId="478"/>
          <ac:cxnSpMkLst>
            <pc:docMk/>
            <pc:sldMk cId="3074195236" sldId="1696"/>
            <ac:cxnSpMk id="146" creationId="{DBA42539-5BF8-7842-B9C1-DFB538C2459A}"/>
          </ac:cxnSpMkLst>
        </pc:cxnChg>
        <pc:cxnChg chg="mod">
          <ac:chgData name="Nishant Thacker" userId="f0621b94-67e7-4ec3-bb52-220d4489acba" providerId="ADAL" clId="{3FC024C3-EFFC-41F5-849C-3CFBCCC8DC09}" dt="2018-12-04T20:00:03.998" v="727" actId="693"/>
          <ac:cxnSpMkLst>
            <pc:docMk/>
            <pc:sldMk cId="3074195236" sldId="1696"/>
            <ac:cxnSpMk id="191" creationId="{EF8B5653-BD36-4334-A24A-09AF238D7745}"/>
          </ac:cxnSpMkLst>
        </pc:cxnChg>
        <pc:cxnChg chg="del mod">
          <ac:chgData name="Nishant Thacker" userId="f0621b94-67e7-4ec3-bb52-220d4489acba" providerId="ADAL" clId="{3FC024C3-EFFC-41F5-849C-3CFBCCC8DC09}" dt="2018-12-04T19:58:53.125" v="724" actId="478"/>
          <ac:cxnSpMkLst>
            <pc:docMk/>
            <pc:sldMk cId="3074195236" sldId="1696"/>
            <ac:cxnSpMk id="301" creationId="{7DD96556-230F-0149-B81D-67C53D866050}"/>
          </ac:cxnSpMkLst>
        </pc:cxnChg>
        <pc:cxnChg chg="del mod">
          <ac:chgData name="Nishant Thacker" userId="f0621b94-67e7-4ec3-bb52-220d4489acba" providerId="ADAL" clId="{3FC024C3-EFFC-41F5-849C-3CFBCCC8DC09}" dt="2018-12-04T19:58:50.049" v="723" actId="478"/>
          <ac:cxnSpMkLst>
            <pc:docMk/>
            <pc:sldMk cId="3074195236" sldId="1696"/>
            <ac:cxnSpMk id="302" creationId="{288236F0-A9B4-2F42-A200-8B6FC03BD8AF}"/>
          </ac:cxnSpMkLst>
        </pc:cxnChg>
      </pc:sldChg>
      <pc:sldChg chg="addSp delSp modSp">
        <pc:chgData name="Nishant Thacker" userId="f0621b94-67e7-4ec3-bb52-220d4489acba" providerId="ADAL" clId="{3FC024C3-EFFC-41F5-849C-3CFBCCC8DC09}" dt="2018-12-04T19:46:57.868" v="543" actId="478"/>
        <pc:sldMkLst>
          <pc:docMk/>
          <pc:sldMk cId="373326347" sldId="1723"/>
        </pc:sldMkLst>
        <pc:spChg chg="add del mod">
          <ac:chgData name="Nishant Thacker" userId="f0621b94-67e7-4ec3-bb52-220d4489acba" providerId="ADAL" clId="{3FC024C3-EFFC-41F5-849C-3CFBCCC8DC09}" dt="2018-12-04T19:46:57.868" v="543" actId="478"/>
          <ac:spMkLst>
            <pc:docMk/>
            <pc:sldMk cId="373326347" sldId="1723"/>
            <ac:spMk id="2" creationId="{922A4442-42F1-45A0-837E-6249632D6ECA}"/>
          </ac:spMkLst>
        </pc:spChg>
      </pc:sldChg>
      <pc:sldChg chg="addSp delSp modSp">
        <pc:chgData name="Nishant Thacker" userId="f0621b94-67e7-4ec3-bb52-220d4489acba" providerId="ADAL" clId="{3FC024C3-EFFC-41F5-849C-3CFBCCC8DC09}" dt="2018-12-04T20:02:40.004" v="747" actId="20577"/>
        <pc:sldMkLst>
          <pc:docMk/>
          <pc:sldMk cId="3840623738" sldId="1731"/>
        </pc:sldMkLst>
        <pc:spChg chg="mod">
          <ac:chgData name="Nishant Thacker" userId="f0621b94-67e7-4ec3-bb52-220d4489acba" providerId="ADAL" clId="{3FC024C3-EFFC-41F5-849C-3CFBCCC8DC09}" dt="2018-12-04T20:02:28.620" v="746" actId="404"/>
          <ac:spMkLst>
            <pc:docMk/>
            <pc:sldMk cId="3840623738" sldId="1731"/>
            <ac:spMk id="2" creationId="{CFEF197D-1CF6-49B0-8189-8E16E9C2FFDE}"/>
          </ac:spMkLst>
        </pc:spChg>
        <pc:spChg chg="add mod">
          <ac:chgData name="Nishant Thacker" userId="f0621b94-67e7-4ec3-bb52-220d4489acba" providerId="ADAL" clId="{3FC024C3-EFFC-41F5-849C-3CFBCCC8DC09}" dt="2018-12-04T20:02:40.004" v="747" actId="20577"/>
          <ac:spMkLst>
            <pc:docMk/>
            <pc:sldMk cId="3840623738" sldId="1731"/>
            <ac:spMk id="3" creationId="{4FD9F40E-C7A6-4499-9CB0-1171AA2A46F7}"/>
          </ac:spMkLst>
        </pc:spChg>
        <pc:spChg chg="del">
          <ac:chgData name="Nishant Thacker" userId="f0621b94-67e7-4ec3-bb52-220d4489acba" providerId="ADAL" clId="{3FC024C3-EFFC-41F5-849C-3CFBCCC8DC09}" dt="2018-12-04T20:01:26.026" v="728" actId="478"/>
          <ac:spMkLst>
            <pc:docMk/>
            <pc:sldMk cId="3840623738" sldId="1731"/>
            <ac:spMk id="5" creationId="{7540CD55-F1D5-4847-B594-43677C9E77B8}"/>
          </ac:spMkLst>
        </pc:spChg>
      </pc:sldChg>
      <pc:sldChg chg="del">
        <pc:chgData name="Nishant Thacker" userId="f0621b94-67e7-4ec3-bb52-220d4489acba" providerId="ADAL" clId="{3FC024C3-EFFC-41F5-849C-3CFBCCC8DC09}" dt="2018-12-04T19:46:36.101" v="538" actId="2696"/>
        <pc:sldMkLst>
          <pc:docMk/>
          <pc:sldMk cId="2815400416" sldId="1737"/>
        </pc:sldMkLst>
      </pc:sldChg>
      <pc:sldChg chg="modSp">
        <pc:chgData name="Nishant Thacker" userId="f0621b94-67e7-4ec3-bb52-220d4489acba" providerId="ADAL" clId="{3FC024C3-EFFC-41F5-849C-3CFBCCC8DC09}" dt="2018-12-04T19:14:44.764" v="294" actId="20577"/>
        <pc:sldMkLst>
          <pc:docMk/>
          <pc:sldMk cId="2403089380" sldId="1915"/>
        </pc:sldMkLst>
        <pc:spChg chg="mod">
          <ac:chgData name="Nishant Thacker" userId="f0621b94-67e7-4ec3-bb52-220d4489acba" providerId="ADAL" clId="{3FC024C3-EFFC-41F5-849C-3CFBCCC8DC09}" dt="2018-12-04T19:14:44.764" v="294" actId="20577"/>
          <ac:spMkLst>
            <pc:docMk/>
            <pc:sldMk cId="2403089380" sldId="1915"/>
            <ac:spMk id="127" creationId="{954DC156-F26D-4B3F-BBA4-D538DAE30F5A}"/>
          </ac:spMkLst>
        </pc:spChg>
      </pc:sldChg>
      <pc:sldChg chg="del">
        <pc:chgData name="Nishant Thacker" userId="f0621b94-67e7-4ec3-bb52-220d4489acba" providerId="ADAL" clId="{3FC024C3-EFFC-41F5-849C-3CFBCCC8DC09}" dt="2018-12-04T19:27:47.027" v="295" actId="2696"/>
        <pc:sldMkLst>
          <pc:docMk/>
          <pc:sldMk cId="3897365486" sldId="2221"/>
        </pc:sldMkLst>
      </pc:sldChg>
      <pc:sldChg chg="ord">
        <pc:chgData name="Nishant Thacker" userId="f0621b94-67e7-4ec3-bb52-220d4489acba" providerId="ADAL" clId="{3FC024C3-EFFC-41F5-849C-3CFBCCC8DC09}" dt="2018-12-04T19:29:46.225" v="303"/>
        <pc:sldMkLst>
          <pc:docMk/>
          <pc:sldMk cId="3462548772" sldId="2241"/>
        </pc:sldMkLst>
      </pc:sldChg>
      <pc:sldChg chg="addSp delSp modSp ord">
        <pc:chgData name="Nishant Thacker" userId="f0621b94-67e7-4ec3-bb52-220d4489acba" providerId="ADAL" clId="{3FC024C3-EFFC-41F5-849C-3CFBCCC8DC09}" dt="2018-12-04T19:31:47.878" v="311" actId="1076"/>
        <pc:sldMkLst>
          <pc:docMk/>
          <pc:sldMk cId="2796881940" sldId="2658"/>
        </pc:sldMkLst>
        <pc:spChg chg="mod">
          <ac:chgData name="Nishant Thacker" userId="f0621b94-67e7-4ec3-bb52-220d4489acba" providerId="ADAL" clId="{3FC024C3-EFFC-41F5-849C-3CFBCCC8DC09}" dt="2018-12-04T19:31:35.042" v="309" actId="1076"/>
          <ac:spMkLst>
            <pc:docMk/>
            <pc:sldMk cId="2796881940" sldId="2658"/>
            <ac:spMk id="100" creationId="{3B9AD2B3-C520-4E08-AB4C-2FFEE05B8706}"/>
          </ac:spMkLst>
        </pc:spChg>
        <pc:spChg chg="mod">
          <ac:chgData name="Nishant Thacker" userId="f0621b94-67e7-4ec3-bb52-220d4489acba" providerId="ADAL" clId="{3FC024C3-EFFC-41F5-849C-3CFBCCC8DC09}" dt="2018-12-04T19:31:35.042" v="309" actId="1076"/>
          <ac:spMkLst>
            <pc:docMk/>
            <pc:sldMk cId="2796881940" sldId="2658"/>
            <ac:spMk id="101" creationId="{E6BC52FB-0566-411B-9E0A-C6986F3139B4}"/>
          </ac:spMkLst>
        </pc:spChg>
        <pc:spChg chg="mod">
          <ac:chgData name="Nishant Thacker" userId="f0621b94-67e7-4ec3-bb52-220d4489acba" providerId="ADAL" clId="{3FC024C3-EFFC-41F5-849C-3CFBCCC8DC09}" dt="2018-12-04T19:31:35.042" v="309" actId="1076"/>
          <ac:spMkLst>
            <pc:docMk/>
            <pc:sldMk cId="2796881940" sldId="2658"/>
            <ac:spMk id="132" creationId="{098989D0-4151-46B2-87D3-A14595CF90C5}"/>
          </ac:spMkLst>
        </pc:spChg>
        <pc:spChg chg="mod">
          <ac:chgData name="Nishant Thacker" userId="f0621b94-67e7-4ec3-bb52-220d4489acba" providerId="ADAL" clId="{3FC024C3-EFFC-41F5-849C-3CFBCCC8DC09}" dt="2018-12-04T19:31:35.042" v="309" actId="1076"/>
          <ac:spMkLst>
            <pc:docMk/>
            <pc:sldMk cId="2796881940" sldId="2658"/>
            <ac:spMk id="135" creationId="{AE1991C8-2A3B-4965-8B55-A7410749ED72}"/>
          </ac:spMkLst>
        </pc:spChg>
        <pc:spChg chg="del">
          <ac:chgData name="Nishant Thacker" userId="f0621b94-67e7-4ec3-bb52-220d4489acba" providerId="ADAL" clId="{3FC024C3-EFFC-41F5-849C-3CFBCCC8DC09}" dt="2018-12-04T19:28:41.211" v="298"/>
          <ac:spMkLst>
            <pc:docMk/>
            <pc:sldMk cId="2796881940" sldId="2658"/>
            <ac:spMk id="136" creationId="{D3118C7E-9890-4D31-A286-CF0DB993382F}"/>
          </ac:spMkLst>
        </pc:spChg>
        <pc:spChg chg="mod">
          <ac:chgData name="Nishant Thacker" userId="f0621b94-67e7-4ec3-bb52-220d4489acba" providerId="ADAL" clId="{3FC024C3-EFFC-41F5-849C-3CFBCCC8DC09}" dt="2018-12-04T19:31:35.042" v="309" actId="1076"/>
          <ac:spMkLst>
            <pc:docMk/>
            <pc:sldMk cId="2796881940" sldId="2658"/>
            <ac:spMk id="137" creationId="{DCE43057-CD55-4FBF-8E5E-EFD7EF03BD4D}"/>
          </ac:spMkLst>
        </pc:spChg>
        <pc:spChg chg="add del mod">
          <ac:chgData name="Nishant Thacker" userId="f0621b94-67e7-4ec3-bb52-220d4489acba" providerId="ADAL" clId="{3FC024C3-EFFC-41F5-849C-3CFBCCC8DC09}" dt="2018-12-04T19:30:57.614" v="308"/>
          <ac:spMkLst>
            <pc:docMk/>
            <pc:sldMk cId="2796881940" sldId="2658"/>
            <ac:spMk id="152" creationId="{541DC0E4-7D0C-4770-847A-CA23BB99B8A9}"/>
          </ac:spMkLst>
        </pc:spChg>
        <pc:spChg chg="add mod">
          <ac:chgData name="Nishant Thacker" userId="f0621b94-67e7-4ec3-bb52-220d4489acba" providerId="ADAL" clId="{3FC024C3-EFFC-41F5-849C-3CFBCCC8DC09}" dt="2018-12-04T19:31:47.878" v="311" actId="1076"/>
          <ac:spMkLst>
            <pc:docMk/>
            <pc:sldMk cId="2796881940" sldId="2658"/>
            <ac:spMk id="153" creationId="{3378CD5A-7D97-4906-893C-76BCF20F15E6}"/>
          </ac:spMkLst>
        </pc:spChg>
        <pc:grpChg chg="mod">
          <ac:chgData name="Nishant Thacker" userId="f0621b94-67e7-4ec3-bb52-220d4489acba" providerId="ADAL" clId="{3FC024C3-EFFC-41F5-849C-3CFBCCC8DC09}" dt="2018-12-04T19:28:41.211" v="298"/>
          <ac:grpSpMkLst>
            <pc:docMk/>
            <pc:sldMk cId="2796881940" sldId="2658"/>
            <ac:grpSpMk id="3" creationId="{8F2B65B5-A5F6-4D55-84CC-C23AFB8CA240}"/>
          </ac:grpSpMkLst>
        </pc:grpChg>
      </pc:sldChg>
      <pc:sldChg chg="del">
        <pc:chgData name="Nishant Thacker" userId="f0621b94-67e7-4ec3-bb52-220d4489acba" providerId="ADAL" clId="{3FC024C3-EFFC-41F5-849C-3CFBCCC8DC09}" dt="2018-12-04T19:33:36.789" v="329" actId="2696"/>
        <pc:sldMkLst>
          <pc:docMk/>
          <pc:sldMk cId="49406488" sldId="3377"/>
        </pc:sldMkLst>
      </pc:sldChg>
      <pc:sldChg chg="add">
        <pc:chgData name="Nishant Thacker" userId="f0621b94-67e7-4ec3-bb52-220d4489acba" providerId="ADAL" clId="{3FC024C3-EFFC-41F5-849C-3CFBCCC8DC09}" dt="2018-12-04T19:33:41.066" v="331"/>
        <pc:sldMkLst>
          <pc:docMk/>
          <pc:sldMk cId="777036332" sldId="3377"/>
        </pc:sldMkLst>
      </pc:sldChg>
      <pc:sldChg chg="modSp del">
        <pc:chgData name="Nishant Thacker" userId="f0621b94-67e7-4ec3-bb52-220d4489acba" providerId="ADAL" clId="{3FC024C3-EFFC-41F5-849C-3CFBCCC8DC09}" dt="2018-12-05T02:03:13.517" v="758" actId="2696"/>
        <pc:sldMkLst>
          <pc:docMk/>
          <pc:sldMk cId="462518270" sldId="3506"/>
        </pc:sldMkLst>
        <pc:picChg chg="mod">
          <ac:chgData name="Nishant Thacker" userId="f0621b94-67e7-4ec3-bb52-220d4489acba" providerId="ADAL" clId="{3FC024C3-EFFC-41F5-849C-3CFBCCC8DC09}" dt="2018-12-04T19:47:31.572" v="544" actId="1076"/>
          <ac:picMkLst>
            <pc:docMk/>
            <pc:sldMk cId="462518270" sldId="3506"/>
            <ac:picMk id="507" creationId="{38EE2318-264B-3141-BE67-D98D48F19F55}"/>
          </ac:picMkLst>
        </pc:picChg>
      </pc:sldChg>
      <pc:sldChg chg="modSp add">
        <pc:chgData name="Nishant Thacker" userId="f0621b94-67e7-4ec3-bb52-220d4489acba" providerId="ADAL" clId="{3FC024C3-EFFC-41F5-849C-3CFBCCC8DC09}" dt="2018-12-04T19:13:35.977" v="288" actId="1076"/>
        <pc:sldMkLst>
          <pc:docMk/>
          <pc:sldMk cId="367665774" sldId="3537"/>
        </pc:sldMkLst>
        <pc:spChg chg="mod">
          <ac:chgData name="Nishant Thacker" userId="f0621b94-67e7-4ec3-bb52-220d4489acba" providerId="ADAL" clId="{3FC024C3-EFFC-41F5-849C-3CFBCCC8DC09}" dt="2018-12-04T19:13:14.311" v="285" actId="20577"/>
          <ac:spMkLst>
            <pc:docMk/>
            <pc:sldMk cId="367665774" sldId="3537"/>
            <ac:spMk id="3" creationId="{247002CB-0CBF-474F-8180-EAFEB351F98A}"/>
          </ac:spMkLst>
        </pc:spChg>
        <pc:spChg chg="mod">
          <ac:chgData name="Nishant Thacker" userId="f0621b94-67e7-4ec3-bb52-220d4489acba" providerId="ADAL" clId="{3FC024C3-EFFC-41F5-849C-3CFBCCC8DC09}" dt="2018-12-04T19:13:35.977" v="288" actId="1076"/>
          <ac:spMkLst>
            <pc:docMk/>
            <pc:sldMk cId="367665774" sldId="3537"/>
            <ac:spMk id="17" creationId="{A435112E-427D-457D-B471-D56A56E6D248}"/>
          </ac:spMkLst>
        </pc:spChg>
      </pc:sldChg>
      <pc:sldChg chg="add del">
        <pc:chgData name="Nishant Thacker" userId="f0621b94-67e7-4ec3-bb52-220d4489acba" providerId="ADAL" clId="{3FC024C3-EFFC-41F5-849C-3CFBCCC8DC09}" dt="2018-12-04T19:33:11.161" v="322"/>
        <pc:sldMkLst>
          <pc:docMk/>
          <pc:sldMk cId="1205763481" sldId="3574"/>
        </pc:sldMkLst>
      </pc:sldChg>
      <pc:sldChg chg="del">
        <pc:chgData name="Nishant Thacker" userId="f0621b94-67e7-4ec3-bb52-220d4489acba" providerId="ADAL" clId="{3FC024C3-EFFC-41F5-849C-3CFBCCC8DC09}" dt="2018-12-04T19:32:57.645" v="315" actId="2696"/>
        <pc:sldMkLst>
          <pc:docMk/>
          <pc:sldMk cId="2257317416" sldId="3574"/>
        </pc:sldMkLst>
      </pc:sldChg>
      <pc:sldChg chg="add">
        <pc:chgData name="Nishant Thacker" userId="f0621b94-67e7-4ec3-bb52-220d4489acba" providerId="ADAL" clId="{3FC024C3-EFFC-41F5-849C-3CFBCCC8DC09}" dt="2018-12-04T19:33:11.195" v="323"/>
        <pc:sldMkLst>
          <pc:docMk/>
          <pc:sldMk cId="4214638758" sldId="3574"/>
        </pc:sldMkLst>
      </pc:sldChg>
      <pc:sldChg chg="add">
        <pc:chgData name="Nishant Thacker" userId="f0621b94-67e7-4ec3-bb52-220d4489acba" providerId="ADAL" clId="{3FC024C3-EFFC-41F5-849C-3CFBCCC8DC09}" dt="2018-12-04T19:33:11.195" v="323"/>
        <pc:sldMkLst>
          <pc:docMk/>
          <pc:sldMk cId="1505699081" sldId="3576"/>
        </pc:sldMkLst>
      </pc:sldChg>
      <pc:sldChg chg="add del">
        <pc:chgData name="Nishant Thacker" userId="f0621b94-67e7-4ec3-bb52-220d4489acba" providerId="ADAL" clId="{3FC024C3-EFFC-41F5-849C-3CFBCCC8DC09}" dt="2018-12-04T19:33:11.161" v="322"/>
        <pc:sldMkLst>
          <pc:docMk/>
          <pc:sldMk cId="1988605214" sldId="3576"/>
        </pc:sldMkLst>
      </pc:sldChg>
      <pc:sldChg chg="del">
        <pc:chgData name="Nishant Thacker" userId="f0621b94-67e7-4ec3-bb52-220d4489acba" providerId="ADAL" clId="{3FC024C3-EFFC-41F5-849C-3CFBCCC8DC09}" dt="2018-12-04T19:32:57.656" v="316" actId="2696"/>
        <pc:sldMkLst>
          <pc:docMk/>
          <pc:sldMk cId="4057878148" sldId="3576"/>
        </pc:sldMkLst>
      </pc:sldChg>
      <pc:sldChg chg="add del">
        <pc:chgData name="Nishant Thacker" userId="f0621b94-67e7-4ec3-bb52-220d4489acba" providerId="ADAL" clId="{3FC024C3-EFFC-41F5-849C-3CFBCCC8DC09}" dt="2018-12-04T19:34:03.566" v="336"/>
        <pc:sldMkLst>
          <pc:docMk/>
          <pc:sldMk cId="334774735" sldId="3577"/>
        </pc:sldMkLst>
      </pc:sldChg>
      <pc:sldChg chg="del">
        <pc:chgData name="Nishant Thacker" userId="f0621b94-67e7-4ec3-bb52-220d4489acba" providerId="ADAL" clId="{3FC024C3-EFFC-41F5-849C-3CFBCCC8DC09}" dt="2018-12-04T19:33:49.391" v="332" actId="2696"/>
        <pc:sldMkLst>
          <pc:docMk/>
          <pc:sldMk cId="1421114233" sldId="3577"/>
        </pc:sldMkLst>
      </pc:sldChg>
      <pc:sldChg chg="addSp delSp modSp add del delAnim">
        <pc:chgData name="Nishant Thacker" userId="f0621b94-67e7-4ec3-bb52-220d4489acba" providerId="ADAL" clId="{3FC024C3-EFFC-41F5-849C-3CFBCCC8DC09}" dt="2018-12-04T19:34:40.247" v="342" actId="2696"/>
        <pc:sldMkLst>
          <pc:docMk/>
          <pc:sldMk cId="2500565880" sldId="3577"/>
        </pc:sldMkLst>
        <pc:spChg chg="del mod">
          <ac:chgData name="Nishant Thacker" userId="f0621b94-67e7-4ec3-bb52-220d4489acba" providerId="ADAL" clId="{3FC024C3-EFFC-41F5-849C-3CFBCCC8DC09}" dt="2018-12-04T19:34:17.019" v="340" actId="478"/>
          <ac:spMkLst>
            <pc:docMk/>
            <pc:sldMk cId="2500565880" sldId="3577"/>
            <ac:spMk id="3" creationId="{23C9CED8-DA65-42C2-94AA-B53DC22DEAD6}"/>
          </ac:spMkLst>
        </pc:spChg>
        <pc:spChg chg="del">
          <ac:chgData name="Nishant Thacker" userId="f0621b94-67e7-4ec3-bb52-220d4489acba" providerId="ADAL" clId="{3FC024C3-EFFC-41F5-849C-3CFBCCC8DC09}" dt="2018-12-04T19:34:11.660" v="338" actId="478"/>
          <ac:spMkLst>
            <pc:docMk/>
            <pc:sldMk cId="2500565880" sldId="3577"/>
            <ac:spMk id="4" creationId="{8E18B71A-7BB2-43B3-BAAA-AF1920D00556}"/>
          </ac:spMkLst>
        </pc:spChg>
        <pc:spChg chg="add mod">
          <ac:chgData name="Nishant Thacker" userId="f0621b94-67e7-4ec3-bb52-220d4489acba" providerId="ADAL" clId="{3FC024C3-EFFC-41F5-849C-3CFBCCC8DC09}" dt="2018-12-04T19:34:17.019" v="340" actId="478"/>
          <ac:spMkLst>
            <pc:docMk/>
            <pc:sldMk cId="2500565880" sldId="3577"/>
            <ac:spMk id="5" creationId="{32266180-07C6-4397-8426-3E4970B387C2}"/>
          </ac:spMkLst>
        </pc:spChg>
      </pc:sldChg>
      <pc:sldChg chg="add del">
        <pc:chgData name="Nishant Thacker" userId="f0621b94-67e7-4ec3-bb52-220d4489acba" providerId="ADAL" clId="{3FC024C3-EFFC-41F5-849C-3CFBCCC8DC09}" dt="2018-12-04T19:30:41.424" v="306" actId="2696"/>
        <pc:sldMkLst>
          <pc:docMk/>
          <pc:sldMk cId="3292022905" sldId="3579"/>
        </pc:sldMkLst>
      </pc:sldChg>
      <pc:sldChg chg="add">
        <pc:chgData name="Nishant Thacker" userId="f0621b94-67e7-4ec3-bb52-220d4489acba" providerId="ADAL" clId="{3FC024C3-EFFC-41F5-849C-3CFBCCC8DC09}" dt="2018-12-04T19:33:41.066" v="331"/>
        <pc:sldMkLst>
          <pc:docMk/>
          <pc:sldMk cId="1343503557" sldId="3580"/>
        </pc:sldMkLst>
      </pc:sldChg>
      <pc:sldChg chg="del">
        <pc:chgData name="Nishant Thacker" userId="f0621b94-67e7-4ec3-bb52-220d4489acba" providerId="ADAL" clId="{3FC024C3-EFFC-41F5-849C-3CFBCCC8DC09}" dt="2018-12-04T19:33:36.764" v="328" actId="2696"/>
        <pc:sldMkLst>
          <pc:docMk/>
          <pc:sldMk cId="3690431455" sldId="3580"/>
        </pc:sldMkLst>
      </pc:sldChg>
      <pc:sldChg chg="add del">
        <pc:chgData name="Nishant Thacker" userId="f0621b94-67e7-4ec3-bb52-220d4489acba" providerId="ADAL" clId="{3FC024C3-EFFC-41F5-849C-3CFBCCC8DC09}" dt="2018-12-04T19:30:41.432" v="307" actId="2696"/>
        <pc:sldMkLst>
          <pc:docMk/>
          <pc:sldMk cId="806410485" sldId="4640"/>
        </pc:sldMkLst>
      </pc:sldChg>
      <pc:sldChg chg="del">
        <pc:chgData name="Nishant Thacker" userId="f0621b94-67e7-4ec3-bb52-220d4489acba" providerId="ADAL" clId="{3FC024C3-EFFC-41F5-849C-3CFBCCC8DC09}" dt="2018-12-04T19:33:19.824" v="324" actId="2696"/>
        <pc:sldMkLst>
          <pc:docMk/>
          <pc:sldMk cId="3070176668" sldId="4645"/>
        </pc:sldMkLst>
      </pc:sldChg>
      <pc:sldChg chg="del">
        <pc:chgData name="Nishant Thacker" userId="f0621b94-67e7-4ec3-bb52-220d4489acba" providerId="ADAL" clId="{3FC024C3-EFFC-41F5-849C-3CFBCCC8DC09}" dt="2018-12-04T19:33:19.842" v="325" actId="2696"/>
        <pc:sldMkLst>
          <pc:docMk/>
          <pc:sldMk cId="949581939" sldId="4646"/>
        </pc:sldMkLst>
      </pc:sldChg>
      <pc:sldChg chg="del">
        <pc:chgData name="Nishant Thacker" userId="f0621b94-67e7-4ec3-bb52-220d4489acba" providerId="ADAL" clId="{3FC024C3-EFFC-41F5-849C-3CFBCCC8DC09}" dt="2018-12-04T19:33:19.867" v="326" actId="2696"/>
        <pc:sldMkLst>
          <pc:docMk/>
          <pc:sldMk cId="3319110819" sldId="4647"/>
        </pc:sldMkLst>
      </pc:sldChg>
      <pc:sldChg chg="del">
        <pc:chgData name="Nishant Thacker" userId="f0621b94-67e7-4ec3-bb52-220d4489acba" providerId="ADAL" clId="{3FC024C3-EFFC-41F5-849C-3CFBCCC8DC09}" dt="2018-12-04T19:33:19.894" v="327" actId="2696"/>
        <pc:sldMkLst>
          <pc:docMk/>
          <pc:sldMk cId="3841703365" sldId="8470"/>
        </pc:sldMkLst>
      </pc:sldChg>
      <pc:sldChg chg="modSp">
        <pc:chgData name="Nishant Thacker" userId="f0621b94-67e7-4ec3-bb52-220d4489acba" providerId="ADAL" clId="{3FC024C3-EFFC-41F5-849C-3CFBCCC8DC09}" dt="2018-12-04T19:32:16.770" v="314" actId="20577"/>
        <pc:sldMkLst>
          <pc:docMk/>
          <pc:sldMk cId="1134176818" sldId="8471"/>
        </pc:sldMkLst>
        <pc:spChg chg="mod">
          <ac:chgData name="Nishant Thacker" userId="f0621b94-67e7-4ec3-bb52-220d4489acba" providerId="ADAL" clId="{3FC024C3-EFFC-41F5-849C-3CFBCCC8DC09}" dt="2018-12-04T19:32:16.770" v="314" actId="20577"/>
          <ac:spMkLst>
            <pc:docMk/>
            <pc:sldMk cId="1134176818" sldId="8471"/>
            <ac:spMk id="11" creationId="{495AAE77-E3C9-4EE1-92A9-602D8CCE9FAA}"/>
          </ac:spMkLst>
        </pc:spChg>
      </pc:sldChg>
      <pc:sldChg chg="addSp delSp modSp modAnim">
        <pc:chgData name="Nishant Thacker" userId="f0621b94-67e7-4ec3-bb52-220d4489acba" providerId="ADAL" clId="{3FC024C3-EFFC-41F5-849C-3CFBCCC8DC09}" dt="2018-12-05T01:51:09.180" v="757" actId="165"/>
        <pc:sldMkLst>
          <pc:docMk/>
          <pc:sldMk cId="210224300" sldId="8487"/>
        </pc:sldMkLst>
        <pc:spChg chg="mod topLvl">
          <ac:chgData name="Nishant Thacker" userId="f0621b94-67e7-4ec3-bb52-220d4489acba" providerId="ADAL" clId="{3FC024C3-EFFC-41F5-849C-3CFBCCC8DC09}" dt="2018-12-05T01:51:09.180" v="757" actId="165"/>
          <ac:spMkLst>
            <pc:docMk/>
            <pc:sldMk cId="210224300" sldId="8487"/>
            <ac:spMk id="66" creationId="{0E7FAD95-104D-4DEC-A86A-F36C73BACFA1}"/>
          </ac:spMkLst>
        </pc:spChg>
        <pc:grpChg chg="mod topLvl">
          <ac:chgData name="Nishant Thacker" userId="f0621b94-67e7-4ec3-bb52-220d4489acba" providerId="ADAL" clId="{3FC024C3-EFFC-41F5-849C-3CFBCCC8DC09}" dt="2018-12-05T01:51:09.180" v="757" actId="165"/>
          <ac:grpSpMkLst>
            <pc:docMk/>
            <pc:sldMk cId="210224300" sldId="8487"/>
            <ac:grpSpMk id="67" creationId="{D7B3C6ED-23D6-4C8B-9EA8-0154B6174B55}"/>
          </ac:grpSpMkLst>
        </pc:grpChg>
        <pc:grpChg chg="add del mod topLvl">
          <ac:chgData name="Nishant Thacker" userId="f0621b94-67e7-4ec3-bb52-220d4489acba" providerId="ADAL" clId="{3FC024C3-EFFC-41F5-849C-3CFBCCC8DC09}" dt="2018-12-05T01:51:09.180" v="757" actId="165"/>
          <ac:grpSpMkLst>
            <pc:docMk/>
            <pc:sldMk cId="210224300" sldId="8487"/>
            <ac:grpSpMk id="154" creationId="{309C420D-11C2-476C-ACBA-9DE2341111F3}"/>
          </ac:grpSpMkLst>
        </pc:grpChg>
        <pc:grpChg chg="add del mod topLvl">
          <ac:chgData name="Nishant Thacker" userId="f0621b94-67e7-4ec3-bb52-220d4489acba" providerId="ADAL" clId="{3FC024C3-EFFC-41F5-849C-3CFBCCC8DC09}" dt="2018-12-05T01:51:09.180" v="757" actId="165"/>
          <ac:grpSpMkLst>
            <pc:docMk/>
            <pc:sldMk cId="210224300" sldId="8487"/>
            <ac:grpSpMk id="158" creationId="{B905EE4C-5620-496A-A0AB-08374E607BAC}"/>
          </ac:grpSpMkLst>
        </pc:grpChg>
        <pc:grpChg chg="add del mod">
          <ac:chgData name="Nishant Thacker" userId="f0621b94-67e7-4ec3-bb52-220d4489acba" providerId="ADAL" clId="{3FC024C3-EFFC-41F5-849C-3CFBCCC8DC09}" dt="2018-12-05T01:51:09.180" v="757" actId="165"/>
          <ac:grpSpMkLst>
            <pc:docMk/>
            <pc:sldMk cId="210224300" sldId="8487"/>
            <ac:grpSpMk id="280" creationId="{DBA38EA2-A2F2-4E7B-B255-961B6B1DA799}"/>
          </ac:grpSpMkLst>
        </pc:grpChg>
        <pc:picChg chg="add del">
          <ac:chgData name="Nishant Thacker" userId="f0621b94-67e7-4ec3-bb52-220d4489acba" providerId="ADAL" clId="{3FC024C3-EFFC-41F5-849C-3CFBCCC8DC09}" dt="2018-12-05T01:51:07.622" v="754"/>
          <ac:picMkLst>
            <pc:docMk/>
            <pc:sldMk cId="210224300" sldId="8487"/>
            <ac:picMk id="195" creationId="{CB46B15E-5DE0-4150-98E1-336AFD7EA5D7}"/>
          </ac:picMkLst>
        </pc:picChg>
      </pc:sldChg>
      <pc:sldChg chg="del">
        <pc:chgData name="Nishant Thacker" userId="f0621b94-67e7-4ec3-bb52-220d4489acba" providerId="ADAL" clId="{3FC024C3-EFFC-41F5-849C-3CFBCCC8DC09}" dt="2018-12-04T19:06:08.715" v="85" actId="2696"/>
        <pc:sldMkLst>
          <pc:docMk/>
          <pc:sldMk cId="4211726018" sldId="8488"/>
        </pc:sldMkLst>
      </pc:sldChg>
      <pc:sldChg chg="del">
        <pc:chgData name="Nishant Thacker" userId="f0621b94-67e7-4ec3-bb52-220d4489acba" providerId="ADAL" clId="{3FC024C3-EFFC-41F5-849C-3CFBCCC8DC09}" dt="2018-12-04T19:33:36.845" v="330" actId="2696"/>
        <pc:sldMkLst>
          <pc:docMk/>
          <pc:sldMk cId="2363129610" sldId="8489"/>
        </pc:sldMkLst>
      </pc:sldChg>
      <pc:sldChg chg="add del">
        <pc:chgData name="Nishant Thacker" userId="f0621b94-67e7-4ec3-bb52-220d4489acba" providerId="ADAL" clId="{3FC024C3-EFFC-41F5-849C-3CFBCCC8DC09}" dt="2018-12-05T01:33:55.646" v="748" actId="2696"/>
        <pc:sldMkLst>
          <pc:docMk/>
          <pc:sldMk cId="4139094214" sldId="8489"/>
        </pc:sldMkLst>
      </pc:sldChg>
      <pc:sldChg chg="add">
        <pc:chgData name="Nishant Thacker" userId="f0621b94-67e7-4ec3-bb52-220d4489acba" providerId="ADAL" clId="{3FC024C3-EFFC-41F5-849C-3CFBCCC8DC09}" dt="2018-12-05T01:34:01.979" v="749"/>
        <pc:sldMkLst>
          <pc:docMk/>
          <pc:sldMk cId="4260825463" sldId="8489"/>
        </pc:sldMkLst>
      </pc:sldChg>
      <pc:sldChg chg="add del">
        <pc:chgData name="Nishant Thacker" userId="f0621b94-67e7-4ec3-bb52-220d4489acba" providerId="ADAL" clId="{3FC024C3-EFFC-41F5-849C-3CFBCCC8DC09}" dt="2018-12-04T19:33:11.161" v="322"/>
        <pc:sldMkLst>
          <pc:docMk/>
          <pc:sldMk cId="1253367163" sldId="8490"/>
        </pc:sldMkLst>
      </pc:sldChg>
      <pc:sldChg chg="del">
        <pc:chgData name="Nishant Thacker" userId="f0621b94-67e7-4ec3-bb52-220d4489acba" providerId="ADAL" clId="{3FC024C3-EFFC-41F5-849C-3CFBCCC8DC09}" dt="2018-12-04T19:32:57.666" v="317" actId="2696"/>
        <pc:sldMkLst>
          <pc:docMk/>
          <pc:sldMk cId="2269269772" sldId="8490"/>
        </pc:sldMkLst>
      </pc:sldChg>
      <pc:sldChg chg="add">
        <pc:chgData name="Nishant Thacker" userId="f0621b94-67e7-4ec3-bb52-220d4489acba" providerId="ADAL" clId="{3FC024C3-EFFC-41F5-849C-3CFBCCC8DC09}" dt="2018-12-04T19:33:11.195" v="323"/>
        <pc:sldMkLst>
          <pc:docMk/>
          <pc:sldMk cId="3654138725" sldId="8490"/>
        </pc:sldMkLst>
      </pc:sldChg>
      <pc:sldChg chg="del">
        <pc:chgData name="Nishant Thacker" userId="f0621b94-67e7-4ec3-bb52-220d4489acba" providerId="ADAL" clId="{3FC024C3-EFFC-41F5-849C-3CFBCCC8DC09}" dt="2018-12-04T19:32:57.678" v="318" actId="2696"/>
        <pc:sldMkLst>
          <pc:docMk/>
          <pc:sldMk cId="2946419303" sldId="8491"/>
        </pc:sldMkLst>
      </pc:sldChg>
      <pc:sldChg chg="add del">
        <pc:chgData name="Nishant Thacker" userId="f0621b94-67e7-4ec3-bb52-220d4489acba" providerId="ADAL" clId="{3FC024C3-EFFC-41F5-849C-3CFBCCC8DC09}" dt="2018-12-04T19:33:11.161" v="322"/>
        <pc:sldMkLst>
          <pc:docMk/>
          <pc:sldMk cId="3307406731" sldId="8491"/>
        </pc:sldMkLst>
      </pc:sldChg>
      <pc:sldChg chg="add">
        <pc:chgData name="Nishant Thacker" userId="f0621b94-67e7-4ec3-bb52-220d4489acba" providerId="ADAL" clId="{3FC024C3-EFFC-41F5-849C-3CFBCCC8DC09}" dt="2018-12-04T19:33:11.195" v="323"/>
        <pc:sldMkLst>
          <pc:docMk/>
          <pc:sldMk cId="3326295810" sldId="8491"/>
        </pc:sldMkLst>
      </pc:sldChg>
      <pc:sldChg chg="add del">
        <pc:chgData name="Nishant Thacker" userId="f0621b94-67e7-4ec3-bb52-220d4489acba" providerId="ADAL" clId="{3FC024C3-EFFC-41F5-849C-3CFBCCC8DC09}" dt="2018-12-04T19:33:11.161" v="322"/>
        <pc:sldMkLst>
          <pc:docMk/>
          <pc:sldMk cId="1549125010" sldId="8492"/>
        </pc:sldMkLst>
      </pc:sldChg>
      <pc:sldChg chg="del">
        <pc:chgData name="Nishant Thacker" userId="f0621b94-67e7-4ec3-bb52-220d4489acba" providerId="ADAL" clId="{3FC024C3-EFFC-41F5-849C-3CFBCCC8DC09}" dt="2018-12-04T19:32:57.704" v="320" actId="2696"/>
        <pc:sldMkLst>
          <pc:docMk/>
          <pc:sldMk cId="3296008065" sldId="8492"/>
        </pc:sldMkLst>
      </pc:sldChg>
      <pc:sldChg chg="add">
        <pc:chgData name="Nishant Thacker" userId="f0621b94-67e7-4ec3-bb52-220d4489acba" providerId="ADAL" clId="{3FC024C3-EFFC-41F5-849C-3CFBCCC8DC09}" dt="2018-12-04T19:33:11.195" v="323"/>
        <pc:sldMkLst>
          <pc:docMk/>
          <pc:sldMk cId="3966723874" sldId="8492"/>
        </pc:sldMkLst>
      </pc:sldChg>
      <pc:sldChg chg="del">
        <pc:chgData name="Nishant Thacker" userId="f0621b94-67e7-4ec3-bb52-220d4489acba" providerId="ADAL" clId="{3FC024C3-EFFC-41F5-849C-3CFBCCC8DC09}" dt="2018-12-04T19:32:57.690" v="319" actId="2696"/>
        <pc:sldMkLst>
          <pc:docMk/>
          <pc:sldMk cId="1809814128" sldId="8493"/>
        </pc:sldMkLst>
      </pc:sldChg>
      <pc:sldChg chg="add">
        <pc:chgData name="Nishant Thacker" userId="f0621b94-67e7-4ec3-bb52-220d4489acba" providerId="ADAL" clId="{3FC024C3-EFFC-41F5-849C-3CFBCCC8DC09}" dt="2018-12-04T19:33:11.195" v="323"/>
        <pc:sldMkLst>
          <pc:docMk/>
          <pc:sldMk cId="1841721797" sldId="8493"/>
        </pc:sldMkLst>
      </pc:sldChg>
      <pc:sldChg chg="add del">
        <pc:chgData name="Nishant Thacker" userId="f0621b94-67e7-4ec3-bb52-220d4489acba" providerId="ADAL" clId="{3FC024C3-EFFC-41F5-849C-3CFBCCC8DC09}" dt="2018-12-04T19:33:11.161" v="322"/>
        <pc:sldMkLst>
          <pc:docMk/>
          <pc:sldMk cId="2298542864" sldId="8493"/>
        </pc:sldMkLst>
      </pc:sldChg>
      <pc:sldChg chg="addSp delSp add">
        <pc:chgData name="Nishant Thacker" userId="f0621b94-67e7-4ec3-bb52-220d4489acba" providerId="ADAL" clId="{3FC024C3-EFFC-41F5-849C-3CFBCCC8DC09}" dt="2018-12-04T19:36:51.334" v="436"/>
        <pc:sldMkLst>
          <pc:docMk/>
          <pc:sldMk cId="1587892967" sldId="8495"/>
        </pc:sldMkLst>
        <pc:spChg chg="add del">
          <ac:chgData name="Nishant Thacker" userId="f0621b94-67e7-4ec3-bb52-220d4489acba" providerId="ADAL" clId="{3FC024C3-EFFC-41F5-849C-3CFBCCC8DC09}" dt="2018-12-04T19:36:51.334" v="436"/>
          <ac:spMkLst>
            <pc:docMk/>
            <pc:sldMk cId="1587892967" sldId="8495"/>
            <ac:spMk id="3" creationId="{B68128CF-6F7F-4EE1-949A-CAD80F1E8161}"/>
          </ac:spMkLst>
        </pc:spChg>
      </pc:sldChg>
      <pc:sldChg chg="del">
        <pc:chgData name="Nishant Thacker" userId="f0621b94-67e7-4ec3-bb52-220d4489acba" providerId="ADAL" clId="{3FC024C3-EFFC-41F5-849C-3CFBCCC8DC09}" dt="2018-12-04T19:33:49.526" v="334" actId="2696"/>
        <pc:sldMkLst>
          <pc:docMk/>
          <pc:sldMk cId="2490446995" sldId="8495"/>
        </pc:sldMkLst>
      </pc:sldChg>
      <pc:sldChg chg="add del">
        <pc:chgData name="Nishant Thacker" userId="f0621b94-67e7-4ec3-bb52-220d4489acba" providerId="ADAL" clId="{3FC024C3-EFFC-41F5-849C-3CFBCCC8DC09}" dt="2018-12-04T19:34:03.566" v="336"/>
        <pc:sldMkLst>
          <pc:docMk/>
          <pc:sldMk cId="3313648252" sldId="8495"/>
        </pc:sldMkLst>
      </pc:sldChg>
      <pc:sldChg chg="del">
        <pc:chgData name="Nishant Thacker" userId="f0621b94-67e7-4ec3-bb52-220d4489acba" providerId="ADAL" clId="{3FC024C3-EFFC-41F5-849C-3CFBCCC8DC09}" dt="2018-12-04T19:33:49.425" v="333" actId="2696"/>
        <pc:sldMkLst>
          <pc:docMk/>
          <pc:sldMk cId="913901573" sldId="8496"/>
        </pc:sldMkLst>
      </pc:sldChg>
      <pc:sldChg chg="modSp add">
        <pc:chgData name="Nishant Thacker" userId="f0621b94-67e7-4ec3-bb52-220d4489acba" providerId="ADAL" clId="{3FC024C3-EFFC-41F5-849C-3CFBCCC8DC09}" dt="2018-12-04T19:36:26.620" v="434" actId="1076"/>
        <pc:sldMkLst>
          <pc:docMk/>
          <pc:sldMk cId="3756196527" sldId="8496"/>
        </pc:sldMkLst>
        <pc:spChg chg="mod">
          <ac:chgData name="Nishant Thacker" userId="f0621b94-67e7-4ec3-bb52-220d4489acba" providerId="ADAL" clId="{3FC024C3-EFFC-41F5-849C-3CFBCCC8DC09}" dt="2018-12-04T19:36:17.947" v="433" actId="12"/>
          <ac:spMkLst>
            <pc:docMk/>
            <pc:sldMk cId="3756196527" sldId="8496"/>
            <ac:spMk id="6" creationId="{485127F0-DC61-40C7-BC4F-86CA94823461}"/>
          </ac:spMkLst>
        </pc:spChg>
        <pc:grpChg chg="mod">
          <ac:chgData name="Nishant Thacker" userId="f0621b94-67e7-4ec3-bb52-220d4489acba" providerId="ADAL" clId="{3FC024C3-EFFC-41F5-849C-3CFBCCC8DC09}" dt="2018-12-04T19:36:26.620" v="434" actId="1076"/>
          <ac:grpSpMkLst>
            <pc:docMk/>
            <pc:sldMk cId="3756196527" sldId="8496"/>
            <ac:grpSpMk id="44" creationId="{3D3E3406-B231-476A-B03F-BF8E9A2D3196}"/>
          </ac:grpSpMkLst>
        </pc:grpChg>
      </pc:sldChg>
      <pc:sldChg chg="add del">
        <pc:chgData name="Nishant Thacker" userId="f0621b94-67e7-4ec3-bb52-220d4489acba" providerId="ADAL" clId="{3FC024C3-EFFC-41F5-849C-3CFBCCC8DC09}" dt="2018-12-04T19:34:03.566" v="336"/>
        <pc:sldMkLst>
          <pc:docMk/>
          <pc:sldMk cId="4168654693" sldId="8496"/>
        </pc:sldMkLst>
      </pc:sldChg>
      <pc:sldChg chg="addSp delSp modSp ord modTransition">
        <pc:chgData name="Nishant Thacker" userId="f0621b94-67e7-4ec3-bb52-220d4489acba" providerId="ADAL" clId="{3FC024C3-EFFC-41F5-849C-3CFBCCC8DC09}" dt="2018-12-04T19:11:28" v="280" actId="20577"/>
        <pc:sldMkLst>
          <pc:docMk/>
          <pc:sldMk cId="2111524884" sldId="8498"/>
        </pc:sldMkLst>
        <pc:spChg chg="del">
          <ac:chgData name="Nishant Thacker" userId="f0621b94-67e7-4ec3-bb52-220d4489acba" providerId="ADAL" clId="{3FC024C3-EFFC-41F5-849C-3CFBCCC8DC09}" dt="2018-12-04T19:07:29.294" v="89"/>
          <ac:spMkLst>
            <pc:docMk/>
            <pc:sldMk cId="2111524884" sldId="8498"/>
            <ac:spMk id="2" creationId="{3792065F-AA6B-4636-BC2A-8E6DB62F7816}"/>
          </ac:spMkLst>
        </pc:spChg>
        <pc:spChg chg="add del mod">
          <ac:chgData name="Nishant Thacker" userId="f0621b94-67e7-4ec3-bb52-220d4489acba" providerId="ADAL" clId="{3FC024C3-EFFC-41F5-849C-3CFBCCC8DC09}" dt="2018-12-04T19:07:48.893" v="90"/>
          <ac:spMkLst>
            <pc:docMk/>
            <pc:sldMk cId="2111524884" sldId="8498"/>
            <ac:spMk id="3" creationId="{1BC816AC-BA1C-4277-9E5D-8052E716C735}"/>
          </ac:spMkLst>
        </pc:spChg>
        <pc:spChg chg="add mod">
          <ac:chgData name="Nishant Thacker" userId="f0621b94-67e7-4ec3-bb52-220d4489acba" providerId="ADAL" clId="{3FC024C3-EFFC-41F5-849C-3CFBCCC8DC09}" dt="2018-12-04T19:11:28" v="280" actId="20577"/>
          <ac:spMkLst>
            <pc:docMk/>
            <pc:sldMk cId="2111524884" sldId="8498"/>
            <ac:spMk id="4" creationId="{1DA4DCBE-A8C0-4D21-9904-020335BCCD21}"/>
          </ac:spMkLst>
        </pc:spChg>
      </pc:sldChg>
      <pc:sldChg chg="add del ord">
        <pc:chgData name="Nishant Thacker" userId="f0621b94-67e7-4ec3-bb52-220d4489acba" providerId="ADAL" clId="{3FC024C3-EFFC-41F5-849C-3CFBCCC8DC09}" dt="2018-12-04T19:09:48.351" v="213" actId="2696"/>
        <pc:sldMkLst>
          <pc:docMk/>
          <pc:sldMk cId="3658407908" sldId="8499"/>
        </pc:sldMkLst>
      </pc:sldChg>
      <pc:sldChg chg="modSp add">
        <pc:chgData name="Nishant Thacker" userId="f0621b94-67e7-4ec3-bb52-220d4489acba" providerId="ADAL" clId="{3FC024C3-EFFC-41F5-849C-3CFBCCC8DC09}" dt="2018-12-04T19:10:09.816" v="217" actId="404"/>
        <pc:sldMkLst>
          <pc:docMk/>
          <pc:sldMk cId="62403214" sldId="8500"/>
        </pc:sldMkLst>
        <pc:spChg chg="mod">
          <ac:chgData name="Nishant Thacker" userId="f0621b94-67e7-4ec3-bb52-220d4489acba" providerId="ADAL" clId="{3FC024C3-EFFC-41F5-849C-3CFBCCC8DC09}" dt="2018-12-04T19:10:09.816" v="217" actId="404"/>
          <ac:spMkLst>
            <pc:docMk/>
            <pc:sldMk cId="62403214" sldId="8500"/>
            <ac:spMk id="4" creationId="{1DA4DCBE-A8C0-4D21-9904-020335BCCD21}"/>
          </ac:spMkLst>
        </pc:spChg>
      </pc:sldChg>
      <pc:sldChg chg="add del">
        <pc:chgData name="Nishant Thacker" userId="f0621b94-67e7-4ec3-bb52-220d4489acba" providerId="ADAL" clId="{3FC024C3-EFFC-41F5-849C-3CFBCCC8DC09}" dt="2018-12-04T19:09:20.289" v="160"/>
        <pc:sldMkLst>
          <pc:docMk/>
          <pc:sldMk cId="2177459541" sldId="8500"/>
        </pc:sldMkLst>
      </pc:sldChg>
      <pc:sldChg chg="add del">
        <pc:chgData name="Nishant Thacker" userId="f0621b94-67e7-4ec3-bb52-220d4489acba" providerId="ADAL" clId="{3FC024C3-EFFC-41F5-849C-3CFBCCC8DC09}" dt="2018-12-04T19:34:42.977" v="343" actId="2696"/>
        <pc:sldMkLst>
          <pc:docMk/>
          <pc:sldMk cId="2136787693" sldId="8501"/>
        </pc:sldMkLst>
      </pc:sldChg>
      <pc:sldChg chg="add del">
        <pc:chgData name="Nishant Thacker" userId="f0621b94-67e7-4ec3-bb52-220d4489acba" providerId="ADAL" clId="{3FC024C3-EFFC-41F5-849C-3CFBCCC8DC09}" dt="2018-12-04T19:34:47.741" v="346"/>
        <pc:sldMkLst>
          <pc:docMk/>
          <pc:sldMk cId="2471072314" sldId="8501"/>
        </pc:sldMkLst>
      </pc:sldChg>
      <pc:sldChg chg="modSp add">
        <pc:chgData name="Nishant Thacker" userId="f0621b94-67e7-4ec3-bb52-220d4489acba" providerId="ADAL" clId="{3FC024C3-EFFC-41F5-849C-3CFBCCC8DC09}" dt="2018-12-04T19:35:51.444" v="430" actId="1076"/>
        <pc:sldMkLst>
          <pc:docMk/>
          <pc:sldMk cId="4129708159" sldId="8501"/>
        </pc:sldMkLst>
        <pc:spChg chg="mod">
          <ac:chgData name="Nishant Thacker" userId="f0621b94-67e7-4ec3-bb52-220d4489acba" providerId="ADAL" clId="{3FC024C3-EFFC-41F5-849C-3CFBCCC8DC09}" dt="2018-12-04T19:35:51.444" v="430" actId="1076"/>
          <ac:spMkLst>
            <pc:docMk/>
            <pc:sldMk cId="4129708159" sldId="8501"/>
            <ac:spMk id="4" creationId="{1DA4DCBE-A8C0-4D21-9904-020335BCCD21}"/>
          </ac:spMkLst>
        </pc:spChg>
      </pc:sldChg>
      <pc:sldChg chg="add del">
        <pc:chgData name="Nishant Thacker" userId="f0621b94-67e7-4ec3-bb52-220d4489acba" providerId="ADAL" clId="{3FC024C3-EFFC-41F5-849C-3CFBCCC8DC09}" dt="2018-12-04T19:46:46.718" v="540"/>
        <pc:sldMkLst>
          <pc:docMk/>
          <pc:sldMk cId="463029777" sldId="8502"/>
        </pc:sldMkLst>
      </pc:sldChg>
      <pc:sldChg chg="add">
        <pc:chgData name="Nishant Thacker" userId="f0621b94-67e7-4ec3-bb52-220d4489acba" providerId="ADAL" clId="{3FC024C3-EFFC-41F5-849C-3CFBCCC8DC09}" dt="2018-12-04T19:46:46.742" v="541"/>
        <pc:sldMkLst>
          <pc:docMk/>
          <pc:sldMk cId="3460079255" sldId="8502"/>
        </pc:sldMkLst>
      </pc:sldChg>
      <pc:sldMasterChg chg="modSldLayout">
        <pc:chgData name="Nishant Thacker" userId="f0621b94-67e7-4ec3-bb52-220d4489acba" providerId="ADAL" clId="{3FC024C3-EFFC-41F5-849C-3CFBCCC8DC09}" dt="2018-12-04T19:04:49.162" v="8" actId="14100"/>
        <pc:sldMasterMkLst>
          <pc:docMk/>
          <pc:sldMasterMk cId="3041255165" sldId="2147485017"/>
        </pc:sldMasterMkLst>
        <pc:sldLayoutChg chg="modSp">
          <pc:chgData name="Nishant Thacker" userId="f0621b94-67e7-4ec3-bb52-220d4489acba" providerId="ADAL" clId="{3FC024C3-EFFC-41F5-849C-3CFBCCC8DC09}" dt="2018-12-04T19:04:49.162" v="8" actId="14100"/>
          <pc:sldLayoutMkLst>
            <pc:docMk/>
            <pc:sldMasterMk cId="3041255165" sldId="2147485017"/>
            <pc:sldLayoutMk cId="193062704" sldId="2147485018"/>
          </pc:sldLayoutMkLst>
          <pc:spChg chg="mod">
            <ac:chgData name="Nishant Thacker" userId="f0621b94-67e7-4ec3-bb52-220d4489acba" providerId="ADAL" clId="{3FC024C3-EFFC-41F5-849C-3CFBCCC8DC09}" dt="2018-12-04T19:04:49.162" v="8" actId="14100"/>
            <ac:spMkLst>
              <pc:docMk/>
              <pc:sldMasterMk cId="3041255165" sldId="2147485017"/>
              <pc:sldLayoutMk cId="193062704" sldId="2147485018"/>
              <ac:spMk id="2" creationId="{00000000-0000-0000-0000-000000000000}"/>
            </ac:spMkLst>
          </pc:spChg>
        </pc:sldLayoutChg>
      </pc:sldMasterChg>
      <pc:sldMasterChg chg="delSldLayout">
        <pc:chgData name="Nishant Thacker" userId="f0621b94-67e7-4ec3-bb52-220d4489acba" providerId="ADAL" clId="{3FC024C3-EFFC-41F5-849C-3CFBCCC8DC09}" dt="2018-12-04T19:34:42.987" v="344" actId="2696"/>
        <pc:sldMasterMkLst>
          <pc:docMk/>
          <pc:sldMasterMk cId="49294443" sldId="2147485121"/>
        </pc:sldMasterMkLst>
        <pc:sldLayoutChg chg="del">
          <pc:chgData name="Nishant Thacker" userId="f0621b94-67e7-4ec3-bb52-220d4489acba" providerId="ADAL" clId="{3FC024C3-EFFC-41F5-849C-3CFBCCC8DC09}" dt="2018-12-04T19:34:42.987" v="344" actId="2696"/>
          <pc:sldLayoutMkLst>
            <pc:docMk/>
            <pc:sldMasterMk cId="49294443" sldId="2147485121"/>
            <pc:sldLayoutMk cId="1160402436" sldId="214748519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3/29/2019 9:08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3/29/2019 9:08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430C9-2443-4FD6-9162-F44D32FAF9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40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430C9-2443-4FD6-9162-F44D32FAF9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99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the data scientist’s inner loop of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76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to ML frameworks is simple.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give customers the flexibility to choose their deep learning framework, without getting locked one framework.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with this we’ve created a community project in partnership with Facebook that allows customers to train in one framework and use another one for inference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 me move to the ML services on Azure</a:t>
            </a: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3/29/2019 9:08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66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to ML frameworks is simple.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give customers the flexibility to choose their deep learning framework, without getting locked one framework.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with this we’ve created a community project in partnership with Facebook that allows customers to train in one framework and use another one for inference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 me move to the ML services on Azure</a:t>
            </a: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3/29/2019 9:08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05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the most comprehensive AI infrastructure 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general purpose CPUs to specialized HW (FPGAs) 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-&gt; lowest cost inferencing. Lower than Google’s TPUs 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comprehensive set of GPU options so customers can choose the right one for their project. (best price/performance) 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&lt;Transition&gt; Let me move to the last part of our ML portfolio.  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3/29/2019 9:08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2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724" indent="-349724" defTabSz="93206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alibri" panose="020F0502020204030204"/>
              </a:rPr>
              <a:t>Deploy models to Azure Kubernetes service with automatic scaling capability</a:t>
            </a:r>
          </a:p>
          <a:p>
            <a:pPr marL="349724" indent="-349724" defTabSz="93206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alibri" panose="020F0502020204030204"/>
              </a:rPr>
              <a:t>Container-based hosting for improved time to market </a:t>
            </a:r>
          </a:p>
          <a:p>
            <a:pPr marL="349724" indent="-349724" defTabSz="93206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alibri" panose="020F0502020204030204"/>
              </a:rPr>
              <a:t>Deploy models to the cloud, on-premises, to IoT edge and to FPGAs</a:t>
            </a:r>
          </a:p>
          <a:p>
            <a:pPr marL="349724" indent="-349724" defTabSz="93206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alibri" panose="020F0502020204030204"/>
              </a:rPr>
              <a:t>Automatically optimize models to take advantage of new hardware accelerators in edge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654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A9BDA18-00F5-4542-8B20-BAA755C4D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25" fontAlgn="base">
              <a:spcBef>
                <a:spcPct val="0"/>
              </a:spcBef>
              <a:spcAft>
                <a:spcPts val="1200"/>
              </a:spcAft>
              <a:buClr>
                <a:prstClr val="white"/>
              </a:buClr>
              <a:buSzPct val="100000"/>
              <a:defRPr/>
            </a:pPr>
            <a:r>
              <a:rPr lang="en-US" sz="2400" b="1" kern="1200">
                <a:solidFill>
                  <a:prstClr val="white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https://blogs.technet.microsoft.com/machinelearning/2016/11/02/connected-drones-3-powerful-lessons-we-can-all-take-away/</a:t>
            </a:r>
          </a:p>
          <a:p>
            <a:pPr defTabSz="914225" fontAlgn="base">
              <a:spcBef>
                <a:spcPct val="0"/>
              </a:spcBef>
              <a:spcAft>
                <a:spcPts val="1200"/>
              </a:spcAft>
              <a:buClr>
                <a:prstClr val="white"/>
              </a:buClr>
              <a:buSzPct val="100000"/>
              <a:defRPr/>
            </a:pPr>
            <a:endParaRPr lang="en-US" sz="2400" b="1" kern="1200">
              <a:solidFill>
                <a:prstClr val="white"/>
              </a:solidFill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914225" fontAlgn="base">
              <a:spcBef>
                <a:spcPct val="0"/>
              </a:spcBef>
              <a:spcAft>
                <a:spcPts val="1200"/>
              </a:spcAft>
              <a:buClr>
                <a:prstClr val="white"/>
              </a:buClr>
              <a:buSzPct val="100000"/>
              <a:defRPr/>
            </a:pPr>
            <a:r>
              <a:rPr lang="en-US" sz="2400" b="1" kern="1200">
                <a:solidFill>
                  <a:prstClr val="white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Challenge </a:t>
            </a:r>
          </a:p>
          <a:p>
            <a:pPr marL="173702" indent="-173702" defTabSz="914225" fontAlgn="ctr"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Power line inspection service based on drone collected imagery </a:t>
            </a:r>
          </a:p>
          <a:p>
            <a:pPr marL="173702" indent="-173702" defTabSz="914225" fontAlgn="ctr"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Large scale image scoring service </a:t>
            </a:r>
          </a:p>
          <a:p>
            <a:pPr marL="173702" indent="-173702" defTabSz="914225" fontAlgn="ctr"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Low cost per image </a:t>
            </a:r>
          </a:p>
          <a:p>
            <a:pPr marL="173702" indent="-173702" defTabSz="914225" fontAlgn="ctr"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Support for multiple customers concurrently</a:t>
            </a:r>
          </a:p>
          <a:p>
            <a:pPr marL="173702" indent="-173702" defTabSz="914225" fontAlgn="ctr"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Enable offline DNN model training </a:t>
            </a:r>
          </a:p>
          <a:p>
            <a:pPr marL="173702" indent="-173702" defTabSz="914225" fontAlgn="ctr"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Consistency of training and deployment environments</a:t>
            </a:r>
          </a:p>
          <a:p>
            <a:endParaRPr lang="en-US"/>
          </a:p>
          <a:p>
            <a:pPr defTabSz="914225" fontAlgn="base">
              <a:spcBef>
                <a:spcPct val="0"/>
              </a:spcBef>
              <a:spcAft>
                <a:spcPts val="1200"/>
              </a:spcAft>
              <a:buClr>
                <a:prstClr val="white"/>
              </a:buClr>
              <a:buSzPct val="100000"/>
              <a:defRPr/>
            </a:pPr>
            <a:r>
              <a:rPr lang="en-US" sz="2400" b="1" kern="1200">
                <a:solidFill>
                  <a:prstClr val="white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n-US" sz="2800" b="1" kern="1200">
              <a:solidFill>
                <a:prstClr val="white"/>
              </a:solidFill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Offline DNN training (SSD/Caffe) 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Highly elastic, scaling out solution based on Azure Batch Shipyards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Smart load distribution based on Azure Function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Consistency of environment by deploying Docker images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Flexible cost control on scalability parameters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endParaRPr lang="en-US" sz="1200" kern="1200">
              <a:solidFill>
                <a:srgbClr val="FFFFFF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  <a:p>
            <a:pPr defTabSz="914225" fontAlgn="base">
              <a:spcBef>
                <a:spcPct val="0"/>
              </a:spcBef>
              <a:spcAft>
                <a:spcPts val="1200"/>
              </a:spcAft>
              <a:buClr>
                <a:prstClr val="white"/>
              </a:buClr>
              <a:buSzPct val="100000"/>
              <a:defRPr/>
            </a:pPr>
            <a:r>
              <a:rPr lang="en-US" sz="2000" b="1" kern="1200">
                <a:solidFill>
                  <a:prstClr val="white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US" sz="2400" b="1" kern="1200">
              <a:solidFill>
                <a:prstClr val="white"/>
              </a:solidFill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3636" indent="-173636" defTabSz="914225" fontAlgn="base">
              <a:lnSpc>
                <a:spcPts val="1370"/>
              </a:lnSpc>
              <a:spcBef>
                <a:spcPct val="0"/>
              </a:spcBef>
              <a:buClr>
                <a:prstClr val="white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kern="1200">
                <a:solidFill>
                  <a:prstClr val="white"/>
                </a:solidFill>
                <a:latin typeface="+mn-lt"/>
                <a:ea typeface="Segoe UI" pitchFamily="34" charset="0"/>
                <a:cs typeface="Segoe UI" pitchFamily="34" charset="0"/>
              </a:rPr>
              <a:t>Connected Drone Product Launched on 6/1/17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Scalability at cost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Reliability and availability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rPr>
              <a:t>Consistency with training environment</a:t>
            </a:r>
          </a:p>
          <a:p>
            <a:pPr marL="173702" indent="-173702" defTabSz="914225" font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endParaRPr lang="en-US" sz="1174" kern="1200">
              <a:solidFill>
                <a:srgbClr val="FFFFFF"/>
              </a:solidFill>
              <a:latin typeface="+mn-lt"/>
              <a:ea typeface="Segoe UI" pitchFamily="34" charset="0"/>
              <a:cs typeface="Segoe UI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3/29/2019 9:08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30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3/29/2019 9:08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8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19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72F4EBB-2408-42A3-BC3C-009FE632A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72F4EBB-2408-42A3-BC3C-009FE632A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28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B3C87-3D8D-4CFE-9DF8-ACB5F82F8CF7}" type="datetime8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3/29/2019 9:08 AM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2FC2E-5954-4E65-BEEE-BF75C4846817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90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15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069" y="246185"/>
            <a:ext cx="1305378" cy="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0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3001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8118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270845322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02820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1957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077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747212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0095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6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069" y="246185"/>
            <a:ext cx="1305378" cy="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" y="0"/>
            <a:ext cx="12436475" cy="69945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410"/>
            <a:ext cx="4617043" cy="6999935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31" y="261502"/>
            <a:ext cx="1866054" cy="6864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3050" y="2125663"/>
            <a:ext cx="8288244" cy="3657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8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0699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" y="0"/>
            <a:ext cx="12436475" cy="69945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410"/>
            <a:ext cx="4617043" cy="6999935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31" y="261502"/>
            <a:ext cx="1866054" cy="6864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3050" y="2125663"/>
            <a:ext cx="8288244" cy="3657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8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3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3307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957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938"/>
            <a:ext cx="6218238" cy="700246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597">
              <a:defRPr/>
            </a:pPr>
            <a:endParaRPr lang="en-US" sz="1836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5714998" cy="917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7677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46279"/>
            <a:ext cx="11889564" cy="137576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20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8196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9" y="2355680"/>
            <a:ext cx="5218274" cy="1161705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64" kern="0" spc="50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32293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711260" y="3580347"/>
            <a:ext cx="4401166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9481" y="0"/>
            <a:ext cx="6196995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59" y="3769235"/>
            <a:ext cx="4401167" cy="1343508"/>
          </a:xfrm>
        </p:spPr>
        <p:txBody>
          <a:bodyPr lIns="91440" rIns="91440"/>
          <a:lstStyle>
            <a:lvl1pPr>
              <a:spcBef>
                <a:spcPts val="204"/>
              </a:spcBef>
              <a:spcAft>
                <a:spcPts val="1224"/>
              </a:spcAft>
              <a:defRPr lang="en-US" sz="1224" b="1" kern="1200" spc="173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24" b="1" kern="1200" spc="173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24" b="1" kern="1200" spc="173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24" b="1" kern="1200" spc="173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24" b="1" kern="1200" spc="173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8976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97"/>
            <a:ext cx="6218236" cy="699842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965" y="2086383"/>
            <a:ext cx="4858747" cy="1456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32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93056" indent="-291436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32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81254" indent="-228292">
              <a:lnSpc>
                <a:spcPct val="100000"/>
              </a:lnSpc>
              <a:buClr>
                <a:schemeClr val="tx2"/>
              </a:buClr>
              <a:defRPr sz="1428"/>
            </a:lvl3pPr>
            <a:lvl4pPr marL="932597" indent="-228292">
              <a:lnSpc>
                <a:spcPct val="100000"/>
              </a:lnSpc>
              <a:buClr>
                <a:schemeClr val="tx2"/>
              </a:buClr>
              <a:defRPr sz="1224"/>
            </a:lvl4pPr>
            <a:lvl5pPr>
              <a:lnSpc>
                <a:spcPct val="100000"/>
              </a:lnSpc>
              <a:buClr>
                <a:schemeClr val="tx2"/>
              </a:buClr>
              <a:defRPr sz="1224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964" y="295275"/>
            <a:ext cx="5693802" cy="917575"/>
          </a:xfrm>
        </p:spPr>
        <p:txBody>
          <a:bodyPr/>
          <a:lstStyle>
            <a:lvl1pPr>
              <a:defRPr lang="en-US" sz="3264" b="0" kern="0" cap="none" spc="50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9606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659062"/>
            <a:ext cx="1150619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559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5341" y="2681483"/>
            <a:ext cx="12250686" cy="180153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5341" y="2972191"/>
            <a:ext cx="12250687" cy="180153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5341" y="3262900"/>
            <a:ext cx="12250686" cy="180153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5342" y="1809358"/>
            <a:ext cx="12250686" cy="180153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5341" y="2100067"/>
            <a:ext cx="12250687" cy="180153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5342" y="2390775"/>
            <a:ext cx="12250686" cy="180153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5341" y="937233"/>
            <a:ext cx="12250686" cy="180153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5341" y="1227942"/>
            <a:ext cx="12250687" cy="180153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5341" y="1518650"/>
            <a:ext cx="12250686" cy="180153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5342" y="65109"/>
            <a:ext cx="12250686" cy="180153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5341" y="355817"/>
            <a:ext cx="12250687" cy="180153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5342" y="646525"/>
            <a:ext cx="12250686" cy="180153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5341" y="6169983"/>
            <a:ext cx="12250686" cy="180153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5341" y="6460691"/>
            <a:ext cx="12250687" cy="180153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5341" y="6751391"/>
            <a:ext cx="12250686" cy="180153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5342" y="5297858"/>
            <a:ext cx="12250686" cy="180153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5341" y="5588566"/>
            <a:ext cx="12250687" cy="180153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5342" y="5879274"/>
            <a:ext cx="12250686" cy="180153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5341" y="4425733"/>
            <a:ext cx="12250686" cy="180153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5341" y="4716441"/>
            <a:ext cx="12250687" cy="180153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5341" y="5007149"/>
            <a:ext cx="12250686" cy="180153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5342" y="3553608"/>
            <a:ext cx="12250686" cy="180153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5341" y="3844316"/>
            <a:ext cx="12250687" cy="180153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5342" y="4135025"/>
            <a:ext cx="12250686" cy="180153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1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611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5341" y="2681483"/>
            <a:ext cx="12250686" cy="180153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5341" y="2972191"/>
            <a:ext cx="12250687" cy="180153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5341" y="3262900"/>
            <a:ext cx="12250686" cy="180153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5342" y="1809358"/>
            <a:ext cx="12250686" cy="180153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5341" y="2100067"/>
            <a:ext cx="12250687" cy="180153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5342" y="2390775"/>
            <a:ext cx="12250686" cy="180153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5341" y="937233"/>
            <a:ext cx="12250686" cy="180153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5341" y="1227942"/>
            <a:ext cx="12250687" cy="180153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5341" y="1518650"/>
            <a:ext cx="12250686" cy="180153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5342" y="65109"/>
            <a:ext cx="12250686" cy="180153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5341" y="355817"/>
            <a:ext cx="12250687" cy="180153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5342" y="646525"/>
            <a:ext cx="12250686" cy="180153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5341" y="6169983"/>
            <a:ext cx="12250686" cy="180153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5341" y="6460691"/>
            <a:ext cx="12250687" cy="180153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5341" y="6751391"/>
            <a:ext cx="12250686" cy="180153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5342" y="5297858"/>
            <a:ext cx="12250686" cy="180153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5341" y="5588566"/>
            <a:ext cx="12250687" cy="180153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5342" y="5879274"/>
            <a:ext cx="12250686" cy="180153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5341" y="4425733"/>
            <a:ext cx="12250686" cy="180153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5341" y="4716441"/>
            <a:ext cx="12250687" cy="180153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5341" y="5007149"/>
            <a:ext cx="12250686" cy="180153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5342" y="3553608"/>
            <a:ext cx="12250686" cy="180153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5341" y="3844316"/>
            <a:ext cx="12250687" cy="180153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5342" y="4135025"/>
            <a:ext cx="12250686" cy="180153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46811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8440" y="3207651"/>
            <a:ext cx="3354447" cy="718469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71464" y="5935319"/>
            <a:ext cx="11893550" cy="90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28" tIns="146264" rIns="182828" bIns="146264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31505" fontAlgn="base">
              <a:lnSpc>
                <a:spcPts val="119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71619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847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0102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82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72839"/>
            <a:ext cx="10571004" cy="1499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963564"/>
            <a:ext cx="8705533" cy="6831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6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2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1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2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43192"/>
            <a:fld id="{ACCEBF71-793A-440A-922C-1CBEC40F9778}" type="datetimeFigureOut">
              <a:rPr lang="en-US" sz="2448" kern="0" smtClean="0">
                <a:solidFill>
                  <a:sysClr val="windowText" lastClr="000000"/>
                </a:solidFill>
              </a:rPr>
              <a:pPr defTabSz="1243192"/>
              <a:t>3/29/2019</a:t>
            </a:fld>
            <a:endParaRPr lang="en-US" sz="2448" kern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43192"/>
            <a:endParaRPr lang="en-US" sz="2448" kern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43192"/>
            <a:fld id="{704198DC-2EF7-4B34-A789-AD3A4CDEBD28}" type="slidenum">
              <a:rPr lang="en-US" sz="2448" kern="0" smtClean="0">
                <a:solidFill>
                  <a:sysClr val="windowText" lastClr="000000"/>
                </a:solidFill>
              </a:rPr>
              <a:pPr defTabSz="1243192"/>
              <a:t>‹#›</a:t>
            </a:fld>
            <a:endParaRPr lang="en-US" sz="2448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97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1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730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9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7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9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069" y="246185"/>
            <a:ext cx="1305378" cy="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9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7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9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069" y="246185"/>
            <a:ext cx="1305378" cy="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5" y="1226817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tx1"/>
                </a:solidFill>
                <a:latin typeface="+mj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1484864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226818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tx1"/>
                </a:solidFill>
                <a:latin typeface="+mj-lt"/>
              </a:defRPr>
            </a:lvl1pPr>
            <a:lvl2pPr marL="228557" indent="0">
              <a:buNone/>
              <a:defRPr sz="1800"/>
            </a:lvl2pPr>
            <a:lvl3pPr marL="457112" indent="0">
              <a:buNone/>
              <a:defRPr sz="1800"/>
            </a:lvl3pPr>
            <a:lvl4pPr marL="685669" indent="0">
              <a:buNone/>
              <a:defRPr sz="1800"/>
            </a:lvl4pPr>
            <a:lvl5pPr marL="914224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166126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454477"/>
            <a:ext cx="11567160" cy="101809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836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632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1428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First level Segoe UI 18pt</a:t>
            </a:r>
          </a:p>
          <a:p>
            <a:pPr lvl="1"/>
            <a:r>
              <a:rPr lang="en-US"/>
              <a:t>Second level Segoe UI 16pt</a:t>
            </a:r>
          </a:p>
          <a:p>
            <a:pPr lvl="2"/>
            <a:r>
              <a:rPr lang="en-US"/>
              <a:t>Third level Segoe UI 14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75659627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8"/>
            <a:ext cx="11567160" cy="25426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836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chemeClr val="tx2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/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Subtitle Segoe UI 26pt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F157DD4-5908-0746-85BD-95DE103B35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7" y="1634638"/>
            <a:ext cx="11567160" cy="101809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836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632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1428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First level Segoe UI 18pt</a:t>
            </a:r>
          </a:p>
          <a:p>
            <a:pPr lvl="1"/>
            <a:r>
              <a:rPr lang="en-US"/>
              <a:t>Second level Segoe UI 16pt</a:t>
            </a:r>
          </a:p>
          <a:p>
            <a:pPr lvl="2"/>
            <a:r>
              <a:rPr lang="en-US"/>
              <a:t>Third level Segoe UI 14</a:t>
            </a:r>
          </a:p>
        </p:txBody>
      </p:sp>
    </p:spTree>
    <p:extLst>
      <p:ext uri="{BB962C8B-B14F-4D97-AF65-F5344CB8AC3E}">
        <p14:creationId xmlns:p14="http://schemas.microsoft.com/office/powerpoint/2010/main" val="36513005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602377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1" y="2188559"/>
            <a:ext cx="5895976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60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557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0857628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55993825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750477" y="2497662"/>
            <a:ext cx="7312437" cy="2315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08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88937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6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080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976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6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080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0574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780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86777034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7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99"/>
              </a:spcAft>
              <a:defRPr sz="26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98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8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7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99"/>
              </a:spcAft>
              <a:defRPr sz="26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98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8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95523"/>
            <a:ext cx="9327356" cy="508601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2"/>
            <a:ext cx="9327356" cy="28251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4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E1FEE244-FDD2-45A4-B9BF-BD32415AF23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914" y="597450"/>
            <a:ext cx="2073248" cy="298433"/>
            <a:chOff x="428" y="664"/>
            <a:chExt cx="4126" cy="594"/>
          </a:xfrm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135A547-0519-4204-B212-EB7084748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03419E32-D223-42CF-8570-A04DBBECD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396CCFB2-CF0D-482C-9CC8-0F73D26B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ED5C5BC4-DDF6-44C2-8C5B-5F930A4D5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33BBD4B-C10D-4906-960A-BEFCC4CDC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54B65B7-9C63-4CE4-B430-4A27761B4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4AA7E16-0603-418C-9792-CA986990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94501B0-8ED1-4460-AB1D-493FAB5BC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37E72F66-5883-4285-8FFF-CD7B9502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DA5FC26F-C159-4670-A03E-5834B08DF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05E4C2D0-C66A-4D81-AA6C-97FBC74C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78CF0401-A7A7-488E-ADF3-CCA09DFE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EC159A60-6B2F-4F43-9264-86566AB6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6D777A0B-5012-4E42-AD5C-669C9E7A2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</p:grpSp>
    </p:spTree>
    <p:extLst>
      <p:ext uri="{BB962C8B-B14F-4D97-AF65-F5344CB8AC3E}">
        <p14:creationId xmlns:p14="http://schemas.microsoft.com/office/powerpoint/2010/main" val="341669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C8537-D3A3-6541-B4CB-37F457260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98" t="2837" b="12619"/>
          <a:stretch/>
        </p:blipFill>
        <p:spPr>
          <a:xfrm>
            <a:off x="0" y="1"/>
            <a:ext cx="12299977" cy="69945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CE62850-5FE2-3B45-9E3F-CF6715534C81}"/>
              </a:ext>
            </a:extLst>
          </p:cNvPr>
          <p:cNvSpPr/>
          <p:nvPr userDrawn="1"/>
        </p:nvSpPr>
        <p:spPr bwMode="auto">
          <a:xfrm>
            <a:off x="-1032671" y="1"/>
            <a:ext cx="15490073" cy="6994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CCA059-E904-4849-B856-034AD6DE845D}"/>
              </a:ext>
            </a:extLst>
          </p:cNvPr>
          <p:cNvGrpSpPr/>
          <p:nvPr userDrawn="1"/>
        </p:nvGrpSpPr>
        <p:grpSpPr>
          <a:xfrm>
            <a:off x="595914" y="597450"/>
            <a:ext cx="2073248" cy="298433"/>
            <a:chOff x="584200" y="585788"/>
            <a:chExt cx="2032492" cy="292608"/>
          </a:xfrm>
        </p:grpSpPr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3FE0ECFD-1B86-3348-BB33-91D40F0D29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4200" y="585788"/>
              <a:ext cx="137930" cy="139408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DBD46591-BA2D-D643-823B-CCF9456D55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923" y="585788"/>
              <a:ext cx="137930" cy="139408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51" name="Rectangle 30">
              <a:extLst>
                <a:ext uri="{FF2B5EF4-FFF2-40B4-BE49-F238E27FC236}">
                  <a16:creationId xmlns:a16="http://schemas.microsoft.com/office/drawing/2014/main" id="{BD3C47C7-7DB3-D94A-BA08-F07A8492AA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4200" y="738988"/>
              <a:ext cx="137930" cy="139408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881A41DB-E573-A34F-9057-376A2951B0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923" y="738988"/>
              <a:ext cx="137930" cy="139408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36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D872837-FE1F-8048-9E7B-F8CE33D9024D}"/>
                </a:ext>
              </a:extLst>
            </p:cNvPr>
            <p:cNvGrpSpPr/>
            <p:nvPr userDrawn="1"/>
          </p:nvGrpSpPr>
          <p:grpSpPr>
            <a:xfrm>
              <a:off x="584200" y="585788"/>
              <a:ext cx="2032492" cy="292608"/>
              <a:chOff x="584200" y="585788"/>
              <a:chExt cx="2032492" cy="292608"/>
            </a:xfrm>
          </p:grpSpPr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685A4EF1-2D17-9043-BE90-89964A6B8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6994" y="644901"/>
                <a:ext cx="165023" cy="174383"/>
              </a:xfrm>
              <a:custGeom>
                <a:avLst/>
                <a:gdLst>
                  <a:gd name="T0" fmla="*/ 202 w 335"/>
                  <a:gd name="T1" fmla="*/ 0 h 354"/>
                  <a:gd name="T2" fmla="*/ 335 w 335"/>
                  <a:gd name="T3" fmla="*/ 354 h 354"/>
                  <a:gd name="T4" fmla="*/ 267 w 335"/>
                  <a:gd name="T5" fmla="*/ 354 h 354"/>
                  <a:gd name="T6" fmla="*/ 237 w 335"/>
                  <a:gd name="T7" fmla="*/ 266 h 354"/>
                  <a:gd name="T8" fmla="*/ 96 w 335"/>
                  <a:gd name="T9" fmla="*/ 266 h 354"/>
                  <a:gd name="T10" fmla="*/ 67 w 335"/>
                  <a:gd name="T11" fmla="*/ 354 h 354"/>
                  <a:gd name="T12" fmla="*/ 0 w 335"/>
                  <a:gd name="T13" fmla="*/ 354 h 354"/>
                  <a:gd name="T14" fmla="*/ 133 w 335"/>
                  <a:gd name="T15" fmla="*/ 0 h 354"/>
                  <a:gd name="T16" fmla="*/ 202 w 335"/>
                  <a:gd name="T17" fmla="*/ 0 h 354"/>
                  <a:gd name="T18" fmla="*/ 165 w 335"/>
                  <a:gd name="T19" fmla="*/ 66 h 354"/>
                  <a:gd name="T20" fmla="*/ 112 w 335"/>
                  <a:gd name="T21" fmla="*/ 214 h 354"/>
                  <a:gd name="T22" fmla="*/ 218 w 335"/>
                  <a:gd name="T23" fmla="*/ 214 h 354"/>
                  <a:gd name="T24" fmla="*/ 167 w 335"/>
                  <a:gd name="T25" fmla="*/ 66 h 354"/>
                  <a:gd name="T26" fmla="*/ 165 w 335"/>
                  <a:gd name="T27" fmla="*/ 6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5" h="354">
                    <a:moveTo>
                      <a:pt x="202" y="0"/>
                    </a:moveTo>
                    <a:lnTo>
                      <a:pt x="335" y="354"/>
                    </a:lnTo>
                    <a:lnTo>
                      <a:pt x="267" y="354"/>
                    </a:lnTo>
                    <a:lnTo>
                      <a:pt x="237" y="266"/>
                    </a:lnTo>
                    <a:lnTo>
                      <a:pt x="96" y="266"/>
                    </a:lnTo>
                    <a:lnTo>
                      <a:pt x="67" y="354"/>
                    </a:lnTo>
                    <a:lnTo>
                      <a:pt x="0" y="354"/>
                    </a:lnTo>
                    <a:lnTo>
                      <a:pt x="133" y="0"/>
                    </a:lnTo>
                    <a:lnTo>
                      <a:pt x="202" y="0"/>
                    </a:lnTo>
                    <a:close/>
                    <a:moveTo>
                      <a:pt x="165" y="66"/>
                    </a:moveTo>
                    <a:lnTo>
                      <a:pt x="112" y="214"/>
                    </a:lnTo>
                    <a:lnTo>
                      <a:pt x="218" y="214"/>
                    </a:lnTo>
                    <a:lnTo>
                      <a:pt x="167" y="66"/>
                    </a:lnTo>
                    <a:lnTo>
                      <a:pt x="165" y="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20CFD7C2-62C8-144D-B3D6-29CA385D6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869" y="693669"/>
                <a:ext cx="104925" cy="125615"/>
              </a:xfrm>
              <a:custGeom>
                <a:avLst/>
                <a:gdLst>
                  <a:gd name="T0" fmla="*/ 8 w 213"/>
                  <a:gd name="T1" fmla="*/ 0 h 255"/>
                  <a:gd name="T2" fmla="*/ 211 w 213"/>
                  <a:gd name="T3" fmla="*/ 0 h 255"/>
                  <a:gd name="T4" fmla="*/ 211 w 213"/>
                  <a:gd name="T5" fmla="*/ 24 h 255"/>
                  <a:gd name="T6" fmla="*/ 78 w 213"/>
                  <a:gd name="T7" fmla="*/ 208 h 255"/>
                  <a:gd name="T8" fmla="*/ 213 w 213"/>
                  <a:gd name="T9" fmla="*/ 208 h 255"/>
                  <a:gd name="T10" fmla="*/ 213 w 213"/>
                  <a:gd name="T11" fmla="*/ 255 h 255"/>
                  <a:gd name="T12" fmla="*/ 0 w 213"/>
                  <a:gd name="T13" fmla="*/ 255 h 255"/>
                  <a:gd name="T14" fmla="*/ 0 w 213"/>
                  <a:gd name="T15" fmla="*/ 229 h 255"/>
                  <a:gd name="T16" fmla="*/ 131 w 213"/>
                  <a:gd name="T17" fmla="*/ 49 h 255"/>
                  <a:gd name="T18" fmla="*/ 8 w 213"/>
                  <a:gd name="T19" fmla="*/ 49 h 255"/>
                  <a:gd name="T20" fmla="*/ 8 w 213"/>
                  <a:gd name="T21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255">
                    <a:moveTo>
                      <a:pt x="8" y="0"/>
                    </a:moveTo>
                    <a:lnTo>
                      <a:pt x="211" y="0"/>
                    </a:lnTo>
                    <a:lnTo>
                      <a:pt x="211" y="24"/>
                    </a:lnTo>
                    <a:lnTo>
                      <a:pt x="78" y="208"/>
                    </a:lnTo>
                    <a:lnTo>
                      <a:pt x="213" y="208"/>
                    </a:lnTo>
                    <a:lnTo>
                      <a:pt x="213" y="255"/>
                    </a:lnTo>
                    <a:lnTo>
                      <a:pt x="0" y="255"/>
                    </a:lnTo>
                    <a:lnTo>
                      <a:pt x="0" y="229"/>
                    </a:lnTo>
                    <a:lnTo>
                      <a:pt x="131" y="49"/>
                    </a:lnTo>
                    <a:lnTo>
                      <a:pt x="8" y="4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FF7E8C1-7227-1945-8EA5-9AEE297F4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602" y="693669"/>
                <a:ext cx="111822" cy="128078"/>
              </a:xfrm>
              <a:custGeom>
                <a:avLst/>
                <a:gdLst>
                  <a:gd name="T0" fmla="*/ 111 w 111"/>
                  <a:gd name="T1" fmla="*/ 0 h 126"/>
                  <a:gd name="T2" fmla="*/ 111 w 111"/>
                  <a:gd name="T3" fmla="*/ 124 h 126"/>
                  <a:gd name="T4" fmla="*/ 81 w 111"/>
                  <a:gd name="T5" fmla="*/ 124 h 126"/>
                  <a:gd name="T6" fmla="*/ 81 w 111"/>
                  <a:gd name="T7" fmla="*/ 108 h 126"/>
                  <a:gd name="T8" fmla="*/ 81 w 111"/>
                  <a:gd name="T9" fmla="*/ 108 h 126"/>
                  <a:gd name="T10" fmla="*/ 66 w 111"/>
                  <a:gd name="T11" fmla="*/ 121 h 126"/>
                  <a:gd name="T12" fmla="*/ 44 w 111"/>
                  <a:gd name="T13" fmla="*/ 126 h 126"/>
                  <a:gd name="T14" fmla="*/ 11 w 111"/>
                  <a:gd name="T15" fmla="*/ 114 h 126"/>
                  <a:gd name="T16" fmla="*/ 0 w 111"/>
                  <a:gd name="T17" fmla="*/ 76 h 126"/>
                  <a:gd name="T18" fmla="*/ 0 w 111"/>
                  <a:gd name="T19" fmla="*/ 0 h 126"/>
                  <a:gd name="T20" fmla="*/ 29 w 111"/>
                  <a:gd name="T21" fmla="*/ 0 h 126"/>
                  <a:gd name="T22" fmla="*/ 29 w 111"/>
                  <a:gd name="T23" fmla="*/ 72 h 126"/>
                  <a:gd name="T24" fmla="*/ 35 w 111"/>
                  <a:gd name="T25" fmla="*/ 96 h 126"/>
                  <a:gd name="T26" fmla="*/ 54 w 111"/>
                  <a:gd name="T27" fmla="*/ 104 h 126"/>
                  <a:gd name="T28" fmla="*/ 74 w 111"/>
                  <a:gd name="T29" fmla="*/ 95 h 126"/>
                  <a:gd name="T30" fmla="*/ 81 w 111"/>
                  <a:gd name="T31" fmla="*/ 72 h 126"/>
                  <a:gd name="T32" fmla="*/ 81 w 111"/>
                  <a:gd name="T33" fmla="*/ 0 h 126"/>
                  <a:gd name="T34" fmla="*/ 111 w 111"/>
                  <a:gd name="T3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1" h="126">
                    <a:moveTo>
                      <a:pt x="111" y="0"/>
                    </a:moveTo>
                    <a:cubicBezTo>
                      <a:pt x="111" y="124"/>
                      <a:pt x="111" y="124"/>
                      <a:pt x="111" y="124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77" y="114"/>
                      <a:pt x="72" y="118"/>
                      <a:pt x="66" y="121"/>
                    </a:cubicBezTo>
                    <a:cubicBezTo>
                      <a:pt x="59" y="124"/>
                      <a:pt x="52" y="126"/>
                      <a:pt x="44" y="126"/>
                    </a:cubicBezTo>
                    <a:cubicBezTo>
                      <a:pt x="29" y="126"/>
                      <a:pt x="18" y="122"/>
                      <a:pt x="11" y="114"/>
                    </a:cubicBezTo>
                    <a:cubicBezTo>
                      <a:pt x="3" y="106"/>
                      <a:pt x="0" y="93"/>
                      <a:pt x="0" y="7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83"/>
                      <a:pt x="31" y="91"/>
                      <a:pt x="35" y="96"/>
                    </a:cubicBezTo>
                    <a:cubicBezTo>
                      <a:pt x="40" y="101"/>
                      <a:pt x="46" y="104"/>
                      <a:pt x="54" y="104"/>
                    </a:cubicBezTo>
                    <a:cubicBezTo>
                      <a:pt x="62" y="104"/>
                      <a:pt x="69" y="101"/>
                      <a:pt x="74" y="95"/>
                    </a:cubicBezTo>
                    <a:cubicBezTo>
                      <a:pt x="79" y="89"/>
                      <a:pt x="81" y="82"/>
                      <a:pt x="81" y="72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CB68B529-3098-0340-BC94-0C7B5753F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517" y="691698"/>
                <a:ext cx="72413" cy="127585"/>
              </a:xfrm>
              <a:custGeom>
                <a:avLst/>
                <a:gdLst>
                  <a:gd name="T0" fmla="*/ 61 w 72"/>
                  <a:gd name="T1" fmla="*/ 0 h 126"/>
                  <a:gd name="T2" fmla="*/ 67 w 72"/>
                  <a:gd name="T3" fmla="*/ 1 h 126"/>
                  <a:gd name="T4" fmla="*/ 72 w 72"/>
                  <a:gd name="T5" fmla="*/ 2 h 126"/>
                  <a:gd name="T6" fmla="*/ 72 w 72"/>
                  <a:gd name="T7" fmla="*/ 32 h 126"/>
                  <a:gd name="T8" fmla="*/ 65 w 72"/>
                  <a:gd name="T9" fmla="*/ 28 h 126"/>
                  <a:gd name="T10" fmla="*/ 54 w 72"/>
                  <a:gd name="T11" fmla="*/ 27 h 126"/>
                  <a:gd name="T12" fmla="*/ 36 w 72"/>
                  <a:gd name="T13" fmla="*/ 36 h 126"/>
                  <a:gd name="T14" fmla="*/ 29 w 72"/>
                  <a:gd name="T15" fmla="*/ 64 h 126"/>
                  <a:gd name="T16" fmla="*/ 29 w 72"/>
                  <a:gd name="T17" fmla="*/ 126 h 126"/>
                  <a:gd name="T18" fmla="*/ 0 w 72"/>
                  <a:gd name="T19" fmla="*/ 126 h 126"/>
                  <a:gd name="T20" fmla="*/ 0 w 72"/>
                  <a:gd name="T21" fmla="*/ 2 h 126"/>
                  <a:gd name="T22" fmla="*/ 29 w 72"/>
                  <a:gd name="T23" fmla="*/ 2 h 126"/>
                  <a:gd name="T24" fmla="*/ 29 w 72"/>
                  <a:gd name="T25" fmla="*/ 22 h 126"/>
                  <a:gd name="T26" fmla="*/ 29 w 72"/>
                  <a:gd name="T27" fmla="*/ 22 h 126"/>
                  <a:gd name="T28" fmla="*/ 41 w 72"/>
                  <a:gd name="T29" fmla="*/ 6 h 126"/>
                  <a:gd name="T30" fmla="*/ 61 w 72"/>
                  <a:gd name="T3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126">
                    <a:moveTo>
                      <a:pt x="61" y="0"/>
                    </a:moveTo>
                    <a:cubicBezTo>
                      <a:pt x="63" y="0"/>
                      <a:pt x="65" y="1"/>
                      <a:pt x="67" y="1"/>
                    </a:cubicBezTo>
                    <a:cubicBezTo>
                      <a:pt x="69" y="1"/>
                      <a:pt x="70" y="2"/>
                      <a:pt x="72" y="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0" y="31"/>
                      <a:pt x="68" y="29"/>
                      <a:pt x="65" y="28"/>
                    </a:cubicBezTo>
                    <a:cubicBezTo>
                      <a:pt x="62" y="27"/>
                      <a:pt x="58" y="27"/>
                      <a:pt x="54" y="27"/>
                    </a:cubicBezTo>
                    <a:cubicBezTo>
                      <a:pt x="47" y="27"/>
                      <a:pt x="41" y="30"/>
                      <a:pt x="36" y="36"/>
                    </a:cubicBezTo>
                    <a:cubicBezTo>
                      <a:pt x="31" y="42"/>
                      <a:pt x="29" y="51"/>
                      <a:pt x="29" y="64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2" y="15"/>
                      <a:pt x="36" y="10"/>
                      <a:pt x="41" y="6"/>
                    </a:cubicBezTo>
                    <a:cubicBezTo>
                      <a:pt x="47" y="2"/>
                      <a:pt x="53" y="0"/>
                      <a:pt x="6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6318527-29C7-4245-ABDB-118ECBEE01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01915" y="691698"/>
                <a:ext cx="114777" cy="131033"/>
              </a:xfrm>
              <a:custGeom>
                <a:avLst/>
                <a:gdLst>
                  <a:gd name="T0" fmla="*/ 104 w 114"/>
                  <a:gd name="T1" fmla="*/ 95 h 129"/>
                  <a:gd name="T2" fmla="*/ 104 w 114"/>
                  <a:gd name="T3" fmla="*/ 119 h 129"/>
                  <a:gd name="T4" fmla="*/ 85 w 114"/>
                  <a:gd name="T5" fmla="*/ 127 h 129"/>
                  <a:gd name="T6" fmla="*/ 60 w 114"/>
                  <a:gd name="T7" fmla="*/ 129 h 129"/>
                  <a:gd name="T8" fmla="*/ 16 w 114"/>
                  <a:gd name="T9" fmla="*/ 113 h 129"/>
                  <a:gd name="T10" fmla="*/ 0 w 114"/>
                  <a:gd name="T11" fmla="*/ 66 h 129"/>
                  <a:gd name="T12" fmla="*/ 17 w 114"/>
                  <a:gd name="T13" fmla="*/ 19 h 129"/>
                  <a:gd name="T14" fmla="*/ 59 w 114"/>
                  <a:gd name="T15" fmla="*/ 0 h 129"/>
                  <a:gd name="T16" fmla="*/ 99 w 114"/>
                  <a:gd name="T17" fmla="*/ 16 h 129"/>
                  <a:gd name="T18" fmla="*/ 114 w 114"/>
                  <a:gd name="T19" fmla="*/ 59 h 129"/>
                  <a:gd name="T20" fmla="*/ 114 w 114"/>
                  <a:gd name="T21" fmla="*/ 73 h 129"/>
                  <a:gd name="T22" fmla="*/ 29 w 114"/>
                  <a:gd name="T23" fmla="*/ 73 h 129"/>
                  <a:gd name="T24" fmla="*/ 41 w 114"/>
                  <a:gd name="T25" fmla="*/ 99 h 129"/>
                  <a:gd name="T26" fmla="*/ 67 w 114"/>
                  <a:gd name="T27" fmla="*/ 107 h 129"/>
                  <a:gd name="T28" fmla="*/ 87 w 114"/>
                  <a:gd name="T29" fmla="*/ 104 h 129"/>
                  <a:gd name="T30" fmla="*/ 104 w 114"/>
                  <a:gd name="T31" fmla="*/ 95 h 129"/>
                  <a:gd name="T32" fmla="*/ 85 w 114"/>
                  <a:gd name="T33" fmla="*/ 52 h 129"/>
                  <a:gd name="T34" fmla="*/ 78 w 114"/>
                  <a:gd name="T35" fmla="*/ 30 h 129"/>
                  <a:gd name="T36" fmla="*/ 59 w 114"/>
                  <a:gd name="T37" fmla="*/ 22 h 129"/>
                  <a:gd name="T38" fmla="*/ 41 w 114"/>
                  <a:gd name="T39" fmla="*/ 30 h 129"/>
                  <a:gd name="T40" fmla="*/ 30 w 114"/>
                  <a:gd name="T41" fmla="*/ 52 h 129"/>
                  <a:gd name="T42" fmla="*/ 85 w 114"/>
                  <a:gd name="T43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29">
                    <a:moveTo>
                      <a:pt x="104" y="95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99" y="122"/>
                      <a:pt x="92" y="125"/>
                      <a:pt x="85" y="127"/>
                    </a:cubicBezTo>
                    <a:cubicBezTo>
                      <a:pt x="77" y="128"/>
                      <a:pt x="69" y="129"/>
                      <a:pt x="60" y="129"/>
                    </a:cubicBezTo>
                    <a:cubicBezTo>
                      <a:pt x="41" y="129"/>
                      <a:pt x="26" y="124"/>
                      <a:pt x="16" y="113"/>
                    </a:cubicBezTo>
                    <a:cubicBezTo>
                      <a:pt x="5" y="101"/>
                      <a:pt x="0" y="86"/>
                      <a:pt x="0" y="66"/>
                    </a:cubicBezTo>
                    <a:cubicBezTo>
                      <a:pt x="0" y="47"/>
                      <a:pt x="6" y="31"/>
                      <a:pt x="17" y="19"/>
                    </a:cubicBezTo>
                    <a:cubicBezTo>
                      <a:pt x="28" y="6"/>
                      <a:pt x="42" y="0"/>
                      <a:pt x="59" y="0"/>
                    </a:cubicBezTo>
                    <a:cubicBezTo>
                      <a:pt x="76" y="0"/>
                      <a:pt x="90" y="5"/>
                      <a:pt x="99" y="16"/>
                    </a:cubicBezTo>
                    <a:cubicBezTo>
                      <a:pt x="109" y="26"/>
                      <a:pt x="114" y="41"/>
                      <a:pt x="114" y="59"/>
                    </a:cubicBezTo>
                    <a:cubicBezTo>
                      <a:pt x="114" y="73"/>
                      <a:pt x="114" y="73"/>
                      <a:pt x="114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30" y="86"/>
                      <a:pt x="34" y="94"/>
                      <a:pt x="41" y="99"/>
                    </a:cubicBezTo>
                    <a:cubicBezTo>
                      <a:pt x="47" y="104"/>
                      <a:pt x="56" y="107"/>
                      <a:pt x="67" y="107"/>
                    </a:cubicBezTo>
                    <a:cubicBezTo>
                      <a:pt x="74" y="107"/>
                      <a:pt x="80" y="106"/>
                      <a:pt x="87" y="104"/>
                    </a:cubicBezTo>
                    <a:cubicBezTo>
                      <a:pt x="93" y="101"/>
                      <a:pt x="99" y="99"/>
                      <a:pt x="104" y="95"/>
                    </a:cubicBezTo>
                    <a:close/>
                    <a:moveTo>
                      <a:pt x="85" y="52"/>
                    </a:moveTo>
                    <a:cubicBezTo>
                      <a:pt x="85" y="42"/>
                      <a:pt x="83" y="35"/>
                      <a:pt x="78" y="30"/>
                    </a:cubicBezTo>
                    <a:cubicBezTo>
                      <a:pt x="74" y="25"/>
                      <a:pt x="68" y="22"/>
                      <a:pt x="59" y="22"/>
                    </a:cubicBezTo>
                    <a:cubicBezTo>
                      <a:pt x="52" y="22"/>
                      <a:pt x="46" y="25"/>
                      <a:pt x="41" y="30"/>
                    </a:cubicBezTo>
                    <a:cubicBezTo>
                      <a:pt x="35" y="35"/>
                      <a:pt x="31" y="42"/>
                      <a:pt x="30" y="52"/>
                    </a:cubicBezTo>
                    <a:lnTo>
                      <a:pt x="85" y="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4E1E3D8F-A2A9-DD40-837C-2735C2789A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551" y="631600"/>
                <a:ext cx="983241" cy="191131"/>
              </a:xfrm>
              <a:custGeom>
                <a:avLst/>
                <a:gdLst>
                  <a:gd name="T0" fmla="*/ 157 w 977"/>
                  <a:gd name="T1" fmla="*/ 185 h 188"/>
                  <a:gd name="T2" fmla="*/ 103 w 977"/>
                  <a:gd name="T3" fmla="*/ 185 h 188"/>
                  <a:gd name="T4" fmla="*/ 28 w 977"/>
                  <a:gd name="T5" fmla="*/ 50 h 188"/>
                  <a:gd name="T6" fmla="*/ 0 w 977"/>
                  <a:gd name="T7" fmla="*/ 13 h 188"/>
                  <a:gd name="T8" fmla="*/ 94 w 977"/>
                  <a:gd name="T9" fmla="*/ 141 h 188"/>
                  <a:gd name="T10" fmla="*/ 212 w 977"/>
                  <a:gd name="T11" fmla="*/ 26 h 188"/>
                  <a:gd name="T12" fmla="*/ 243 w 977"/>
                  <a:gd name="T13" fmla="*/ 14 h 188"/>
                  <a:gd name="T14" fmla="*/ 230 w 977"/>
                  <a:gd name="T15" fmla="*/ 42 h 188"/>
                  <a:gd name="T16" fmla="*/ 245 w 977"/>
                  <a:gd name="T17" fmla="*/ 61 h 188"/>
                  <a:gd name="T18" fmla="*/ 215 w 977"/>
                  <a:gd name="T19" fmla="*/ 61 h 188"/>
                  <a:gd name="T20" fmla="*/ 347 w 977"/>
                  <a:gd name="T21" fmla="*/ 161 h 188"/>
                  <a:gd name="T22" fmla="*/ 346 w 977"/>
                  <a:gd name="T23" fmla="*/ 186 h 188"/>
                  <a:gd name="T24" fmla="*/ 265 w 977"/>
                  <a:gd name="T25" fmla="*/ 127 h 188"/>
                  <a:gd name="T26" fmla="*/ 349 w 977"/>
                  <a:gd name="T27" fmla="*/ 60 h 188"/>
                  <a:gd name="T28" fmla="*/ 348 w 977"/>
                  <a:gd name="T29" fmla="*/ 86 h 188"/>
                  <a:gd name="T30" fmla="*/ 295 w 977"/>
                  <a:gd name="T31" fmla="*/ 124 h 188"/>
                  <a:gd name="T32" fmla="*/ 445 w 977"/>
                  <a:gd name="T33" fmla="*/ 59 h 188"/>
                  <a:gd name="T34" fmla="*/ 456 w 977"/>
                  <a:gd name="T35" fmla="*/ 91 h 188"/>
                  <a:gd name="T36" fmla="*/ 420 w 977"/>
                  <a:gd name="T37" fmla="*/ 95 h 188"/>
                  <a:gd name="T38" fmla="*/ 384 w 977"/>
                  <a:gd name="T39" fmla="*/ 185 h 188"/>
                  <a:gd name="T40" fmla="*/ 413 w 977"/>
                  <a:gd name="T41" fmla="*/ 81 h 188"/>
                  <a:gd name="T42" fmla="*/ 445 w 977"/>
                  <a:gd name="T43" fmla="*/ 59 h 188"/>
                  <a:gd name="T44" fmla="*/ 523 w 977"/>
                  <a:gd name="T45" fmla="*/ 59 h 188"/>
                  <a:gd name="T46" fmla="*/ 567 w 977"/>
                  <a:gd name="T47" fmla="*/ 171 h 188"/>
                  <a:gd name="T48" fmla="*/ 457 w 977"/>
                  <a:gd name="T49" fmla="*/ 125 h 188"/>
                  <a:gd name="T50" fmla="*/ 522 w 977"/>
                  <a:gd name="T51" fmla="*/ 164 h 188"/>
                  <a:gd name="T52" fmla="*/ 546 w 977"/>
                  <a:gd name="T53" fmla="*/ 93 h 188"/>
                  <a:gd name="T54" fmla="*/ 488 w 977"/>
                  <a:gd name="T55" fmla="*/ 124 h 188"/>
                  <a:gd name="T56" fmla="*/ 650 w 977"/>
                  <a:gd name="T57" fmla="*/ 113 h 188"/>
                  <a:gd name="T58" fmla="*/ 668 w 977"/>
                  <a:gd name="T59" fmla="*/ 178 h 188"/>
                  <a:gd name="T60" fmla="*/ 599 w 977"/>
                  <a:gd name="T61" fmla="*/ 182 h 188"/>
                  <a:gd name="T62" fmla="*/ 632 w 977"/>
                  <a:gd name="T63" fmla="*/ 165 h 188"/>
                  <a:gd name="T64" fmla="*/ 647 w 977"/>
                  <a:gd name="T65" fmla="*/ 143 h 188"/>
                  <a:gd name="T66" fmla="*/ 599 w 977"/>
                  <a:gd name="T67" fmla="*/ 97 h 188"/>
                  <a:gd name="T68" fmla="*/ 661 w 977"/>
                  <a:gd name="T69" fmla="*/ 60 h 188"/>
                  <a:gd name="T70" fmla="*/ 661 w 977"/>
                  <a:gd name="T71" fmla="*/ 85 h 188"/>
                  <a:gd name="T72" fmla="*/ 628 w 977"/>
                  <a:gd name="T73" fmla="*/ 94 h 188"/>
                  <a:gd name="T74" fmla="*/ 759 w 977"/>
                  <a:gd name="T75" fmla="*/ 59 h 188"/>
                  <a:gd name="T76" fmla="*/ 804 w 977"/>
                  <a:gd name="T77" fmla="*/ 171 h 188"/>
                  <a:gd name="T78" fmla="*/ 694 w 977"/>
                  <a:gd name="T79" fmla="*/ 125 h 188"/>
                  <a:gd name="T80" fmla="*/ 758 w 977"/>
                  <a:gd name="T81" fmla="*/ 164 h 188"/>
                  <a:gd name="T82" fmla="*/ 782 w 977"/>
                  <a:gd name="T83" fmla="*/ 93 h 188"/>
                  <a:gd name="T84" fmla="*/ 724 w 977"/>
                  <a:gd name="T85" fmla="*/ 124 h 188"/>
                  <a:gd name="T86" fmla="*/ 874 w 977"/>
                  <a:gd name="T87" fmla="*/ 185 h 188"/>
                  <a:gd name="T88" fmla="*/ 824 w 977"/>
                  <a:gd name="T89" fmla="*/ 85 h 188"/>
                  <a:gd name="T90" fmla="*/ 845 w 977"/>
                  <a:gd name="T91" fmla="*/ 44 h 188"/>
                  <a:gd name="T92" fmla="*/ 900 w 977"/>
                  <a:gd name="T93" fmla="*/ 0 h 188"/>
                  <a:gd name="T94" fmla="*/ 902 w 977"/>
                  <a:gd name="T95" fmla="*/ 25 h 188"/>
                  <a:gd name="T96" fmla="*/ 874 w 977"/>
                  <a:gd name="T97" fmla="*/ 47 h 188"/>
                  <a:gd name="T98" fmla="*/ 918 w 977"/>
                  <a:gd name="T99" fmla="*/ 34 h 188"/>
                  <a:gd name="T100" fmla="*/ 977 w 977"/>
                  <a:gd name="T101" fmla="*/ 61 h 188"/>
                  <a:gd name="T102" fmla="*/ 947 w 977"/>
                  <a:gd name="T103" fmla="*/ 143 h 188"/>
                  <a:gd name="T104" fmla="*/ 970 w 977"/>
                  <a:gd name="T105" fmla="*/ 163 h 188"/>
                  <a:gd name="T106" fmla="*/ 967 w 977"/>
                  <a:gd name="T107" fmla="*/ 187 h 188"/>
                  <a:gd name="T108" fmla="*/ 918 w 977"/>
                  <a:gd name="T109" fmla="*/ 149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7" h="188">
                    <a:moveTo>
                      <a:pt x="187" y="13"/>
                    </a:moveTo>
                    <a:cubicBezTo>
                      <a:pt x="187" y="185"/>
                      <a:pt x="187" y="185"/>
                      <a:pt x="187" y="185"/>
                    </a:cubicBezTo>
                    <a:cubicBezTo>
                      <a:pt x="157" y="185"/>
                      <a:pt x="157" y="185"/>
                      <a:pt x="157" y="185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03" y="185"/>
                      <a:pt x="103" y="185"/>
                      <a:pt x="103" y="185"/>
                    </a:cubicBezTo>
                    <a:cubicBezTo>
                      <a:pt x="83" y="185"/>
                      <a:pt x="83" y="185"/>
                      <a:pt x="83" y="185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8" y="185"/>
                      <a:pt x="28" y="185"/>
                      <a:pt x="28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93" y="141"/>
                      <a:pt x="93" y="141"/>
                      <a:pt x="93" y="141"/>
                    </a:cubicBezTo>
                    <a:cubicBezTo>
                      <a:pt x="94" y="141"/>
                      <a:pt x="94" y="141"/>
                      <a:pt x="94" y="141"/>
                    </a:cubicBezTo>
                    <a:cubicBezTo>
                      <a:pt x="146" y="13"/>
                      <a:pt x="146" y="13"/>
                      <a:pt x="146" y="13"/>
                    </a:cubicBezTo>
                    <a:lnTo>
                      <a:pt x="187" y="13"/>
                    </a:lnTo>
                    <a:close/>
                    <a:moveTo>
                      <a:pt x="212" y="26"/>
                    </a:moveTo>
                    <a:cubicBezTo>
                      <a:pt x="212" y="21"/>
                      <a:pt x="214" y="17"/>
                      <a:pt x="218" y="14"/>
                    </a:cubicBezTo>
                    <a:cubicBezTo>
                      <a:pt x="221" y="10"/>
                      <a:pt x="225" y="9"/>
                      <a:pt x="230" y="9"/>
                    </a:cubicBezTo>
                    <a:cubicBezTo>
                      <a:pt x="235" y="9"/>
                      <a:pt x="240" y="10"/>
                      <a:pt x="243" y="14"/>
                    </a:cubicBezTo>
                    <a:cubicBezTo>
                      <a:pt x="246" y="17"/>
                      <a:pt x="248" y="21"/>
                      <a:pt x="248" y="26"/>
                    </a:cubicBezTo>
                    <a:cubicBezTo>
                      <a:pt x="248" y="30"/>
                      <a:pt x="246" y="34"/>
                      <a:pt x="243" y="38"/>
                    </a:cubicBezTo>
                    <a:cubicBezTo>
                      <a:pt x="239" y="41"/>
                      <a:pt x="235" y="42"/>
                      <a:pt x="230" y="42"/>
                    </a:cubicBezTo>
                    <a:cubicBezTo>
                      <a:pt x="225" y="42"/>
                      <a:pt x="221" y="41"/>
                      <a:pt x="218" y="38"/>
                    </a:cubicBezTo>
                    <a:cubicBezTo>
                      <a:pt x="214" y="34"/>
                      <a:pt x="212" y="30"/>
                      <a:pt x="212" y="26"/>
                    </a:cubicBezTo>
                    <a:close/>
                    <a:moveTo>
                      <a:pt x="245" y="61"/>
                    </a:moveTo>
                    <a:cubicBezTo>
                      <a:pt x="245" y="185"/>
                      <a:pt x="245" y="185"/>
                      <a:pt x="245" y="185"/>
                    </a:cubicBezTo>
                    <a:cubicBezTo>
                      <a:pt x="215" y="185"/>
                      <a:pt x="215" y="185"/>
                      <a:pt x="215" y="185"/>
                    </a:cubicBezTo>
                    <a:cubicBezTo>
                      <a:pt x="215" y="61"/>
                      <a:pt x="215" y="61"/>
                      <a:pt x="215" y="61"/>
                    </a:cubicBezTo>
                    <a:lnTo>
                      <a:pt x="245" y="61"/>
                    </a:lnTo>
                    <a:close/>
                    <a:moveTo>
                      <a:pt x="333" y="164"/>
                    </a:moveTo>
                    <a:cubicBezTo>
                      <a:pt x="337" y="164"/>
                      <a:pt x="342" y="163"/>
                      <a:pt x="347" y="161"/>
                    </a:cubicBezTo>
                    <a:cubicBezTo>
                      <a:pt x="353" y="159"/>
                      <a:pt x="357" y="156"/>
                      <a:pt x="362" y="153"/>
                    </a:cubicBezTo>
                    <a:cubicBezTo>
                      <a:pt x="362" y="180"/>
                      <a:pt x="362" y="180"/>
                      <a:pt x="362" y="180"/>
                    </a:cubicBezTo>
                    <a:cubicBezTo>
                      <a:pt x="357" y="183"/>
                      <a:pt x="352" y="185"/>
                      <a:pt x="346" y="186"/>
                    </a:cubicBezTo>
                    <a:cubicBezTo>
                      <a:pt x="340" y="188"/>
                      <a:pt x="334" y="188"/>
                      <a:pt x="327" y="188"/>
                    </a:cubicBezTo>
                    <a:cubicBezTo>
                      <a:pt x="308" y="188"/>
                      <a:pt x="294" y="183"/>
                      <a:pt x="282" y="171"/>
                    </a:cubicBezTo>
                    <a:cubicBezTo>
                      <a:pt x="271" y="160"/>
                      <a:pt x="265" y="145"/>
                      <a:pt x="265" y="127"/>
                    </a:cubicBezTo>
                    <a:cubicBezTo>
                      <a:pt x="265" y="107"/>
                      <a:pt x="271" y="91"/>
                      <a:pt x="282" y="78"/>
                    </a:cubicBezTo>
                    <a:cubicBezTo>
                      <a:pt x="294" y="65"/>
                      <a:pt x="311" y="58"/>
                      <a:pt x="332" y="58"/>
                    </a:cubicBezTo>
                    <a:cubicBezTo>
                      <a:pt x="337" y="58"/>
                      <a:pt x="343" y="59"/>
                      <a:pt x="349" y="60"/>
                    </a:cubicBezTo>
                    <a:cubicBezTo>
                      <a:pt x="354" y="62"/>
                      <a:pt x="359" y="64"/>
                      <a:pt x="362" y="65"/>
                    </a:cubicBezTo>
                    <a:cubicBezTo>
                      <a:pt x="362" y="93"/>
                      <a:pt x="362" y="93"/>
                      <a:pt x="362" y="93"/>
                    </a:cubicBezTo>
                    <a:cubicBezTo>
                      <a:pt x="357" y="90"/>
                      <a:pt x="353" y="87"/>
                      <a:pt x="348" y="86"/>
                    </a:cubicBezTo>
                    <a:cubicBezTo>
                      <a:pt x="343" y="84"/>
                      <a:pt x="339" y="83"/>
                      <a:pt x="334" y="83"/>
                    </a:cubicBezTo>
                    <a:cubicBezTo>
                      <a:pt x="322" y="83"/>
                      <a:pt x="313" y="87"/>
                      <a:pt x="306" y="94"/>
                    </a:cubicBezTo>
                    <a:cubicBezTo>
                      <a:pt x="299" y="102"/>
                      <a:pt x="295" y="112"/>
                      <a:pt x="295" y="124"/>
                    </a:cubicBezTo>
                    <a:cubicBezTo>
                      <a:pt x="295" y="137"/>
                      <a:pt x="299" y="147"/>
                      <a:pt x="305" y="154"/>
                    </a:cubicBezTo>
                    <a:cubicBezTo>
                      <a:pt x="312" y="161"/>
                      <a:pt x="321" y="164"/>
                      <a:pt x="333" y="164"/>
                    </a:cubicBezTo>
                    <a:close/>
                    <a:moveTo>
                      <a:pt x="445" y="59"/>
                    </a:moveTo>
                    <a:cubicBezTo>
                      <a:pt x="447" y="59"/>
                      <a:pt x="449" y="60"/>
                      <a:pt x="451" y="60"/>
                    </a:cubicBezTo>
                    <a:cubicBezTo>
                      <a:pt x="453" y="60"/>
                      <a:pt x="455" y="61"/>
                      <a:pt x="456" y="61"/>
                    </a:cubicBezTo>
                    <a:cubicBezTo>
                      <a:pt x="456" y="91"/>
                      <a:pt x="456" y="91"/>
                      <a:pt x="456" y="91"/>
                    </a:cubicBezTo>
                    <a:cubicBezTo>
                      <a:pt x="454" y="90"/>
                      <a:pt x="452" y="88"/>
                      <a:pt x="449" y="87"/>
                    </a:cubicBezTo>
                    <a:cubicBezTo>
                      <a:pt x="446" y="86"/>
                      <a:pt x="443" y="86"/>
                      <a:pt x="439" y="86"/>
                    </a:cubicBezTo>
                    <a:cubicBezTo>
                      <a:pt x="431" y="86"/>
                      <a:pt x="425" y="89"/>
                      <a:pt x="420" y="95"/>
                    </a:cubicBezTo>
                    <a:cubicBezTo>
                      <a:pt x="415" y="101"/>
                      <a:pt x="413" y="110"/>
                      <a:pt x="413" y="123"/>
                    </a:cubicBezTo>
                    <a:cubicBezTo>
                      <a:pt x="413" y="185"/>
                      <a:pt x="413" y="185"/>
                      <a:pt x="413" y="185"/>
                    </a:cubicBezTo>
                    <a:cubicBezTo>
                      <a:pt x="384" y="185"/>
                      <a:pt x="384" y="185"/>
                      <a:pt x="384" y="185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413" y="61"/>
                      <a:pt x="413" y="61"/>
                      <a:pt x="413" y="61"/>
                    </a:cubicBezTo>
                    <a:cubicBezTo>
                      <a:pt x="413" y="81"/>
                      <a:pt x="413" y="81"/>
                      <a:pt x="413" y="81"/>
                    </a:cubicBezTo>
                    <a:cubicBezTo>
                      <a:pt x="413" y="81"/>
                      <a:pt x="413" y="81"/>
                      <a:pt x="413" y="81"/>
                    </a:cubicBezTo>
                    <a:cubicBezTo>
                      <a:pt x="416" y="74"/>
                      <a:pt x="420" y="69"/>
                      <a:pt x="426" y="65"/>
                    </a:cubicBezTo>
                    <a:cubicBezTo>
                      <a:pt x="431" y="61"/>
                      <a:pt x="437" y="59"/>
                      <a:pt x="445" y="59"/>
                    </a:cubicBezTo>
                    <a:close/>
                    <a:moveTo>
                      <a:pt x="457" y="125"/>
                    </a:moveTo>
                    <a:cubicBezTo>
                      <a:pt x="457" y="105"/>
                      <a:pt x="463" y="89"/>
                      <a:pt x="475" y="77"/>
                    </a:cubicBezTo>
                    <a:cubicBezTo>
                      <a:pt x="486" y="65"/>
                      <a:pt x="502" y="59"/>
                      <a:pt x="523" y="59"/>
                    </a:cubicBezTo>
                    <a:cubicBezTo>
                      <a:pt x="542" y="59"/>
                      <a:pt x="558" y="64"/>
                      <a:pt x="568" y="76"/>
                    </a:cubicBezTo>
                    <a:cubicBezTo>
                      <a:pt x="579" y="87"/>
                      <a:pt x="585" y="103"/>
                      <a:pt x="585" y="123"/>
                    </a:cubicBezTo>
                    <a:cubicBezTo>
                      <a:pt x="585" y="143"/>
                      <a:pt x="579" y="159"/>
                      <a:pt x="567" y="171"/>
                    </a:cubicBezTo>
                    <a:cubicBezTo>
                      <a:pt x="556" y="182"/>
                      <a:pt x="540" y="188"/>
                      <a:pt x="520" y="188"/>
                    </a:cubicBezTo>
                    <a:cubicBezTo>
                      <a:pt x="501" y="188"/>
                      <a:pt x="486" y="183"/>
                      <a:pt x="474" y="171"/>
                    </a:cubicBezTo>
                    <a:cubicBezTo>
                      <a:pt x="463" y="160"/>
                      <a:pt x="457" y="145"/>
                      <a:pt x="457" y="125"/>
                    </a:cubicBezTo>
                    <a:close/>
                    <a:moveTo>
                      <a:pt x="488" y="124"/>
                    </a:moveTo>
                    <a:cubicBezTo>
                      <a:pt x="488" y="137"/>
                      <a:pt x="491" y="147"/>
                      <a:pt x="497" y="154"/>
                    </a:cubicBezTo>
                    <a:cubicBezTo>
                      <a:pt x="503" y="161"/>
                      <a:pt x="511" y="164"/>
                      <a:pt x="522" y="164"/>
                    </a:cubicBezTo>
                    <a:cubicBezTo>
                      <a:pt x="532" y="164"/>
                      <a:pt x="541" y="161"/>
                      <a:pt x="546" y="154"/>
                    </a:cubicBezTo>
                    <a:cubicBezTo>
                      <a:pt x="552" y="147"/>
                      <a:pt x="554" y="137"/>
                      <a:pt x="554" y="124"/>
                    </a:cubicBezTo>
                    <a:cubicBezTo>
                      <a:pt x="554" y="110"/>
                      <a:pt x="551" y="100"/>
                      <a:pt x="546" y="93"/>
                    </a:cubicBezTo>
                    <a:cubicBezTo>
                      <a:pt x="540" y="87"/>
                      <a:pt x="532" y="83"/>
                      <a:pt x="522" y="83"/>
                    </a:cubicBezTo>
                    <a:cubicBezTo>
                      <a:pt x="511" y="83"/>
                      <a:pt x="503" y="87"/>
                      <a:pt x="497" y="94"/>
                    </a:cubicBezTo>
                    <a:cubicBezTo>
                      <a:pt x="491" y="101"/>
                      <a:pt x="488" y="111"/>
                      <a:pt x="488" y="124"/>
                    </a:cubicBezTo>
                    <a:close/>
                    <a:moveTo>
                      <a:pt x="628" y="94"/>
                    </a:moveTo>
                    <a:cubicBezTo>
                      <a:pt x="628" y="98"/>
                      <a:pt x="629" y="101"/>
                      <a:pt x="632" y="104"/>
                    </a:cubicBezTo>
                    <a:cubicBezTo>
                      <a:pt x="635" y="106"/>
                      <a:pt x="641" y="109"/>
                      <a:pt x="650" y="113"/>
                    </a:cubicBezTo>
                    <a:cubicBezTo>
                      <a:pt x="661" y="117"/>
                      <a:pt x="669" y="123"/>
                      <a:pt x="674" y="129"/>
                    </a:cubicBezTo>
                    <a:cubicBezTo>
                      <a:pt x="679" y="134"/>
                      <a:pt x="681" y="141"/>
                      <a:pt x="681" y="150"/>
                    </a:cubicBezTo>
                    <a:cubicBezTo>
                      <a:pt x="681" y="161"/>
                      <a:pt x="677" y="171"/>
                      <a:pt x="668" y="178"/>
                    </a:cubicBezTo>
                    <a:cubicBezTo>
                      <a:pt x="659" y="185"/>
                      <a:pt x="647" y="188"/>
                      <a:pt x="631" y="188"/>
                    </a:cubicBezTo>
                    <a:cubicBezTo>
                      <a:pt x="626" y="188"/>
                      <a:pt x="621" y="188"/>
                      <a:pt x="614" y="187"/>
                    </a:cubicBezTo>
                    <a:cubicBezTo>
                      <a:pt x="608" y="185"/>
                      <a:pt x="603" y="184"/>
                      <a:pt x="599" y="182"/>
                    </a:cubicBezTo>
                    <a:cubicBezTo>
                      <a:pt x="599" y="153"/>
                      <a:pt x="599" y="153"/>
                      <a:pt x="599" y="153"/>
                    </a:cubicBezTo>
                    <a:cubicBezTo>
                      <a:pt x="604" y="157"/>
                      <a:pt x="610" y="160"/>
                      <a:pt x="616" y="162"/>
                    </a:cubicBezTo>
                    <a:cubicBezTo>
                      <a:pt x="622" y="164"/>
                      <a:pt x="627" y="165"/>
                      <a:pt x="632" y="165"/>
                    </a:cubicBezTo>
                    <a:cubicBezTo>
                      <a:pt x="639" y="165"/>
                      <a:pt x="644" y="164"/>
                      <a:pt x="647" y="162"/>
                    </a:cubicBezTo>
                    <a:cubicBezTo>
                      <a:pt x="650" y="161"/>
                      <a:pt x="652" y="157"/>
                      <a:pt x="652" y="153"/>
                    </a:cubicBezTo>
                    <a:cubicBezTo>
                      <a:pt x="652" y="149"/>
                      <a:pt x="650" y="146"/>
                      <a:pt x="647" y="143"/>
                    </a:cubicBezTo>
                    <a:cubicBezTo>
                      <a:pt x="643" y="140"/>
                      <a:pt x="637" y="137"/>
                      <a:pt x="628" y="133"/>
                    </a:cubicBezTo>
                    <a:cubicBezTo>
                      <a:pt x="617" y="129"/>
                      <a:pt x="610" y="124"/>
                      <a:pt x="605" y="118"/>
                    </a:cubicBezTo>
                    <a:cubicBezTo>
                      <a:pt x="601" y="113"/>
                      <a:pt x="599" y="105"/>
                      <a:pt x="599" y="97"/>
                    </a:cubicBezTo>
                    <a:cubicBezTo>
                      <a:pt x="599" y="86"/>
                      <a:pt x="603" y="76"/>
                      <a:pt x="612" y="69"/>
                    </a:cubicBezTo>
                    <a:cubicBezTo>
                      <a:pt x="621" y="62"/>
                      <a:pt x="632" y="58"/>
                      <a:pt x="646" y="58"/>
                    </a:cubicBezTo>
                    <a:cubicBezTo>
                      <a:pt x="651" y="58"/>
                      <a:pt x="656" y="59"/>
                      <a:pt x="661" y="60"/>
                    </a:cubicBezTo>
                    <a:cubicBezTo>
                      <a:pt x="666" y="61"/>
                      <a:pt x="671" y="62"/>
                      <a:pt x="674" y="64"/>
                    </a:cubicBezTo>
                    <a:cubicBezTo>
                      <a:pt x="674" y="91"/>
                      <a:pt x="674" y="91"/>
                      <a:pt x="674" y="91"/>
                    </a:cubicBezTo>
                    <a:cubicBezTo>
                      <a:pt x="671" y="89"/>
                      <a:pt x="666" y="86"/>
                      <a:pt x="661" y="85"/>
                    </a:cubicBezTo>
                    <a:cubicBezTo>
                      <a:pt x="656" y="83"/>
                      <a:pt x="651" y="82"/>
                      <a:pt x="646" y="82"/>
                    </a:cubicBezTo>
                    <a:cubicBezTo>
                      <a:pt x="640" y="82"/>
                      <a:pt x="636" y="83"/>
                      <a:pt x="633" y="85"/>
                    </a:cubicBezTo>
                    <a:cubicBezTo>
                      <a:pt x="630" y="87"/>
                      <a:pt x="628" y="90"/>
                      <a:pt x="628" y="94"/>
                    </a:cubicBezTo>
                    <a:close/>
                    <a:moveTo>
                      <a:pt x="694" y="125"/>
                    </a:moveTo>
                    <a:cubicBezTo>
                      <a:pt x="694" y="105"/>
                      <a:pt x="700" y="89"/>
                      <a:pt x="711" y="77"/>
                    </a:cubicBezTo>
                    <a:cubicBezTo>
                      <a:pt x="723" y="65"/>
                      <a:pt x="739" y="59"/>
                      <a:pt x="759" y="59"/>
                    </a:cubicBezTo>
                    <a:cubicBezTo>
                      <a:pt x="779" y="59"/>
                      <a:pt x="794" y="64"/>
                      <a:pt x="805" y="76"/>
                    </a:cubicBezTo>
                    <a:cubicBezTo>
                      <a:pt x="816" y="87"/>
                      <a:pt x="821" y="103"/>
                      <a:pt x="821" y="123"/>
                    </a:cubicBezTo>
                    <a:cubicBezTo>
                      <a:pt x="821" y="143"/>
                      <a:pt x="815" y="159"/>
                      <a:pt x="804" y="171"/>
                    </a:cubicBezTo>
                    <a:cubicBezTo>
                      <a:pt x="792" y="182"/>
                      <a:pt x="776" y="188"/>
                      <a:pt x="756" y="188"/>
                    </a:cubicBezTo>
                    <a:cubicBezTo>
                      <a:pt x="737" y="188"/>
                      <a:pt x="722" y="183"/>
                      <a:pt x="711" y="171"/>
                    </a:cubicBezTo>
                    <a:cubicBezTo>
                      <a:pt x="699" y="160"/>
                      <a:pt x="694" y="145"/>
                      <a:pt x="694" y="125"/>
                    </a:cubicBezTo>
                    <a:close/>
                    <a:moveTo>
                      <a:pt x="724" y="124"/>
                    </a:moveTo>
                    <a:cubicBezTo>
                      <a:pt x="724" y="137"/>
                      <a:pt x="727" y="147"/>
                      <a:pt x="733" y="154"/>
                    </a:cubicBezTo>
                    <a:cubicBezTo>
                      <a:pt x="739" y="161"/>
                      <a:pt x="747" y="164"/>
                      <a:pt x="758" y="164"/>
                    </a:cubicBezTo>
                    <a:cubicBezTo>
                      <a:pt x="769" y="164"/>
                      <a:pt x="777" y="161"/>
                      <a:pt x="782" y="154"/>
                    </a:cubicBezTo>
                    <a:cubicBezTo>
                      <a:pt x="788" y="147"/>
                      <a:pt x="791" y="137"/>
                      <a:pt x="791" y="124"/>
                    </a:cubicBezTo>
                    <a:cubicBezTo>
                      <a:pt x="791" y="110"/>
                      <a:pt x="788" y="100"/>
                      <a:pt x="782" y="93"/>
                    </a:cubicBezTo>
                    <a:cubicBezTo>
                      <a:pt x="776" y="87"/>
                      <a:pt x="768" y="83"/>
                      <a:pt x="758" y="83"/>
                    </a:cubicBezTo>
                    <a:cubicBezTo>
                      <a:pt x="747" y="83"/>
                      <a:pt x="739" y="87"/>
                      <a:pt x="733" y="94"/>
                    </a:cubicBezTo>
                    <a:cubicBezTo>
                      <a:pt x="727" y="101"/>
                      <a:pt x="724" y="111"/>
                      <a:pt x="724" y="124"/>
                    </a:cubicBezTo>
                    <a:close/>
                    <a:moveTo>
                      <a:pt x="918" y="85"/>
                    </a:moveTo>
                    <a:cubicBezTo>
                      <a:pt x="874" y="85"/>
                      <a:pt x="874" y="85"/>
                      <a:pt x="874" y="85"/>
                    </a:cubicBezTo>
                    <a:cubicBezTo>
                      <a:pt x="874" y="185"/>
                      <a:pt x="874" y="185"/>
                      <a:pt x="874" y="185"/>
                    </a:cubicBezTo>
                    <a:cubicBezTo>
                      <a:pt x="845" y="185"/>
                      <a:pt x="845" y="185"/>
                      <a:pt x="845" y="185"/>
                    </a:cubicBezTo>
                    <a:cubicBezTo>
                      <a:pt x="845" y="85"/>
                      <a:pt x="845" y="85"/>
                      <a:pt x="845" y="85"/>
                    </a:cubicBezTo>
                    <a:cubicBezTo>
                      <a:pt x="824" y="85"/>
                      <a:pt x="824" y="85"/>
                      <a:pt x="824" y="85"/>
                    </a:cubicBezTo>
                    <a:cubicBezTo>
                      <a:pt x="824" y="61"/>
                      <a:pt x="824" y="61"/>
                      <a:pt x="824" y="61"/>
                    </a:cubicBezTo>
                    <a:cubicBezTo>
                      <a:pt x="845" y="61"/>
                      <a:pt x="845" y="61"/>
                      <a:pt x="845" y="61"/>
                    </a:cubicBezTo>
                    <a:cubicBezTo>
                      <a:pt x="845" y="44"/>
                      <a:pt x="845" y="44"/>
                      <a:pt x="845" y="44"/>
                    </a:cubicBezTo>
                    <a:cubicBezTo>
                      <a:pt x="845" y="31"/>
                      <a:pt x="849" y="21"/>
                      <a:pt x="858" y="12"/>
                    </a:cubicBezTo>
                    <a:cubicBezTo>
                      <a:pt x="866" y="4"/>
                      <a:pt x="877" y="0"/>
                      <a:pt x="890" y="0"/>
                    </a:cubicBezTo>
                    <a:cubicBezTo>
                      <a:pt x="894" y="0"/>
                      <a:pt x="897" y="0"/>
                      <a:pt x="900" y="0"/>
                    </a:cubicBezTo>
                    <a:cubicBezTo>
                      <a:pt x="902" y="1"/>
                      <a:pt x="905" y="1"/>
                      <a:pt x="907" y="2"/>
                    </a:cubicBezTo>
                    <a:cubicBezTo>
                      <a:pt x="907" y="27"/>
                      <a:pt x="907" y="27"/>
                      <a:pt x="907" y="27"/>
                    </a:cubicBezTo>
                    <a:cubicBezTo>
                      <a:pt x="906" y="27"/>
                      <a:pt x="904" y="26"/>
                      <a:pt x="902" y="25"/>
                    </a:cubicBezTo>
                    <a:cubicBezTo>
                      <a:pt x="899" y="24"/>
                      <a:pt x="897" y="24"/>
                      <a:pt x="893" y="24"/>
                    </a:cubicBezTo>
                    <a:cubicBezTo>
                      <a:pt x="887" y="24"/>
                      <a:pt x="883" y="26"/>
                      <a:pt x="879" y="30"/>
                    </a:cubicBezTo>
                    <a:cubicBezTo>
                      <a:pt x="876" y="33"/>
                      <a:pt x="874" y="39"/>
                      <a:pt x="874" y="47"/>
                    </a:cubicBezTo>
                    <a:cubicBezTo>
                      <a:pt x="874" y="61"/>
                      <a:pt x="874" y="61"/>
                      <a:pt x="874" y="61"/>
                    </a:cubicBezTo>
                    <a:cubicBezTo>
                      <a:pt x="918" y="61"/>
                      <a:pt x="918" y="61"/>
                      <a:pt x="918" y="61"/>
                    </a:cubicBezTo>
                    <a:cubicBezTo>
                      <a:pt x="918" y="34"/>
                      <a:pt x="918" y="34"/>
                      <a:pt x="918" y="34"/>
                    </a:cubicBezTo>
                    <a:cubicBezTo>
                      <a:pt x="947" y="25"/>
                      <a:pt x="947" y="25"/>
                      <a:pt x="947" y="25"/>
                    </a:cubicBezTo>
                    <a:cubicBezTo>
                      <a:pt x="947" y="61"/>
                      <a:pt x="947" y="61"/>
                      <a:pt x="947" y="61"/>
                    </a:cubicBezTo>
                    <a:cubicBezTo>
                      <a:pt x="977" y="61"/>
                      <a:pt x="977" y="61"/>
                      <a:pt x="977" y="61"/>
                    </a:cubicBezTo>
                    <a:cubicBezTo>
                      <a:pt x="977" y="85"/>
                      <a:pt x="977" y="85"/>
                      <a:pt x="977" y="85"/>
                    </a:cubicBezTo>
                    <a:cubicBezTo>
                      <a:pt x="947" y="85"/>
                      <a:pt x="947" y="85"/>
                      <a:pt x="947" y="85"/>
                    </a:cubicBezTo>
                    <a:cubicBezTo>
                      <a:pt x="947" y="143"/>
                      <a:pt x="947" y="143"/>
                      <a:pt x="947" y="143"/>
                    </a:cubicBezTo>
                    <a:cubicBezTo>
                      <a:pt x="947" y="151"/>
                      <a:pt x="948" y="156"/>
                      <a:pt x="951" y="159"/>
                    </a:cubicBezTo>
                    <a:cubicBezTo>
                      <a:pt x="954" y="163"/>
                      <a:pt x="958" y="164"/>
                      <a:pt x="964" y="164"/>
                    </a:cubicBezTo>
                    <a:cubicBezTo>
                      <a:pt x="966" y="164"/>
                      <a:pt x="968" y="164"/>
                      <a:pt x="970" y="163"/>
                    </a:cubicBezTo>
                    <a:cubicBezTo>
                      <a:pt x="973" y="162"/>
                      <a:pt x="975" y="161"/>
                      <a:pt x="977" y="160"/>
                    </a:cubicBezTo>
                    <a:cubicBezTo>
                      <a:pt x="977" y="184"/>
                      <a:pt x="977" y="184"/>
                      <a:pt x="977" y="184"/>
                    </a:cubicBezTo>
                    <a:cubicBezTo>
                      <a:pt x="975" y="185"/>
                      <a:pt x="972" y="186"/>
                      <a:pt x="967" y="187"/>
                    </a:cubicBezTo>
                    <a:cubicBezTo>
                      <a:pt x="963" y="188"/>
                      <a:pt x="959" y="188"/>
                      <a:pt x="955" y="188"/>
                    </a:cubicBezTo>
                    <a:cubicBezTo>
                      <a:pt x="942" y="188"/>
                      <a:pt x="933" y="185"/>
                      <a:pt x="927" y="179"/>
                    </a:cubicBezTo>
                    <a:cubicBezTo>
                      <a:pt x="921" y="172"/>
                      <a:pt x="918" y="162"/>
                      <a:pt x="918" y="149"/>
                    </a:cubicBezTo>
                    <a:lnTo>
                      <a:pt x="918" y="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32">
                <a:extLst>
                  <a:ext uri="{FF2B5EF4-FFF2-40B4-BE49-F238E27FC236}">
                    <a16:creationId xmlns:a16="http://schemas.microsoft.com/office/drawing/2014/main" id="{F9A67B49-1641-694B-A766-7D036948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00" y="585788"/>
                <a:ext cx="137930" cy="139408"/>
              </a:xfrm>
              <a:prstGeom prst="rect">
                <a:avLst/>
              </a:prstGeom>
              <a:solidFill>
                <a:srgbClr val="F250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/>
              </a:p>
            </p:txBody>
          </p:sp>
          <p:sp>
            <p:nvSpPr>
              <p:cNvPr id="61" name="Rectangle 33">
                <a:extLst>
                  <a:ext uri="{FF2B5EF4-FFF2-40B4-BE49-F238E27FC236}">
                    <a16:creationId xmlns:a16="http://schemas.microsoft.com/office/drawing/2014/main" id="{8022A3C1-A9BA-684F-97A6-25BE6D67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23" y="585788"/>
                <a:ext cx="137930" cy="139408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/>
              </a:p>
            </p:txBody>
          </p:sp>
          <p:sp>
            <p:nvSpPr>
              <p:cNvPr id="62" name="Rectangle 34">
                <a:extLst>
                  <a:ext uri="{FF2B5EF4-FFF2-40B4-BE49-F238E27FC236}">
                    <a16:creationId xmlns:a16="http://schemas.microsoft.com/office/drawing/2014/main" id="{F9842A9C-C1E9-C34F-AEF8-AA8875C73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00" y="738988"/>
                <a:ext cx="137930" cy="139408"/>
              </a:xfrm>
              <a:prstGeom prst="rect">
                <a:avLst/>
              </a:prstGeom>
              <a:solidFill>
                <a:srgbClr val="00A4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/>
              </a:p>
            </p:txBody>
          </p:sp>
          <p:sp>
            <p:nvSpPr>
              <p:cNvPr id="63" name="Rectangle 35">
                <a:extLst>
                  <a:ext uri="{FF2B5EF4-FFF2-40B4-BE49-F238E27FC236}">
                    <a16:creationId xmlns:a16="http://schemas.microsoft.com/office/drawing/2014/main" id="{90E3F8AC-F0E5-3443-8B09-40E983B5B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23" y="738988"/>
                <a:ext cx="137930" cy="139408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36"/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62D0462-39AF-454C-91BA-45B18973FD23}"/>
              </a:ext>
            </a:extLst>
          </p:cNvPr>
          <p:cNvSpPr/>
          <p:nvPr userDrawn="1"/>
        </p:nvSpPr>
        <p:spPr bwMode="auto">
          <a:xfrm>
            <a:off x="-2065343" y="-166536"/>
            <a:ext cx="2065343" cy="7327597"/>
          </a:xfrm>
          <a:prstGeom prst="rect">
            <a:avLst/>
          </a:prstGeom>
          <a:solidFill>
            <a:srgbClr val="F5F5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4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55" y="1566496"/>
            <a:ext cx="7627938" cy="658086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90000"/>
              </a:lnSpc>
              <a:defRPr lang="en-US" sz="3672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25247-7734-4E73-A6A5-8EA0DF84288E}"/>
              </a:ext>
            </a:extLst>
          </p:cNvPr>
          <p:cNvSpPr/>
          <p:nvPr userDrawn="1"/>
        </p:nvSpPr>
        <p:spPr bwMode="auto">
          <a:xfrm>
            <a:off x="0" y="852667"/>
            <a:ext cx="5998601" cy="56659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8329B4-AF23-4FE8-9F29-4C805F15D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655" y="1008832"/>
            <a:ext cx="5122874" cy="254262"/>
          </a:xfrm>
        </p:spPr>
        <p:txBody>
          <a:bodyPr/>
          <a:lstStyle>
            <a:lvl1pPr>
              <a:defRPr kumimoji="0" lang="en-US" sz="1836" b="0" i="0" u="none" strike="noStrike" kern="1200" cap="none" spc="-51" normalizeH="0" baseline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3FF77E-0444-4D07-9356-49FD7BAE8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654" y="2212614"/>
            <a:ext cx="3292104" cy="378581"/>
          </a:xfrm>
        </p:spPr>
        <p:txBody>
          <a:bodyPr/>
          <a:lstStyle>
            <a:lvl1pPr>
              <a:defRPr kumimoji="0" lang="en-US" sz="1836" b="0" i="0" u="none" strike="noStrike" kern="1200" cap="none" spc="0" normalizeH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0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55" y="1566496"/>
            <a:ext cx="7627938" cy="658086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90000"/>
              </a:lnSpc>
              <a:defRPr lang="en-US" sz="3672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25247-7734-4E73-A6A5-8EA0DF84288E}"/>
              </a:ext>
            </a:extLst>
          </p:cNvPr>
          <p:cNvSpPr/>
          <p:nvPr userDrawn="1"/>
        </p:nvSpPr>
        <p:spPr bwMode="auto">
          <a:xfrm>
            <a:off x="0" y="1008832"/>
            <a:ext cx="5998601" cy="358280"/>
          </a:xfrm>
          <a:prstGeom prst="rect">
            <a:avLst/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8329B4-AF23-4FE8-9F29-4C805F15D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1655" y="1085411"/>
            <a:ext cx="5122874" cy="254262"/>
          </a:xfrm>
        </p:spPr>
        <p:txBody>
          <a:bodyPr anchor="ctr"/>
          <a:lstStyle>
            <a:lvl1pPr>
              <a:defRPr kumimoji="0" lang="en-US" sz="1836" b="0" i="0" u="none" strike="noStrike" kern="1200" cap="none" spc="-51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3FF77E-0444-4D07-9356-49FD7BAE8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654" y="2212614"/>
            <a:ext cx="3292104" cy="378581"/>
          </a:xfrm>
        </p:spPr>
        <p:txBody>
          <a:bodyPr/>
          <a:lstStyle>
            <a:lvl1pPr>
              <a:defRPr kumimoji="0" lang="en-US" sz="1836" b="0" i="0" u="none" strike="noStrike" kern="1200" cap="none" spc="0" normalizeH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64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301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7022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phot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B02F798-9B62-434E-B03C-7F3772200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436475" cy="3600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FE962D-0727-4E80-BB58-769718D85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Icertis confidential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06AB6-E685-4FAA-B339-0A5434E91A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96839F-2AC0-4D66-B709-36D14AC87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357FE5-76E3-461A-91C3-7C650BA8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4" y="372395"/>
            <a:ext cx="11703753" cy="768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96824D-9C57-422F-A871-0AAD8DC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4" y="1235551"/>
            <a:ext cx="11703753" cy="108003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69536" indent="-238007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01067" indent="-23153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932597" indent="-23153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156630" indent="-2914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89957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9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7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9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069" y="246185"/>
            <a:ext cx="1305378" cy="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0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9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7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9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53BF-E558-4E46-A0BB-087AC6D68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069" y="246185"/>
            <a:ext cx="1305378" cy="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011348"/>
            <a:ext cx="11567160" cy="2769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13161450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226818"/>
            <a:ext cx="3705225" cy="1195895"/>
          </a:xfrm>
        </p:spPr>
        <p:txBody>
          <a:bodyPr lIns="9144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tx1"/>
                </a:solidFill>
                <a:latin typeface="+mj-lt"/>
              </a:defRPr>
            </a:lvl1pPr>
            <a:lvl2pPr marL="228557" indent="0">
              <a:buNone/>
              <a:defRPr sz="1800"/>
            </a:lvl2pPr>
            <a:lvl3pPr marL="457112" indent="0">
              <a:buNone/>
              <a:defRPr sz="1800"/>
            </a:lvl3pPr>
            <a:lvl4pPr marL="685669" indent="0">
              <a:buNone/>
              <a:defRPr sz="1800"/>
            </a:lvl4pPr>
            <a:lvl5pPr marL="914224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41208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9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5"/>
            <a:ext cx="11563350" cy="754061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34321690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8238" y="1633676"/>
            <a:ext cx="5795009" cy="118096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448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836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1836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5"/>
            <a:ext cx="11578271" cy="754061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A88A-AF8C-4F1F-AC97-D9271C569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601" y="1633676"/>
            <a:ext cx="4338192" cy="339016"/>
          </a:xfrm>
        </p:spPr>
        <p:txBody>
          <a:bodyPr lIns="146304"/>
          <a:lstStyle>
            <a:lvl1pPr>
              <a:defRPr sz="2448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14281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8238" y="1633676"/>
            <a:ext cx="5795009" cy="118096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448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1836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1836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5"/>
            <a:ext cx="11578271" cy="754061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9B7BD6-AEB0-414B-803A-D694DC93C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011348"/>
            <a:ext cx="11567160" cy="276999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chemeClr val="tx2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/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30848752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308574"/>
            <a:ext cx="7738482" cy="77311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011348"/>
            <a:ext cx="7741032" cy="276999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chemeClr val="tx2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/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26C7-7042-4BA3-8CEC-E87FE515C1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7738482" cy="845970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8"/>
              </a:spcAft>
              <a:buNone/>
              <a:defRPr sz="1836" b="0" i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498"/>
              </a:spcAft>
              <a:buNone/>
              <a:defRPr sz="1632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spcAft>
                <a:spcPts val="1299"/>
              </a:spcAft>
              <a:buNone/>
              <a:defRPr sz="1224" spc="20" baseline="0">
                <a:solidFill>
                  <a:schemeClr val="tx1"/>
                </a:solidFill>
                <a:latin typeface="+mj-lt"/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First level Segoe UI 24pt</a:t>
            </a:r>
          </a:p>
          <a:p>
            <a:pPr lvl="1"/>
            <a:r>
              <a:rPr lang="en-US" dirty="0"/>
              <a:t>Second level Segoe UI 16pt</a:t>
            </a:r>
          </a:p>
          <a:p>
            <a:pPr lvl="2"/>
            <a:r>
              <a:rPr lang="en-US" dirty="0"/>
              <a:t>THIRD LEVEL SEGOE UI 12PT</a:t>
            </a:r>
          </a:p>
        </p:txBody>
      </p:sp>
    </p:spTree>
    <p:extLst>
      <p:ext uri="{BB962C8B-B14F-4D97-AF65-F5344CB8AC3E}">
        <p14:creationId xmlns:p14="http://schemas.microsoft.com/office/powerpoint/2010/main" val="181610240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4"/>
            <a:ext cx="11563350" cy="77311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011348"/>
            <a:ext cx="11567160" cy="276999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chemeClr val="tx2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/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406293279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4"/>
            <a:ext cx="11563350" cy="77311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7963891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1" y="2188559"/>
            <a:ext cx="5895976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60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557" marR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284260508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6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10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8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6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3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6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56113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2" y="1622046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1" y="1622046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9" y="1622046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7" y="1622046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7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7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9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2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599">
                <a:solidFill>
                  <a:schemeClr val="tx2"/>
                </a:solidFill>
                <a:latin typeface="+mj-lt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282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30857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77358316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63914760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6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399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179005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6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399" spc="-15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03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5415" y="3497263"/>
            <a:ext cx="9336501" cy="207035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lnSpc>
                <a:spcPct val="90000"/>
              </a:lnSpc>
              <a:defRPr lang="en-US" sz="4080" spc="31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599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820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10590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7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99"/>
              </a:spcAft>
              <a:defRPr sz="26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98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8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7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99"/>
              </a:spcAft>
              <a:defRPr sz="26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98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8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42203634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30766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308574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2" r:id="rId1"/>
    <p:sldLayoutId id="2147485123" r:id="rId2"/>
    <p:sldLayoutId id="2147485124" r:id="rId3"/>
    <p:sldLayoutId id="2147485125" r:id="rId4"/>
    <p:sldLayoutId id="2147485126" r:id="rId5"/>
    <p:sldLayoutId id="2147485127" r:id="rId6"/>
    <p:sldLayoutId id="2147485128" r:id="rId7"/>
    <p:sldLayoutId id="2147485130" r:id="rId8"/>
    <p:sldLayoutId id="2147485131" r:id="rId9"/>
    <p:sldLayoutId id="2147485132" r:id="rId10"/>
    <p:sldLayoutId id="2147485133" r:id="rId11"/>
    <p:sldLayoutId id="2147485134" r:id="rId12"/>
    <p:sldLayoutId id="2147485135" r:id="rId13"/>
    <p:sldLayoutId id="2147485136" r:id="rId14"/>
    <p:sldLayoutId id="2147485137" r:id="rId15"/>
    <p:sldLayoutId id="2147485138" r:id="rId16"/>
    <p:sldLayoutId id="2147485139" r:id="rId17"/>
    <p:sldLayoutId id="2147485140" r:id="rId18"/>
    <p:sldLayoutId id="2147485141" r:id="rId19"/>
    <p:sldLayoutId id="2147485197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800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5019" r:id="rId2"/>
    <p:sldLayoutId id="2147485020" r:id="rId3"/>
    <p:sldLayoutId id="2147485023" r:id="rId4"/>
    <p:sldLayoutId id="2147485031" r:id="rId5"/>
    <p:sldLayoutId id="2147485021" r:id="rId6"/>
    <p:sldLayoutId id="2147485022" r:id="rId7"/>
    <p:sldLayoutId id="2147485032" r:id="rId8"/>
    <p:sldLayoutId id="2147485025" r:id="rId9"/>
    <p:sldLayoutId id="2147485026" r:id="rId10"/>
    <p:sldLayoutId id="2147485027" r:id="rId11"/>
    <p:sldLayoutId id="2147485118" r:id="rId12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6" y="3072300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3" r:id="rId1"/>
    <p:sldLayoutId id="2147485144" r:id="rId2"/>
    <p:sldLayoutId id="2147485145" r:id="rId3"/>
    <p:sldLayoutId id="2147485146" r:id="rId4"/>
    <p:sldLayoutId id="2147485147" r:id="rId5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9" y="1903775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5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2" r:id="rId3"/>
    <p:sldLayoutId id="2147485153" r:id="rId4"/>
    <p:sldLayoutId id="2147485154" r:id="rId5"/>
    <p:sldLayoutId id="2147485155" r:id="rId6"/>
    <p:sldLayoutId id="2147485158" r:id="rId7"/>
    <p:sldLayoutId id="2147485159" r:id="rId8"/>
    <p:sldLayoutId id="2147485160" r:id="rId9"/>
    <p:sldLayoutId id="2147485161" r:id="rId10"/>
    <p:sldLayoutId id="2147485162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69" r:id="rId17"/>
    <p:sldLayoutId id="2147485170" r:id="rId18"/>
    <p:sldLayoutId id="2147485171" r:id="rId19"/>
    <p:sldLayoutId id="2147485173" r:id="rId2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3199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557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112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99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669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99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224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99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308574"/>
            <a:ext cx="11563350" cy="758825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9" y="1903775"/>
            <a:ext cx="11563350" cy="1301895"/>
          </a:xfrm>
          <a:prstGeom prst="rect">
            <a:avLst/>
          </a:prstGeom>
        </p:spPr>
        <p:txBody>
          <a:bodyPr vert="horz" wrap="square" lIns="9144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5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8" r:id="rId3"/>
    <p:sldLayoutId id="2147485179" r:id="rId4"/>
    <p:sldLayoutId id="2147485180" r:id="rId5"/>
    <p:sldLayoutId id="2147485181" r:id="rId6"/>
    <p:sldLayoutId id="2147485182" r:id="rId7"/>
    <p:sldLayoutId id="2147485183" r:id="rId8"/>
    <p:sldLayoutId id="2147485184" r:id="rId9"/>
    <p:sldLayoutId id="2147485186" r:id="rId10"/>
    <p:sldLayoutId id="2147485187" r:id="rId11"/>
    <p:sldLayoutId id="2147485188" r:id="rId12"/>
    <p:sldLayoutId id="2147485189" r:id="rId13"/>
    <p:sldLayoutId id="2147485190" r:id="rId14"/>
    <p:sldLayoutId id="2147485191" r:id="rId15"/>
    <p:sldLayoutId id="2147485192" r:id="rId16"/>
    <p:sldLayoutId id="2147485194" r:id="rId17"/>
    <p:sldLayoutId id="2147485195" r:id="rId18"/>
    <p:sldLayoutId id="2147485196" r:id="rId1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3672" b="0" kern="1200" cap="none" spc="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557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112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99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669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99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224" marR="0" indent="0" algn="l" defTabSz="932563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99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emf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275545" y="4805501"/>
            <a:ext cx="6396006" cy="687057"/>
          </a:xfrm>
          <a:prstGeom prst="rect">
            <a:avLst/>
          </a:prstGeom>
        </p:spPr>
        <p:txBody>
          <a:bodyPr vert="horz" wrap="square" lIns="167869" tIns="111912" rIns="167869" bIns="11191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32" dirty="0">
                <a:solidFill>
                  <a:srgbClr val="969696"/>
                </a:solidFill>
              </a:rPr>
              <a:t>Clement Le Roux</a:t>
            </a:r>
          </a:p>
          <a:p>
            <a:pPr lvl="0">
              <a:defRPr/>
            </a:pPr>
            <a:r>
              <a:rPr lang="en-US" sz="1632" dirty="0">
                <a:solidFill>
                  <a:srgbClr val="969696"/>
                </a:solidFill>
                <a:latin typeface="Segoe UI Semilight"/>
              </a:rPr>
              <a:t>Cloud Solution Architect – AA &amp; 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084B9-E37E-4841-ADE3-D1614D06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675729"/>
            <a:ext cx="8295365" cy="1828800"/>
          </a:xfrm>
        </p:spPr>
        <p:txBody>
          <a:bodyPr/>
          <a:lstStyle/>
          <a:p>
            <a:r>
              <a:rPr lang="fr-FR" dirty="0" err="1"/>
              <a:t>Develop</a:t>
            </a:r>
            <a:r>
              <a:rPr lang="fr-FR" dirty="0"/>
              <a:t> and </a:t>
            </a:r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Machine Learning model on Azure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F02E6E-2716-4EF3-866E-287916C7B551}"/>
              </a:ext>
            </a:extLst>
          </p:cNvPr>
          <p:cNvSpPr txBox="1">
            <a:spLocks/>
          </p:cNvSpPr>
          <p:nvPr/>
        </p:nvSpPr>
        <p:spPr bwMode="auto">
          <a:xfrm>
            <a:off x="275545" y="2159820"/>
            <a:ext cx="6396006" cy="452034"/>
          </a:xfrm>
          <a:prstGeom prst="rect">
            <a:avLst/>
          </a:prstGeom>
        </p:spPr>
        <p:txBody>
          <a:bodyPr vert="horz" wrap="square" lIns="167869" tIns="111912" rIns="167869" bIns="11191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32" dirty="0">
                <a:solidFill>
                  <a:srgbClr val="969696"/>
                </a:solidFill>
                <a:latin typeface="Segoe UI Semilight"/>
              </a:rPr>
              <a:t>Virtual Learning Session AI – 03/29/2019</a:t>
            </a:r>
          </a:p>
        </p:txBody>
      </p:sp>
    </p:spTree>
    <p:extLst>
      <p:ext uri="{BB962C8B-B14F-4D97-AF65-F5344CB8AC3E}">
        <p14:creationId xmlns:p14="http://schemas.microsoft.com/office/powerpoint/2010/main" val="13080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A8C529-DA21-48E3-B6BD-E1C2049ADD9B}"/>
              </a:ext>
            </a:extLst>
          </p:cNvPr>
          <p:cNvCxnSpPr>
            <a:cxnSpLocks/>
          </p:cNvCxnSpPr>
          <p:nvPr/>
        </p:nvCxnSpPr>
        <p:spPr>
          <a:xfrm flipV="1">
            <a:off x="3216093" y="4090341"/>
            <a:ext cx="1905795" cy="124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ABC3E16B-3AB4-A14D-8CD4-673545AB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AI models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058876-5599-6446-A754-019BEF5F775B}"/>
              </a:ext>
            </a:extLst>
          </p:cNvPr>
          <p:cNvSpPr/>
          <p:nvPr/>
        </p:nvSpPr>
        <p:spPr bwMode="auto">
          <a:xfrm>
            <a:off x="672659" y="2804464"/>
            <a:ext cx="2574233" cy="257423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03F03-82E8-0344-B9D2-DD070B647C1F}"/>
              </a:ext>
            </a:extLst>
          </p:cNvPr>
          <p:cNvSpPr/>
          <p:nvPr/>
        </p:nvSpPr>
        <p:spPr bwMode="auto">
          <a:xfrm>
            <a:off x="572116" y="4415750"/>
            <a:ext cx="2772142" cy="84592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Model</a:t>
            </a: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5DD05E5F-5DA4-FB45-81B2-6F3C3A4AED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54505" y="3284977"/>
            <a:ext cx="1007365" cy="1097312"/>
            <a:chOff x="3861" y="4291602"/>
            <a:chExt cx="112" cy="244433"/>
          </a:xfrm>
        </p:grpSpPr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BAD9B2B5-DD1D-394D-A53B-A78CB603A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472201AF-0D59-D443-8F7E-1D5CE4F1B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AC5F0F42-CF6B-5645-B764-BFBD79136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04294FEF-B5D3-EF4C-9977-D87DE6167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CCBB0163-4F60-2C42-AF54-B28DF4F5C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D6AA55D1-377B-C84A-84F4-E4FC69775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0B34FA62-271A-2043-9149-9BE1AABD3948}"/>
              </a:ext>
            </a:extLst>
          </p:cNvPr>
          <p:cNvSpPr/>
          <p:nvPr/>
        </p:nvSpPr>
        <p:spPr bwMode="auto">
          <a:xfrm>
            <a:off x="6649382" y="3300248"/>
            <a:ext cx="4067503" cy="1902373"/>
          </a:xfrm>
          <a:custGeom>
            <a:avLst/>
            <a:gdLst>
              <a:gd name="connsiteX0" fmla="*/ 0 w 4067503"/>
              <a:gd name="connsiteY0" fmla="*/ 1902373 h 1902373"/>
              <a:gd name="connsiteX1" fmla="*/ 325820 w 4067503"/>
              <a:gd name="connsiteY1" fmla="*/ 1513490 h 1902373"/>
              <a:gd name="connsiteX2" fmla="*/ 683172 w 4067503"/>
              <a:gd name="connsiteY2" fmla="*/ 840828 h 1902373"/>
              <a:gd name="connsiteX3" fmla="*/ 998482 w 4067503"/>
              <a:gd name="connsiteY3" fmla="*/ 672662 h 1902373"/>
              <a:gd name="connsiteX4" fmla="*/ 1355834 w 4067503"/>
              <a:gd name="connsiteY4" fmla="*/ 515007 h 1902373"/>
              <a:gd name="connsiteX5" fmla="*/ 1681655 w 4067503"/>
              <a:gd name="connsiteY5" fmla="*/ 231228 h 1902373"/>
              <a:gd name="connsiteX6" fmla="*/ 2049517 w 4067503"/>
              <a:gd name="connsiteY6" fmla="*/ 241738 h 1902373"/>
              <a:gd name="connsiteX7" fmla="*/ 2364827 w 4067503"/>
              <a:gd name="connsiteY7" fmla="*/ 115614 h 1902373"/>
              <a:gd name="connsiteX8" fmla="*/ 2711669 w 4067503"/>
              <a:gd name="connsiteY8" fmla="*/ 115614 h 1902373"/>
              <a:gd name="connsiteX9" fmla="*/ 3037489 w 4067503"/>
              <a:gd name="connsiteY9" fmla="*/ 0 h 1902373"/>
              <a:gd name="connsiteX10" fmla="*/ 3394841 w 4067503"/>
              <a:gd name="connsiteY10" fmla="*/ 21021 h 1902373"/>
              <a:gd name="connsiteX11" fmla="*/ 3720662 w 4067503"/>
              <a:gd name="connsiteY11" fmla="*/ 10511 h 1902373"/>
              <a:gd name="connsiteX12" fmla="*/ 4067503 w 4067503"/>
              <a:gd name="connsiteY12" fmla="*/ 10511 h 190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67503" h="1902373">
                <a:moveTo>
                  <a:pt x="0" y="1902373"/>
                </a:moveTo>
                <a:lnTo>
                  <a:pt x="325820" y="1513490"/>
                </a:lnTo>
                <a:lnTo>
                  <a:pt x="683172" y="840828"/>
                </a:lnTo>
                <a:lnTo>
                  <a:pt x="998482" y="672662"/>
                </a:lnTo>
                <a:lnTo>
                  <a:pt x="1355834" y="515007"/>
                </a:lnTo>
                <a:lnTo>
                  <a:pt x="1681655" y="231228"/>
                </a:lnTo>
                <a:lnTo>
                  <a:pt x="2049517" y="241738"/>
                </a:lnTo>
                <a:lnTo>
                  <a:pt x="2364827" y="115614"/>
                </a:lnTo>
                <a:lnTo>
                  <a:pt x="2711669" y="115614"/>
                </a:lnTo>
                <a:lnTo>
                  <a:pt x="3037489" y="0"/>
                </a:lnTo>
                <a:lnTo>
                  <a:pt x="3394841" y="21021"/>
                </a:lnTo>
                <a:lnTo>
                  <a:pt x="3720662" y="10511"/>
                </a:lnTo>
                <a:lnTo>
                  <a:pt x="4067503" y="10511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D3DD7B-3108-F645-8A0F-9D73B4D0C038}"/>
              </a:ext>
            </a:extLst>
          </p:cNvPr>
          <p:cNvSpPr>
            <a:spLocks noChangeAspect="1"/>
          </p:cNvSpPr>
          <p:nvPr/>
        </p:nvSpPr>
        <p:spPr bwMode="auto">
          <a:xfrm>
            <a:off x="6570249" y="5134238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5E99C8-B615-8A44-B57D-E9283E2E446D}"/>
              </a:ext>
            </a:extLst>
          </p:cNvPr>
          <p:cNvSpPr>
            <a:spLocks noChangeAspect="1"/>
          </p:cNvSpPr>
          <p:nvPr/>
        </p:nvSpPr>
        <p:spPr bwMode="auto">
          <a:xfrm>
            <a:off x="6913810" y="4764250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902CDF-25BD-DD43-AAD5-79C007B4BD5A}"/>
              </a:ext>
            </a:extLst>
          </p:cNvPr>
          <p:cNvSpPr>
            <a:spLocks noChangeAspect="1"/>
          </p:cNvSpPr>
          <p:nvPr/>
        </p:nvSpPr>
        <p:spPr bwMode="auto">
          <a:xfrm>
            <a:off x="7252085" y="4082414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2340C3-004B-A54C-A7CF-CD394B9C9619}"/>
              </a:ext>
            </a:extLst>
          </p:cNvPr>
          <p:cNvSpPr>
            <a:spLocks noChangeAspect="1"/>
          </p:cNvSpPr>
          <p:nvPr/>
        </p:nvSpPr>
        <p:spPr bwMode="auto">
          <a:xfrm>
            <a:off x="7585074" y="3897234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03C3A1-A0C1-3B4A-A1D3-F1EE56F2EC26}"/>
              </a:ext>
            </a:extLst>
          </p:cNvPr>
          <p:cNvSpPr>
            <a:spLocks noChangeAspect="1"/>
          </p:cNvSpPr>
          <p:nvPr/>
        </p:nvSpPr>
        <p:spPr bwMode="auto">
          <a:xfrm>
            <a:off x="7928635" y="3749424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5E1DE0-EF5B-024F-A7CB-C0EBB1EE675E}"/>
              </a:ext>
            </a:extLst>
          </p:cNvPr>
          <p:cNvSpPr>
            <a:spLocks noChangeAspect="1"/>
          </p:cNvSpPr>
          <p:nvPr/>
        </p:nvSpPr>
        <p:spPr bwMode="auto">
          <a:xfrm>
            <a:off x="8272196" y="3474576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CA865A-CEC3-FB4D-AC4A-A61DCF9500C7}"/>
              </a:ext>
            </a:extLst>
          </p:cNvPr>
          <p:cNvSpPr>
            <a:spLocks noChangeAspect="1"/>
          </p:cNvSpPr>
          <p:nvPr/>
        </p:nvSpPr>
        <p:spPr bwMode="auto">
          <a:xfrm>
            <a:off x="8610472" y="3479862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BE8B91-FA9E-8B43-8C4D-97349B609D62}"/>
              </a:ext>
            </a:extLst>
          </p:cNvPr>
          <p:cNvSpPr>
            <a:spLocks noChangeAspect="1"/>
          </p:cNvSpPr>
          <p:nvPr/>
        </p:nvSpPr>
        <p:spPr bwMode="auto">
          <a:xfrm>
            <a:off x="8954032" y="3347723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ECDA91-26BD-D449-A81C-9D0647D0A870}"/>
              </a:ext>
            </a:extLst>
          </p:cNvPr>
          <p:cNvSpPr>
            <a:spLocks noChangeAspect="1"/>
          </p:cNvSpPr>
          <p:nvPr/>
        </p:nvSpPr>
        <p:spPr bwMode="auto">
          <a:xfrm>
            <a:off x="9297593" y="3347723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7651D9-8FFE-BE43-AEC6-CB7EFE7D5974}"/>
              </a:ext>
            </a:extLst>
          </p:cNvPr>
          <p:cNvSpPr>
            <a:spLocks noChangeAspect="1"/>
          </p:cNvSpPr>
          <p:nvPr/>
        </p:nvSpPr>
        <p:spPr bwMode="auto">
          <a:xfrm>
            <a:off x="9635868" y="3247297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FF14C0-5831-4E4D-B7EA-90F4C6207C83}"/>
              </a:ext>
            </a:extLst>
          </p:cNvPr>
          <p:cNvSpPr>
            <a:spLocks noChangeAspect="1"/>
          </p:cNvSpPr>
          <p:nvPr/>
        </p:nvSpPr>
        <p:spPr bwMode="auto">
          <a:xfrm>
            <a:off x="10317704" y="3247297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17F8CF-B1BB-B94D-8A5C-D1FD059BD723}"/>
              </a:ext>
            </a:extLst>
          </p:cNvPr>
          <p:cNvSpPr>
            <a:spLocks noChangeAspect="1"/>
          </p:cNvSpPr>
          <p:nvPr/>
        </p:nvSpPr>
        <p:spPr bwMode="auto">
          <a:xfrm>
            <a:off x="10655979" y="3247297"/>
            <a:ext cx="128016" cy="128016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404B22-FBD5-804E-9B13-94A8D3A8E287}"/>
              </a:ext>
            </a:extLst>
          </p:cNvPr>
          <p:cNvSpPr txBox="1"/>
          <p:nvPr/>
        </p:nvSpPr>
        <p:spPr>
          <a:xfrm>
            <a:off x="5684763" y="3130682"/>
            <a:ext cx="634758" cy="22378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ts val="174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0.95</a:t>
            </a:r>
          </a:p>
          <a:p>
            <a:pPr algn="r">
              <a:lnSpc>
                <a:spcPts val="174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0.9</a:t>
            </a:r>
          </a:p>
          <a:p>
            <a:pPr algn="r">
              <a:lnSpc>
                <a:spcPts val="174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0.85</a:t>
            </a:r>
          </a:p>
          <a:p>
            <a:pPr algn="r">
              <a:lnSpc>
                <a:spcPts val="174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0.8</a:t>
            </a:r>
          </a:p>
          <a:p>
            <a:pPr algn="r">
              <a:lnSpc>
                <a:spcPts val="174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0.75</a:t>
            </a:r>
          </a:p>
          <a:p>
            <a:pPr algn="r">
              <a:lnSpc>
                <a:spcPts val="174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0.7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8C25A5C-E7D0-5A47-B53D-B907EA9BA2B4}"/>
              </a:ext>
            </a:extLst>
          </p:cNvPr>
          <p:cNvSpPr/>
          <p:nvPr/>
        </p:nvSpPr>
        <p:spPr bwMode="auto">
          <a:xfrm>
            <a:off x="6344093" y="3090530"/>
            <a:ext cx="4713767" cy="2324986"/>
          </a:xfrm>
          <a:custGeom>
            <a:avLst/>
            <a:gdLst>
              <a:gd name="connsiteX0" fmla="*/ 0 w 4713767"/>
              <a:gd name="connsiteY0" fmla="*/ 0 h 2324986"/>
              <a:gd name="connsiteX1" fmla="*/ 0 w 4713767"/>
              <a:gd name="connsiteY1" fmla="*/ 2324986 h 2324986"/>
              <a:gd name="connsiteX2" fmla="*/ 77972 w 4713767"/>
              <a:gd name="connsiteY2" fmla="*/ 2324986 h 2324986"/>
              <a:gd name="connsiteX3" fmla="*/ 4713767 w 4713767"/>
              <a:gd name="connsiteY3" fmla="*/ 2324986 h 23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3767" h="2324986">
                <a:moveTo>
                  <a:pt x="0" y="0"/>
                </a:moveTo>
                <a:lnTo>
                  <a:pt x="0" y="2324986"/>
                </a:lnTo>
                <a:lnTo>
                  <a:pt x="77972" y="2324986"/>
                </a:lnTo>
                <a:lnTo>
                  <a:pt x="4713767" y="2324986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35F82FC-6A1D-2A4C-AFCC-EFC86E2F0792}"/>
              </a:ext>
            </a:extLst>
          </p:cNvPr>
          <p:cNvGrpSpPr/>
          <p:nvPr/>
        </p:nvGrpSpPr>
        <p:grpSpPr>
          <a:xfrm>
            <a:off x="6266821" y="3090530"/>
            <a:ext cx="82296" cy="2326194"/>
            <a:chOff x="6585798" y="3090530"/>
            <a:chExt cx="82296" cy="232619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F4944A-E37D-2A43-863E-39487A414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3090530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EDEEF0-DF50-2A4A-BB92-CCD16FF78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3423801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863E6F-DA6A-1A45-BC3E-7B2656F17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3757071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F0D1B96-0466-134F-B4E0-1F530C5D9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4090341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DCDB9BD-D565-EA4F-B3A9-FBC5C84D8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4423611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D7E186-6837-1849-A91F-CDF3C25F9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4756881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4A25CD-CDC6-BC43-948D-6D5C1726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5090153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9E7EAA-687D-CF45-AE35-77975AFA4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798" y="5416724"/>
              <a:ext cx="8229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CD9830C-CE87-0144-B9C4-DF4F2E4DBDCD}"/>
              </a:ext>
            </a:extLst>
          </p:cNvPr>
          <p:cNvGrpSpPr/>
          <p:nvPr/>
        </p:nvGrpSpPr>
        <p:grpSpPr>
          <a:xfrm>
            <a:off x="6639788" y="5404184"/>
            <a:ext cx="4112511" cy="98258"/>
            <a:chOff x="6958765" y="5404184"/>
            <a:chExt cx="4112511" cy="9825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3CFC12-B55D-B743-A225-A6992D1C50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09636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0EEF80F-8166-5F41-A90E-22B5762E3BC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52345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107B15-00FB-D043-A2D2-6B68C0C27CA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95054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C105E87-4C86-6E4E-BB57-B96B13CF09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37763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84AA89-0EF2-974A-ADB3-0395874F87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80472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74A6FE-CF09-C94C-BAC0-193577555B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23181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2CE1062-5BA2-5649-A8CF-0535C25598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65890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7DA88E-040E-D942-8A29-2F2937371AB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08599" y="5453313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9E9BE8-772D-C44B-8A4D-6CA184DACD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51308" y="5453314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03904D-43CA-994B-9FE8-2131F62644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994017" y="5453314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7743CFB-96BE-5441-B3D7-EF965D4059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36726" y="5453314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05FA17-8C6D-5448-85E1-50ED7D14466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679435" y="5453314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46D9BBB-BB61-B74D-ADF6-56B3FF70111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22147" y="5453314"/>
              <a:ext cx="98257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63BAF7D-BB8E-7949-9D4D-47636083B703}"/>
              </a:ext>
            </a:extLst>
          </p:cNvPr>
          <p:cNvSpPr txBox="1"/>
          <p:nvPr/>
        </p:nvSpPr>
        <p:spPr>
          <a:xfrm>
            <a:off x="6537483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1EDA913-68B8-C847-AED5-E16460817A2F}"/>
              </a:ext>
            </a:extLst>
          </p:cNvPr>
          <p:cNvSpPr txBox="1"/>
          <p:nvPr/>
        </p:nvSpPr>
        <p:spPr>
          <a:xfrm>
            <a:off x="6880297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3B1FACB-DC71-DB45-B237-566DFFF29524}"/>
              </a:ext>
            </a:extLst>
          </p:cNvPr>
          <p:cNvSpPr txBox="1"/>
          <p:nvPr/>
        </p:nvSpPr>
        <p:spPr>
          <a:xfrm>
            <a:off x="7223111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E4579D-3540-2247-8D54-691B142204F7}"/>
              </a:ext>
            </a:extLst>
          </p:cNvPr>
          <p:cNvSpPr txBox="1"/>
          <p:nvPr/>
        </p:nvSpPr>
        <p:spPr>
          <a:xfrm>
            <a:off x="7565925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DC752A-406F-0140-9B68-F60CA9F0FED8}"/>
              </a:ext>
            </a:extLst>
          </p:cNvPr>
          <p:cNvSpPr txBox="1"/>
          <p:nvPr/>
        </p:nvSpPr>
        <p:spPr>
          <a:xfrm>
            <a:off x="7908739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3E2325-E038-2D43-BD20-BFD3F5B2A9B3}"/>
              </a:ext>
            </a:extLst>
          </p:cNvPr>
          <p:cNvSpPr txBox="1"/>
          <p:nvPr/>
        </p:nvSpPr>
        <p:spPr>
          <a:xfrm>
            <a:off x="8251553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A17167-E239-E045-9B8B-913012052875}"/>
              </a:ext>
            </a:extLst>
          </p:cNvPr>
          <p:cNvSpPr txBox="1"/>
          <p:nvPr/>
        </p:nvSpPr>
        <p:spPr>
          <a:xfrm>
            <a:off x="8594367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E5BEA8-856C-F942-87D4-42221C50A0CB}"/>
              </a:ext>
            </a:extLst>
          </p:cNvPr>
          <p:cNvSpPr txBox="1"/>
          <p:nvPr/>
        </p:nvSpPr>
        <p:spPr>
          <a:xfrm>
            <a:off x="8937181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5EC248-DE8F-2140-933D-C88F43478CF3}"/>
              </a:ext>
            </a:extLst>
          </p:cNvPr>
          <p:cNvSpPr txBox="1"/>
          <p:nvPr/>
        </p:nvSpPr>
        <p:spPr>
          <a:xfrm>
            <a:off x="9279995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5EA271-A4C6-C44D-8430-4569126FE5DC}"/>
              </a:ext>
            </a:extLst>
          </p:cNvPr>
          <p:cNvSpPr txBox="1"/>
          <p:nvPr/>
        </p:nvSpPr>
        <p:spPr>
          <a:xfrm>
            <a:off x="9622809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E34348-C34B-6842-A274-8A47C2437A4F}"/>
              </a:ext>
            </a:extLst>
          </p:cNvPr>
          <p:cNvSpPr txBox="1"/>
          <p:nvPr/>
        </p:nvSpPr>
        <p:spPr>
          <a:xfrm>
            <a:off x="9965623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9E10A3-B7BE-5646-A6D1-8BF73E20C609}"/>
              </a:ext>
            </a:extLst>
          </p:cNvPr>
          <p:cNvSpPr txBox="1"/>
          <p:nvPr/>
        </p:nvSpPr>
        <p:spPr>
          <a:xfrm>
            <a:off x="10308437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02BE3F-FE37-614D-BDB8-79F575C32561}"/>
              </a:ext>
            </a:extLst>
          </p:cNvPr>
          <p:cNvSpPr txBox="1"/>
          <p:nvPr/>
        </p:nvSpPr>
        <p:spPr>
          <a:xfrm>
            <a:off x="10651256" y="5494466"/>
            <a:ext cx="203314" cy="227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23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120FB68-33A7-FC43-BB0C-395606C0747D}"/>
              </a:ext>
            </a:extLst>
          </p:cNvPr>
          <p:cNvGrpSpPr/>
          <p:nvPr/>
        </p:nvGrpSpPr>
        <p:grpSpPr>
          <a:xfrm>
            <a:off x="9923730" y="2528549"/>
            <a:ext cx="633523" cy="396102"/>
            <a:chOff x="9776063" y="1963199"/>
            <a:chExt cx="1267045" cy="792203"/>
          </a:xfrm>
        </p:grpSpPr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DFF93EC6-5564-4339-B504-445D3EA1B17C}"/>
                </a:ext>
              </a:extLst>
            </p:cNvPr>
            <p:cNvSpPr/>
            <p:nvPr/>
          </p:nvSpPr>
          <p:spPr bwMode="auto">
            <a:xfrm>
              <a:off x="9776063" y="1963199"/>
              <a:ext cx="1267045" cy="792203"/>
            </a:xfrm>
            <a:prstGeom prst="wedgeRectCallout">
              <a:avLst>
                <a:gd name="adj1" fmla="val -31507"/>
                <a:gd name="adj2" fmla="val 87645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65670CF4-BAA5-7348-AB48-9BE6F4AE1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8615" y="2119628"/>
              <a:ext cx="775380" cy="466487"/>
            </a:xfrm>
            <a:custGeom>
              <a:avLst/>
              <a:gdLst>
                <a:gd name="T0" fmla="*/ 27 w 339"/>
                <a:gd name="T1" fmla="*/ 70 h 204"/>
                <a:gd name="T2" fmla="*/ 287 w 339"/>
                <a:gd name="T3" fmla="*/ 70 h 204"/>
                <a:gd name="T4" fmla="*/ 339 w 339"/>
                <a:gd name="T5" fmla="*/ 122 h 204"/>
                <a:gd name="T6" fmla="*/ 339 w 339"/>
                <a:gd name="T7" fmla="*/ 160 h 204"/>
                <a:gd name="T8" fmla="*/ 318 w 339"/>
                <a:gd name="T9" fmla="*/ 182 h 204"/>
                <a:gd name="T10" fmla="*/ 294 w 339"/>
                <a:gd name="T11" fmla="*/ 182 h 204"/>
                <a:gd name="T12" fmla="*/ 297 w 339"/>
                <a:gd name="T13" fmla="*/ 168 h 204"/>
                <a:gd name="T14" fmla="*/ 261 w 339"/>
                <a:gd name="T15" fmla="*/ 131 h 204"/>
                <a:gd name="T16" fmla="*/ 224 w 339"/>
                <a:gd name="T17" fmla="*/ 168 h 204"/>
                <a:gd name="T18" fmla="*/ 261 w 339"/>
                <a:gd name="T19" fmla="*/ 204 h 204"/>
                <a:gd name="T20" fmla="*/ 297 w 339"/>
                <a:gd name="T21" fmla="*/ 168 h 204"/>
                <a:gd name="T22" fmla="*/ 95 w 339"/>
                <a:gd name="T23" fmla="*/ 168 h 204"/>
                <a:gd name="T24" fmla="*/ 59 w 339"/>
                <a:gd name="T25" fmla="*/ 131 h 204"/>
                <a:gd name="T26" fmla="*/ 22 w 339"/>
                <a:gd name="T27" fmla="*/ 168 h 204"/>
                <a:gd name="T28" fmla="*/ 59 w 339"/>
                <a:gd name="T29" fmla="*/ 204 h 204"/>
                <a:gd name="T30" fmla="*/ 95 w 339"/>
                <a:gd name="T31" fmla="*/ 168 h 204"/>
                <a:gd name="T32" fmla="*/ 63 w 339"/>
                <a:gd name="T33" fmla="*/ 0 h 204"/>
                <a:gd name="T34" fmla="*/ 10 w 339"/>
                <a:gd name="T35" fmla="*/ 105 h 204"/>
                <a:gd name="T36" fmla="*/ 0 w 339"/>
                <a:gd name="T37" fmla="*/ 139 h 204"/>
                <a:gd name="T38" fmla="*/ 24 w 339"/>
                <a:gd name="T39" fmla="*/ 178 h 204"/>
                <a:gd name="T40" fmla="*/ 271 w 339"/>
                <a:gd name="T41" fmla="*/ 70 h 204"/>
                <a:gd name="T42" fmla="*/ 222 w 339"/>
                <a:gd name="T43" fmla="*/ 15 h 204"/>
                <a:gd name="T44" fmla="*/ 194 w 339"/>
                <a:gd name="T45" fmla="*/ 0 h 204"/>
                <a:gd name="T46" fmla="*/ 37 w 339"/>
                <a:gd name="T47" fmla="*/ 0 h 204"/>
                <a:gd name="T48" fmla="*/ 227 w 339"/>
                <a:gd name="T49" fmla="*/ 182 h 204"/>
                <a:gd name="T50" fmla="*/ 92 w 339"/>
                <a:gd name="T51" fmla="*/ 182 h 204"/>
                <a:gd name="T52" fmla="*/ 134 w 339"/>
                <a:gd name="T53" fmla="*/ 182 h 204"/>
                <a:gd name="T54" fmla="*/ 134 w 339"/>
                <a:gd name="T5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9" h="204">
                  <a:moveTo>
                    <a:pt x="27" y="70"/>
                  </a:moveTo>
                  <a:cubicBezTo>
                    <a:pt x="287" y="70"/>
                    <a:pt x="287" y="70"/>
                    <a:pt x="287" y="70"/>
                  </a:cubicBezTo>
                  <a:cubicBezTo>
                    <a:pt x="316" y="70"/>
                    <a:pt x="339" y="94"/>
                    <a:pt x="339" y="122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72"/>
                    <a:pt x="330" y="182"/>
                    <a:pt x="318" y="182"/>
                  </a:cubicBezTo>
                  <a:cubicBezTo>
                    <a:pt x="294" y="182"/>
                    <a:pt x="294" y="182"/>
                    <a:pt x="294" y="182"/>
                  </a:cubicBezTo>
                  <a:moveTo>
                    <a:pt x="297" y="168"/>
                  </a:moveTo>
                  <a:cubicBezTo>
                    <a:pt x="297" y="148"/>
                    <a:pt x="281" y="131"/>
                    <a:pt x="261" y="131"/>
                  </a:cubicBezTo>
                  <a:cubicBezTo>
                    <a:pt x="241" y="131"/>
                    <a:pt x="224" y="148"/>
                    <a:pt x="224" y="168"/>
                  </a:cubicBezTo>
                  <a:cubicBezTo>
                    <a:pt x="224" y="188"/>
                    <a:pt x="241" y="204"/>
                    <a:pt x="261" y="204"/>
                  </a:cubicBezTo>
                  <a:cubicBezTo>
                    <a:pt x="281" y="204"/>
                    <a:pt x="297" y="188"/>
                    <a:pt x="297" y="168"/>
                  </a:cubicBezTo>
                  <a:close/>
                  <a:moveTo>
                    <a:pt x="95" y="168"/>
                  </a:moveTo>
                  <a:cubicBezTo>
                    <a:pt x="95" y="148"/>
                    <a:pt x="79" y="131"/>
                    <a:pt x="59" y="131"/>
                  </a:cubicBezTo>
                  <a:cubicBezTo>
                    <a:pt x="39" y="131"/>
                    <a:pt x="22" y="148"/>
                    <a:pt x="22" y="168"/>
                  </a:cubicBezTo>
                  <a:cubicBezTo>
                    <a:pt x="22" y="188"/>
                    <a:pt x="39" y="204"/>
                    <a:pt x="59" y="204"/>
                  </a:cubicBezTo>
                  <a:cubicBezTo>
                    <a:pt x="79" y="204"/>
                    <a:pt x="95" y="188"/>
                    <a:pt x="95" y="168"/>
                  </a:cubicBezTo>
                  <a:close/>
                  <a:moveTo>
                    <a:pt x="63" y="0"/>
                  </a:moveTo>
                  <a:cubicBezTo>
                    <a:pt x="63" y="0"/>
                    <a:pt x="20" y="84"/>
                    <a:pt x="10" y="105"/>
                  </a:cubicBezTo>
                  <a:cubicBezTo>
                    <a:pt x="0" y="127"/>
                    <a:pt x="0" y="139"/>
                    <a:pt x="0" y="139"/>
                  </a:cubicBezTo>
                  <a:cubicBezTo>
                    <a:pt x="0" y="154"/>
                    <a:pt x="9" y="173"/>
                    <a:pt x="24" y="178"/>
                  </a:cubicBezTo>
                  <a:moveTo>
                    <a:pt x="271" y="70"/>
                  </a:moveTo>
                  <a:cubicBezTo>
                    <a:pt x="222" y="15"/>
                    <a:pt x="222" y="15"/>
                    <a:pt x="222" y="15"/>
                  </a:cubicBezTo>
                  <a:cubicBezTo>
                    <a:pt x="214" y="5"/>
                    <a:pt x="206" y="0"/>
                    <a:pt x="194" y="0"/>
                  </a:cubicBezTo>
                  <a:cubicBezTo>
                    <a:pt x="37" y="0"/>
                    <a:pt x="37" y="0"/>
                    <a:pt x="37" y="0"/>
                  </a:cubicBezTo>
                  <a:moveTo>
                    <a:pt x="227" y="182"/>
                  </a:moveTo>
                  <a:cubicBezTo>
                    <a:pt x="92" y="182"/>
                    <a:pt x="92" y="182"/>
                    <a:pt x="92" y="182"/>
                  </a:cubicBezTo>
                  <a:moveTo>
                    <a:pt x="134" y="182"/>
                  </a:move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58073F1-52F0-0E4C-8A62-5E896DD640A8}"/>
              </a:ext>
            </a:extLst>
          </p:cNvPr>
          <p:cNvSpPr/>
          <p:nvPr/>
        </p:nvSpPr>
        <p:spPr bwMode="auto">
          <a:xfrm>
            <a:off x="7208296" y="1936497"/>
            <a:ext cx="2772142" cy="84592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Accuracy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B260759-BF82-4A4F-870C-43C7EB2AA676}"/>
              </a:ext>
            </a:extLst>
          </p:cNvPr>
          <p:cNvSpPr/>
          <p:nvPr/>
        </p:nvSpPr>
        <p:spPr bwMode="auto">
          <a:xfrm>
            <a:off x="9923730" y="3204469"/>
            <a:ext cx="229901" cy="22990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22D3F0-CD70-324B-9E44-C3EF1A674D29}"/>
              </a:ext>
            </a:extLst>
          </p:cNvPr>
          <p:cNvSpPr/>
          <p:nvPr/>
        </p:nvSpPr>
        <p:spPr bwMode="auto">
          <a:xfrm>
            <a:off x="5278582" y="2154800"/>
            <a:ext cx="6485234" cy="3822177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D7F9-E59F-4A06-AEFA-8C6263F518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686" y="1032780"/>
            <a:ext cx="11567160" cy="430887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SzTx/>
            </a:pPr>
            <a:r>
              <a:rPr lang="en-US" sz="2800" b="1" dirty="0">
                <a:solidFill>
                  <a:prstClr val="black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Step 2</a:t>
            </a:r>
            <a:r>
              <a:rPr lang="en-US" sz="2800" dirty="0">
                <a:solidFill>
                  <a:prstClr val="black"/>
                </a:solidFill>
              </a:rPr>
              <a:t>: Build and Train</a:t>
            </a:r>
          </a:p>
        </p:txBody>
      </p:sp>
    </p:spTree>
    <p:extLst>
      <p:ext uri="{BB962C8B-B14F-4D97-AF65-F5344CB8AC3E}">
        <p14:creationId xmlns:p14="http://schemas.microsoft.com/office/powerpoint/2010/main" val="198441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35C7-BBA2-40E7-BA67-B770DF69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iterative improvement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84667-E761-411A-8DCF-B5BDBCBEF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4" y="1011348"/>
            <a:ext cx="11567160" cy="2769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Step 2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/>
              <a:t>Data Science DevOps loop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966ABB-6292-4E4F-A3CA-8FE045A1677A}"/>
              </a:ext>
            </a:extLst>
          </p:cNvPr>
          <p:cNvGrpSpPr/>
          <p:nvPr/>
        </p:nvGrpSpPr>
        <p:grpSpPr>
          <a:xfrm>
            <a:off x="5278739" y="2248511"/>
            <a:ext cx="1531271" cy="2426822"/>
            <a:chOff x="5769193" y="1659738"/>
            <a:chExt cx="1837525" cy="29121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D8B909-6984-426A-AC5F-FC3A451F0771}"/>
                </a:ext>
              </a:extLst>
            </p:cNvPr>
            <p:cNvGrpSpPr/>
            <p:nvPr/>
          </p:nvGrpSpPr>
          <p:grpSpPr>
            <a:xfrm>
              <a:off x="6055173" y="2553860"/>
              <a:ext cx="1300087" cy="1416173"/>
              <a:chOff x="6757139" y="3480426"/>
              <a:chExt cx="372452" cy="405709"/>
            </a:xfrm>
          </p:grpSpPr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27CCAB18-48F4-4E5A-AB6B-71AA5115C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139" y="3480426"/>
                <a:ext cx="372452" cy="405709"/>
              </a:xfrm>
              <a:custGeom>
                <a:avLst/>
                <a:gdLst>
                  <a:gd name="T0" fmla="*/ 24 w 80"/>
                  <a:gd name="T1" fmla="*/ 36 h 88"/>
                  <a:gd name="T2" fmla="*/ 4 w 80"/>
                  <a:gd name="T3" fmla="*/ 74 h 88"/>
                  <a:gd name="T4" fmla="*/ 12 w 80"/>
                  <a:gd name="T5" fmla="*/ 88 h 88"/>
                  <a:gd name="T6" fmla="*/ 68 w 80"/>
                  <a:gd name="T7" fmla="*/ 88 h 88"/>
                  <a:gd name="T8" fmla="*/ 76 w 80"/>
                  <a:gd name="T9" fmla="*/ 74 h 88"/>
                  <a:gd name="T10" fmla="*/ 56 w 80"/>
                  <a:gd name="T11" fmla="*/ 36 h 88"/>
                  <a:gd name="T12" fmla="*/ 56 w 80"/>
                  <a:gd name="T13" fmla="*/ 0 h 88"/>
                  <a:gd name="T14" fmla="*/ 24 w 80"/>
                  <a:gd name="T15" fmla="*/ 0 h 88"/>
                  <a:gd name="T16" fmla="*/ 24 w 80"/>
                  <a:gd name="T1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8">
                    <a:moveTo>
                      <a:pt x="24" y="36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5" y="88"/>
                      <a:pt x="12" y="88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75" y="88"/>
                      <a:pt x="80" y="80"/>
                      <a:pt x="76" y="7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36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691" tIns="37345" rIns="74691" bIns="37345" numCol="1" anchor="t" anchorCtr="0" compatLnSpc="1">
                <a:prstTxWarp prst="textNoShape">
                  <a:avLst/>
                </a:prstTxWarp>
              </a:bodyPr>
              <a:lstStyle/>
              <a:p>
                <a:pPr defTabSz="761832">
                  <a:defRPr/>
                </a:pPr>
                <a:endParaRPr lang="en-US" sz="1471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0FAAB0DB-65C9-43CB-BDA4-162C3D1C2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93719" y="3776394"/>
                <a:ext cx="299292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4691" tIns="37345" rIns="74691" bIns="37345" numCol="1" anchor="t" anchorCtr="0" compatLnSpc="1">
                <a:prstTxWarp prst="textNoShape">
                  <a:avLst/>
                </a:prstTxWarp>
              </a:bodyPr>
              <a:lstStyle/>
              <a:p>
                <a:pPr defTabSz="761832">
                  <a:defRPr/>
                </a:pPr>
                <a:endParaRPr lang="en-US" sz="1471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0AD0F868-406D-473F-9D45-E17EFF8B5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6762" y="3553587"/>
                <a:ext cx="53207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4691" tIns="37345" rIns="74691" bIns="37345" numCol="1" anchor="t" anchorCtr="0" compatLnSpc="1">
                <a:prstTxWarp prst="textNoShape">
                  <a:avLst/>
                </a:prstTxWarp>
              </a:bodyPr>
              <a:lstStyle/>
              <a:p>
                <a:pPr defTabSz="761832">
                  <a:defRPr/>
                </a:pPr>
                <a:endParaRPr lang="en-US" sz="1471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62C42B07-E2C1-48D5-B4B5-0EF6901D4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6762" y="3626747"/>
                <a:ext cx="53207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4691" tIns="37345" rIns="74691" bIns="37345" numCol="1" anchor="t" anchorCtr="0" compatLnSpc="1">
                <a:prstTxWarp prst="textNoShape">
                  <a:avLst/>
                </a:prstTxWarp>
              </a:bodyPr>
              <a:lstStyle/>
              <a:p>
                <a:pPr defTabSz="761832">
                  <a:defRPr/>
                </a:pPr>
                <a:endParaRPr lang="en-US" sz="1471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4" name="Line 16">
                <a:extLst>
                  <a:ext uri="{FF2B5EF4-FFF2-40B4-BE49-F238E27FC236}">
                    <a16:creationId xmlns:a16="http://schemas.microsoft.com/office/drawing/2014/main" id="{22AD756E-8C29-4D78-A551-6235F808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6809" y="3703234"/>
                <a:ext cx="9311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4691" tIns="37345" rIns="74691" bIns="37345" numCol="1" anchor="t" anchorCtr="0" compatLnSpc="1">
                <a:prstTxWarp prst="textNoShape">
                  <a:avLst/>
                </a:prstTxWarp>
              </a:bodyPr>
              <a:lstStyle/>
              <a:p>
                <a:pPr defTabSz="761832">
                  <a:defRPr/>
                </a:pPr>
                <a:endParaRPr lang="en-US" sz="1471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B114FB1A-688B-49F4-B231-CBAC3DBEF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0299" y="3480426"/>
                <a:ext cx="226132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4691" tIns="37345" rIns="74691" bIns="37345" numCol="1" anchor="t" anchorCtr="0" compatLnSpc="1">
                <a:prstTxWarp prst="textNoShape">
                  <a:avLst/>
                </a:prstTxWarp>
              </a:bodyPr>
              <a:lstStyle/>
              <a:p>
                <a:pPr defTabSz="761832">
                  <a:defRPr/>
                </a:pPr>
                <a:endParaRPr lang="en-US" sz="1471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327364-6D3B-4550-9C8C-C0D68AB1D7F8}"/>
                </a:ext>
              </a:extLst>
            </p:cNvPr>
            <p:cNvSpPr/>
            <p:nvPr/>
          </p:nvSpPr>
          <p:spPr>
            <a:xfrm>
              <a:off x="6057384" y="3928197"/>
              <a:ext cx="1229568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500" kern="0" dirty="0">
                  <a:solidFill>
                    <a:srgbClr val="0078D7"/>
                  </a:solidFill>
                  <a:latin typeface="Segoe UI Semilight"/>
                  <a:cs typeface="Segoe UI Semibold" panose="020B0702040204020203" pitchFamily="34" charset="0"/>
                </a:rPr>
                <a:t>ML Model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7AB487-9578-4F84-B680-B74DA80A8397}"/>
                </a:ext>
              </a:extLst>
            </p:cNvPr>
            <p:cNvGrpSpPr/>
            <p:nvPr/>
          </p:nvGrpSpPr>
          <p:grpSpPr>
            <a:xfrm>
              <a:off x="5769193" y="1659738"/>
              <a:ext cx="1837525" cy="2912186"/>
              <a:chOff x="5830656" y="1673779"/>
              <a:chExt cx="1837525" cy="291218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E294F7-09E7-4DF7-9C63-2FFED3A14A9C}"/>
                  </a:ext>
                </a:extLst>
              </p:cNvPr>
              <p:cNvSpPr/>
              <p:nvPr/>
            </p:nvSpPr>
            <p:spPr bwMode="auto">
              <a:xfrm>
                <a:off x="5830656" y="2132519"/>
                <a:ext cx="1837525" cy="2453446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2378" tIns="121903" rIns="152378" bIns="12190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051"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980" kern="0" dirty="0">
                  <a:solidFill>
                    <a:srgbClr val="0078D7"/>
                  </a:solidFill>
                  <a:latin typeface="Calibri" panose="020F0502020204030204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8B919C-F132-4025-89C1-8201DC253568}"/>
                  </a:ext>
                </a:extLst>
              </p:cNvPr>
              <p:cNvSpPr/>
              <p:nvPr/>
            </p:nvSpPr>
            <p:spPr>
              <a:xfrm>
                <a:off x="6236585" y="1673779"/>
                <a:ext cx="1025665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592051"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500" kern="0" dirty="0">
                    <a:solidFill>
                      <a:srgbClr val="0078D7"/>
                    </a:solidFill>
                    <a:latin typeface="Segoe UI Semilight"/>
                    <a:cs typeface="Segoe UI Semibold" panose="020B0702040204020203" pitchFamily="34" charset="0"/>
                  </a:rPr>
                  <a:t>Training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754F0C-2B4C-4CBA-9F9C-CA9D05824ECF}"/>
              </a:ext>
            </a:extLst>
          </p:cNvPr>
          <p:cNvGrpSpPr/>
          <p:nvPr/>
        </p:nvGrpSpPr>
        <p:grpSpPr>
          <a:xfrm>
            <a:off x="3076317" y="2256355"/>
            <a:ext cx="1584088" cy="2418979"/>
            <a:chOff x="3558531" y="1683191"/>
            <a:chExt cx="1900905" cy="29027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7552C4-3565-461B-8C83-CF32E85CAAEA}"/>
                </a:ext>
              </a:extLst>
            </p:cNvPr>
            <p:cNvGrpSpPr/>
            <p:nvPr/>
          </p:nvGrpSpPr>
          <p:grpSpPr>
            <a:xfrm>
              <a:off x="3861276" y="2611903"/>
              <a:ext cx="1300087" cy="1300085"/>
              <a:chOff x="2828361" y="3155372"/>
              <a:chExt cx="580575" cy="580574"/>
            </a:xfrm>
          </p:grpSpPr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B7942280-A2F0-497B-8192-468440CA0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361" y="3155372"/>
                <a:ext cx="580575" cy="580574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190" tIns="38094" rIns="76190" bIns="38094" numCol="1" anchor="t" anchorCtr="0" compatLnSpc="1">
                <a:prstTxWarp prst="textNoShape">
                  <a:avLst/>
                </a:prstTxWarp>
              </a:bodyPr>
              <a:lstStyle/>
              <a:p>
                <a:pPr defTabSz="761859">
                  <a:defRPr/>
                </a:pPr>
                <a:endParaRPr lang="en-US" sz="1500">
                  <a:solidFill>
                    <a:srgbClr val="0078D7"/>
                  </a:solidFill>
                  <a:latin typeface="Segoe UI Semilight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BBFCE59-2F16-4B4E-9386-5F60EA2FC39E}"/>
                  </a:ext>
                </a:extLst>
              </p:cNvPr>
              <p:cNvGrpSpPr/>
              <p:nvPr/>
            </p:nvGrpSpPr>
            <p:grpSpPr>
              <a:xfrm>
                <a:off x="2889963" y="3246699"/>
                <a:ext cx="455734" cy="393424"/>
                <a:chOff x="1821729" y="2389959"/>
                <a:chExt cx="713951" cy="616339"/>
              </a:xfrm>
              <a:solidFill>
                <a:schemeClr val="accent1"/>
              </a:solidFill>
            </p:grpSpPr>
            <p:sp>
              <p:nvSpPr>
                <p:cNvPr id="23" name="Freeform 49">
                  <a:extLst>
                    <a:ext uri="{FF2B5EF4-FFF2-40B4-BE49-F238E27FC236}">
                      <a16:creationId xmlns:a16="http://schemas.microsoft.com/office/drawing/2014/main" id="{A916D08D-4800-4C68-92F7-22EAED6E4A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076" y="2389959"/>
                  <a:ext cx="52531" cy="116737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8 w 36"/>
                    <a:gd name="T13" fmla="*/ 16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28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24" name="Freeform 50">
                  <a:extLst>
                    <a:ext uri="{FF2B5EF4-FFF2-40B4-BE49-F238E27FC236}">
                      <a16:creationId xmlns:a16="http://schemas.microsoft.com/office/drawing/2014/main" id="{FD238279-6865-4559-89FD-7585FE1FFD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19118" y="2389959"/>
                  <a:ext cx="75879" cy="11965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0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25" name="Freeform 51">
                  <a:extLst>
                    <a:ext uri="{FF2B5EF4-FFF2-40B4-BE49-F238E27FC236}">
                      <a16:creationId xmlns:a16="http://schemas.microsoft.com/office/drawing/2014/main" id="{9FEA3B31-A5E7-4F5C-8605-8776AC05C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6753" y="2389959"/>
                  <a:ext cx="49613" cy="116737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6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28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26" name="Freeform 52">
                  <a:extLst>
                    <a:ext uri="{FF2B5EF4-FFF2-40B4-BE49-F238E27FC236}">
                      <a16:creationId xmlns:a16="http://schemas.microsoft.com/office/drawing/2014/main" id="{6E43FDCA-4F38-45F2-A699-FB8A823ECB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59801" y="2389959"/>
                  <a:ext cx="75879" cy="11965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27" name="Freeform 21">
                  <a:extLst>
                    <a:ext uri="{FF2B5EF4-FFF2-40B4-BE49-F238E27FC236}">
                      <a16:creationId xmlns:a16="http://schemas.microsoft.com/office/drawing/2014/main" id="{DEF5B037-8980-4D25-A09E-4E105134EA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21729" y="2631327"/>
                  <a:ext cx="75879" cy="11965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6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8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80 h 82"/>
                    <a:gd name="T24" fmla="*/ 22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8 w 52"/>
                    <a:gd name="T31" fmla="*/ 80 h 82"/>
                    <a:gd name="T32" fmla="*/ 42 w 52"/>
                    <a:gd name="T33" fmla="*/ 76 h 82"/>
                    <a:gd name="T34" fmla="*/ 44 w 52"/>
                    <a:gd name="T35" fmla="*/ 74 h 82"/>
                    <a:gd name="T36" fmla="*/ 44 w 52"/>
                    <a:gd name="T37" fmla="*/ 74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6 w 52"/>
                    <a:gd name="T51" fmla="*/ 8 h 82"/>
                    <a:gd name="T52" fmla="*/ 46 w 52"/>
                    <a:gd name="T53" fmla="*/ 8 h 82"/>
                    <a:gd name="T54" fmla="*/ 42 w 52"/>
                    <a:gd name="T55" fmla="*/ 4 h 82"/>
                    <a:gd name="T56" fmla="*/ 38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6 w 52"/>
                    <a:gd name="T77" fmla="*/ 22 h 82"/>
                    <a:gd name="T78" fmla="*/ 36 w 52"/>
                    <a:gd name="T79" fmla="*/ 22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6 w 52"/>
                    <a:gd name="T85" fmla="*/ 60 h 82"/>
                    <a:gd name="T86" fmla="*/ 36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6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8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80"/>
                      </a:lnTo>
                      <a:lnTo>
                        <a:pt x="22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8" y="80"/>
                      </a:lnTo>
                      <a:lnTo>
                        <a:pt x="42" y="76"/>
                      </a:lnTo>
                      <a:lnTo>
                        <a:pt x="44" y="74"/>
                      </a:lnTo>
                      <a:lnTo>
                        <a:pt x="44" y="74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4"/>
                      </a:lnTo>
                      <a:lnTo>
                        <a:pt x="38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6" y="22"/>
                      </a:lnTo>
                      <a:lnTo>
                        <a:pt x="36" y="2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6" y="60"/>
                      </a:lnTo>
                      <a:lnTo>
                        <a:pt x="36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28" name="Freeform 22">
                  <a:extLst>
                    <a:ext uri="{FF2B5EF4-FFF2-40B4-BE49-F238E27FC236}">
                      <a16:creationId xmlns:a16="http://schemas.microsoft.com/office/drawing/2014/main" id="{C9BEF066-8A12-4953-9101-D575A46D1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759" y="2631326"/>
                  <a:ext cx="49613" cy="116737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8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30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8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30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29" name="Freeform 23">
                  <a:extLst>
                    <a:ext uri="{FF2B5EF4-FFF2-40B4-BE49-F238E27FC236}">
                      <a16:creationId xmlns:a16="http://schemas.microsoft.com/office/drawing/2014/main" id="{A1B0C5CC-FB08-4532-899F-57685ADA2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9804" y="2631326"/>
                  <a:ext cx="75880" cy="119656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8 h 82"/>
                    <a:gd name="T16" fmla="*/ 6 w 52"/>
                    <a:gd name="T17" fmla="*/ 72 h 82"/>
                    <a:gd name="T18" fmla="*/ 6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80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4 h 82"/>
                    <a:gd name="T36" fmla="*/ 44 w 52"/>
                    <a:gd name="T37" fmla="*/ 74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0 w 52"/>
                    <a:gd name="T73" fmla="*/ 14 h 82"/>
                    <a:gd name="T74" fmla="*/ 30 w 52"/>
                    <a:gd name="T75" fmla="*/ 14 h 82"/>
                    <a:gd name="T76" fmla="*/ 34 w 52"/>
                    <a:gd name="T77" fmla="*/ 22 h 82"/>
                    <a:gd name="T78" fmla="*/ 34 w 52"/>
                    <a:gd name="T79" fmla="*/ 22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0 w 52"/>
                    <a:gd name="T89" fmla="*/ 66 h 82"/>
                    <a:gd name="T90" fmla="*/ 30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0 w 52"/>
                    <a:gd name="T97" fmla="*/ 66 h 82"/>
                    <a:gd name="T98" fmla="*/ 20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0 w 52"/>
                    <a:gd name="T113" fmla="*/ 14 h 82"/>
                    <a:gd name="T114" fmla="*/ 20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0 w 52"/>
                    <a:gd name="T121" fmla="*/ 14 h 82"/>
                    <a:gd name="T122" fmla="*/ 30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8"/>
                      </a:lnTo>
                      <a:lnTo>
                        <a:pt x="6" y="72"/>
                      </a:lnTo>
                      <a:lnTo>
                        <a:pt x="6" y="72"/>
                      </a:lnTo>
                      <a:lnTo>
                        <a:pt x="10" y="76"/>
                      </a:lnTo>
                      <a:lnTo>
                        <a:pt x="16" y="80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4"/>
                      </a:lnTo>
                      <a:lnTo>
                        <a:pt x="44" y="74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34" y="22"/>
                      </a:lnTo>
                      <a:lnTo>
                        <a:pt x="34" y="2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0" y="66"/>
                      </a:lnTo>
                      <a:lnTo>
                        <a:pt x="30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0" y="66"/>
                      </a:lnTo>
                      <a:lnTo>
                        <a:pt x="20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7EFD2EAD-C200-4092-B4CA-2F0BE62EE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4523" y="2631326"/>
                  <a:ext cx="52531" cy="116737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6 w 36"/>
                    <a:gd name="T13" fmla="*/ 18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30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6" y="18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30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31" name="Freeform 49">
                  <a:extLst>
                    <a:ext uri="{FF2B5EF4-FFF2-40B4-BE49-F238E27FC236}">
                      <a16:creationId xmlns:a16="http://schemas.microsoft.com/office/drawing/2014/main" id="{9C9404AA-3C98-4982-BBFF-84EC437C1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076" y="2886643"/>
                  <a:ext cx="52531" cy="116737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8 w 36"/>
                    <a:gd name="T13" fmla="*/ 16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28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32" name="Freeform 50">
                  <a:extLst>
                    <a:ext uri="{FF2B5EF4-FFF2-40B4-BE49-F238E27FC236}">
                      <a16:creationId xmlns:a16="http://schemas.microsoft.com/office/drawing/2014/main" id="{3137F593-E85B-4EF7-BA36-0B736526FE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19117" y="2886642"/>
                  <a:ext cx="75880" cy="119656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0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33" name="Freeform 51">
                  <a:extLst>
                    <a:ext uri="{FF2B5EF4-FFF2-40B4-BE49-F238E27FC236}">
                      <a16:creationId xmlns:a16="http://schemas.microsoft.com/office/drawing/2014/main" id="{83558F4A-9A9B-43E5-A11F-5208340D9D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6754" y="2886642"/>
                  <a:ext cx="49613" cy="116737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6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28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34" name="Freeform 52">
                  <a:extLst>
                    <a:ext uri="{FF2B5EF4-FFF2-40B4-BE49-F238E27FC236}">
                      <a16:creationId xmlns:a16="http://schemas.microsoft.com/office/drawing/2014/main" id="{F2D9444B-B594-4F58-8C2A-41B20A8C1E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59800" y="2886642"/>
                  <a:ext cx="75880" cy="119656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326AAD-1482-4555-8BBC-B28754E32ED5}"/>
                </a:ext>
              </a:extLst>
            </p:cNvPr>
            <p:cNvSpPr/>
            <p:nvPr/>
          </p:nvSpPr>
          <p:spPr>
            <a:xfrm>
              <a:off x="3732617" y="3928197"/>
              <a:ext cx="1552734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500" kern="0" dirty="0">
                  <a:solidFill>
                    <a:srgbClr val="0078D7"/>
                  </a:solidFill>
                  <a:latin typeface="Segoe UI Semilight"/>
                  <a:cs typeface="Segoe UI Semibold" panose="020B0702040204020203" pitchFamily="34" charset="0"/>
                </a:rPr>
                <a:t>Training 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383F85-C300-489B-A8CD-16F1CA067B6B}"/>
                </a:ext>
              </a:extLst>
            </p:cNvPr>
            <p:cNvSpPr/>
            <p:nvPr/>
          </p:nvSpPr>
          <p:spPr bwMode="auto">
            <a:xfrm>
              <a:off x="3563764" y="2132519"/>
              <a:ext cx="1837525" cy="2453446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2378" tIns="121903" rIns="152378" bIns="12190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980" kern="0" dirty="0">
                <a:solidFill>
                  <a:srgbClr val="0078D7"/>
                </a:solidFill>
                <a:latin typeface="Calibri" panose="020F0502020204030204"/>
                <a:cs typeface="Segoe UI Semibold" panose="020B07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EBD6F-FD13-4F82-8FED-031E519BED96}"/>
                </a:ext>
              </a:extLst>
            </p:cNvPr>
            <p:cNvSpPr/>
            <p:nvPr/>
          </p:nvSpPr>
          <p:spPr>
            <a:xfrm>
              <a:off x="3558531" y="1683191"/>
              <a:ext cx="190090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500" kern="0" dirty="0">
                  <a:solidFill>
                    <a:srgbClr val="0078D7"/>
                  </a:solidFill>
                  <a:latin typeface="Segoe UI Semilight"/>
                  <a:cs typeface="Segoe UI Semibold" panose="020B0702040204020203" pitchFamily="34" charset="0"/>
                </a:rPr>
                <a:t>Data Preparation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4769AC6-FB34-4680-9514-9B8D56AF92B4}"/>
              </a:ext>
            </a:extLst>
          </p:cNvPr>
          <p:cNvGrpSpPr/>
          <p:nvPr/>
        </p:nvGrpSpPr>
        <p:grpSpPr>
          <a:xfrm>
            <a:off x="7493437" y="2256355"/>
            <a:ext cx="1531271" cy="2418979"/>
            <a:chOff x="3563764" y="1683191"/>
            <a:chExt cx="1837525" cy="29027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E96CF5-8512-45A7-B2DD-F6650021EF1C}"/>
                </a:ext>
              </a:extLst>
            </p:cNvPr>
            <p:cNvGrpSpPr/>
            <p:nvPr/>
          </p:nvGrpSpPr>
          <p:grpSpPr>
            <a:xfrm>
              <a:off x="3861276" y="2611903"/>
              <a:ext cx="1300087" cy="1300085"/>
              <a:chOff x="2828361" y="3155372"/>
              <a:chExt cx="580575" cy="580574"/>
            </a:xfrm>
          </p:grpSpPr>
          <p:sp>
            <p:nvSpPr>
              <p:cNvPr id="40" name="Oval 17">
                <a:extLst>
                  <a:ext uri="{FF2B5EF4-FFF2-40B4-BE49-F238E27FC236}">
                    <a16:creationId xmlns:a16="http://schemas.microsoft.com/office/drawing/2014/main" id="{486FDACC-167D-4E49-82B1-C5821E2B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361" y="3155372"/>
                <a:ext cx="580575" cy="580574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190" tIns="38094" rIns="76190" bIns="38094" numCol="1" anchor="t" anchorCtr="0" compatLnSpc="1">
                <a:prstTxWarp prst="textNoShape">
                  <a:avLst/>
                </a:prstTxWarp>
              </a:bodyPr>
              <a:lstStyle/>
              <a:p>
                <a:pPr defTabSz="761859">
                  <a:defRPr/>
                </a:pPr>
                <a:endParaRPr lang="en-US" sz="1500">
                  <a:solidFill>
                    <a:srgbClr val="0078D7"/>
                  </a:solidFill>
                  <a:latin typeface="Segoe UI Semilight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1FD508A-A74A-4E87-9193-108468D95F21}"/>
                  </a:ext>
                </a:extLst>
              </p:cNvPr>
              <p:cNvGrpSpPr/>
              <p:nvPr/>
            </p:nvGrpSpPr>
            <p:grpSpPr>
              <a:xfrm>
                <a:off x="2889963" y="3246699"/>
                <a:ext cx="455734" cy="393424"/>
                <a:chOff x="1821729" y="2389959"/>
                <a:chExt cx="713951" cy="616339"/>
              </a:xfrm>
              <a:solidFill>
                <a:schemeClr val="accent1"/>
              </a:solidFill>
            </p:grpSpPr>
            <p:sp>
              <p:nvSpPr>
                <p:cNvPr id="42" name="Freeform 49">
                  <a:extLst>
                    <a:ext uri="{FF2B5EF4-FFF2-40B4-BE49-F238E27FC236}">
                      <a16:creationId xmlns:a16="http://schemas.microsoft.com/office/drawing/2014/main" id="{0DEB9CDB-09A4-4E57-83EB-E6E48D79A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076" y="2389959"/>
                  <a:ext cx="52531" cy="116737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8 w 36"/>
                    <a:gd name="T13" fmla="*/ 16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28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43" name="Freeform 50">
                  <a:extLst>
                    <a:ext uri="{FF2B5EF4-FFF2-40B4-BE49-F238E27FC236}">
                      <a16:creationId xmlns:a16="http://schemas.microsoft.com/office/drawing/2014/main" id="{9FDED633-24F1-451F-B462-5096E601B8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19118" y="2389959"/>
                  <a:ext cx="75879" cy="11965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0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4" name="Freeform 51">
                  <a:extLst>
                    <a:ext uri="{FF2B5EF4-FFF2-40B4-BE49-F238E27FC236}">
                      <a16:creationId xmlns:a16="http://schemas.microsoft.com/office/drawing/2014/main" id="{DF58C7C0-8A32-44D9-828A-3546850B6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6753" y="2389959"/>
                  <a:ext cx="49613" cy="116737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6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28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45" name="Freeform 52">
                  <a:extLst>
                    <a:ext uri="{FF2B5EF4-FFF2-40B4-BE49-F238E27FC236}">
                      <a16:creationId xmlns:a16="http://schemas.microsoft.com/office/drawing/2014/main" id="{F1D66090-3EA2-447D-A38C-EFEB6EC32C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59801" y="2389959"/>
                  <a:ext cx="75879" cy="11965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27997F16-DFC7-4429-99C4-BDFA78216D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21729" y="2631327"/>
                  <a:ext cx="75879" cy="11965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6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8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80 h 82"/>
                    <a:gd name="T24" fmla="*/ 22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8 w 52"/>
                    <a:gd name="T31" fmla="*/ 80 h 82"/>
                    <a:gd name="T32" fmla="*/ 42 w 52"/>
                    <a:gd name="T33" fmla="*/ 76 h 82"/>
                    <a:gd name="T34" fmla="*/ 44 w 52"/>
                    <a:gd name="T35" fmla="*/ 74 h 82"/>
                    <a:gd name="T36" fmla="*/ 44 w 52"/>
                    <a:gd name="T37" fmla="*/ 74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6 w 52"/>
                    <a:gd name="T51" fmla="*/ 8 h 82"/>
                    <a:gd name="T52" fmla="*/ 46 w 52"/>
                    <a:gd name="T53" fmla="*/ 8 h 82"/>
                    <a:gd name="T54" fmla="*/ 42 w 52"/>
                    <a:gd name="T55" fmla="*/ 4 h 82"/>
                    <a:gd name="T56" fmla="*/ 38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6 w 52"/>
                    <a:gd name="T77" fmla="*/ 22 h 82"/>
                    <a:gd name="T78" fmla="*/ 36 w 52"/>
                    <a:gd name="T79" fmla="*/ 22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6 w 52"/>
                    <a:gd name="T85" fmla="*/ 60 h 82"/>
                    <a:gd name="T86" fmla="*/ 36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6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8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80"/>
                      </a:lnTo>
                      <a:lnTo>
                        <a:pt x="22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8" y="80"/>
                      </a:lnTo>
                      <a:lnTo>
                        <a:pt x="42" y="76"/>
                      </a:lnTo>
                      <a:lnTo>
                        <a:pt x="44" y="74"/>
                      </a:lnTo>
                      <a:lnTo>
                        <a:pt x="44" y="74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4"/>
                      </a:lnTo>
                      <a:lnTo>
                        <a:pt x="38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6" y="22"/>
                      </a:lnTo>
                      <a:lnTo>
                        <a:pt x="36" y="2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6" y="60"/>
                      </a:lnTo>
                      <a:lnTo>
                        <a:pt x="36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7" name="Freeform 22">
                  <a:extLst>
                    <a:ext uri="{FF2B5EF4-FFF2-40B4-BE49-F238E27FC236}">
                      <a16:creationId xmlns:a16="http://schemas.microsoft.com/office/drawing/2014/main" id="{C506EC7A-7218-4604-9AF5-36E110024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759" y="2631326"/>
                  <a:ext cx="49613" cy="116737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8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30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8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30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48" name="Freeform 23">
                  <a:extLst>
                    <a:ext uri="{FF2B5EF4-FFF2-40B4-BE49-F238E27FC236}">
                      <a16:creationId xmlns:a16="http://schemas.microsoft.com/office/drawing/2014/main" id="{A307110B-84D2-4FEF-B936-B98A8A0D03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9804" y="2631326"/>
                  <a:ext cx="75880" cy="119656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8 h 82"/>
                    <a:gd name="T16" fmla="*/ 6 w 52"/>
                    <a:gd name="T17" fmla="*/ 72 h 82"/>
                    <a:gd name="T18" fmla="*/ 6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80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4 h 82"/>
                    <a:gd name="T36" fmla="*/ 44 w 52"/>
                    <a:gd name="T37" fmla="*/ 74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0 w 52"/>
                    <a:gd name="T73" fmla="*/ 14 h 82"/>
                    <a:gd name="T74" fmla="*/ 30 w 52"/>
                    <a:gd name="T75" fmla="*/ 14 h 82"/>
                    <a:gd name="T76" fmla="*/ 34 w 52"/>
                    <a:gd name="T77" fmla="*/ 22 h 82"/>
                    <a:gd name="T78" fmla="*/ 34 w 52"/>
                    <a:gd name="T79" fmla="*/ 22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0 w 52"/>
                    <a:gd name="T89" fmla="*/ 66 h 82"/>
                    <a:gd name="T90" fmla="*/ 30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0 w 52"/>
                    <a:gd name="T97" fmla="*/ 66 h 82"/>
                    <a:gd name="T98" fmla="*/ 20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0 w 52"/>
                    <a:gd name="T113" fmla="*/ 14 h 82"/>
                    <a:gd name="T114" fmla="*/ 20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0 w 52"/>
                    <a:gd name="T121" fmla="*/ 14 h 82"/>
                    <a:gd name="T122" fmla="*/ 30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8"/>
                      </a:lnTo>
                      <a:lnTo>
                        <a:pt x="6" y="72"/>
                      </a:lnTo>
                      <a:lnTo>
                        <a:pt x="6" y="72"/>
                      </a:lnTo>
                      <a:lnTo>
                        <a:pt x="10" y="76"/>
                      </a:lnTo>
                      <a:lnTo>
                        <a:pt x="16" y="80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4"/>
                      </a:lnTo>
                      <a:lnTo>
                        <a:pt x="44" y="74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34" y="22"/>
                      </a:lnTo>
                      <a:lnTo>
                        <a:pt x="34" y="2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0" y="66"/>
                      </a:lnTo>
                      <a:lnTo>
                        <a:pt x="30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0" y="66"/>
                      </a:lnTo>
                      <a:lnTo>
                        <a:pt x="20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9" name="Freeform 24">
                  <a:extLst>
                    <a:ext uri="{FF2B5EF4-FFF2-40B4-BE49-F238E27FC236}">
                      <a16:creationId xmlns:a16="http://schemas.microsoft.com/office/drawing/2014/main" id="{E6CF7191-1253-46A6-84D2-9BCD0FC9F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4523" y="2631326"/>
                  <a:ext cx="52531" cy="116737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6 w 36"/>
                    <a:gd name="T13" fmla="*/ 18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30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6" y="18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30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11B6FEAF-4793-481F-A9BF-45C8D181ED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076" y="2886643"/>
                  <a:ext cx="52531" cy="116737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8 w 36"/>
                    <a:gd name="T13" fmla="*/ 16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28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3045DA83-D537-4C68-81FA-F478574978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19117" y="2886642"/>
                  <a:ext cx="75880" cy="119656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0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E355EC90-54A5-4699-B157-8DFB4BD47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6754" y="2886642"/>
                  <a:ext cx="49613" cy="116737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6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28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4EF78DA3-5F6C-4D3E-A16A-2060C71C2A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59800" y="2886642"/>
                  <a:ext cx="75880" cy="119656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76190" tIns="38094" rIns="76190" bIns="3809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61859">
                    <a:defRPr/>
                  </a:pPr>
                  <a:endParaRPr lang="en-US" sz="150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6EFD21-8CDA-466F-A60B-7E16CED61EAC}"/>
                </a:ext>
              </a:extLst>
            </p:cNvPr>
            <p:cNvSpPr/>
            <p:nvPr/>
          </p:nvSpPr>
          <p:spPr>
            <a:xfrm>
              <a:off x="3775898" y="3928197"/>
              <a:ext cx="1466171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500" kern="0" dirty="0">
                  <a:solidFill>
                    <a:srgbClr val="0078D7"/>
                  </a:solidFill>
                  <a:latin typeface="Segoe UI Semilight"/>
                  <a:cs typeface="Segoe UI Semibold" panose="020B0702040204020203" pitchFamily="34" charset="0"/>
                </a:rPr>
                <a:t>Testing Data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24024B-F4F4-4977-ADC1-5E61EF4E327C}"/>
                </a:ext>
              </a:extLst>
            </p:cNvPr>
            <p:cNvSpPr/>
            <p:nvPr/>
          </p:nvSpPr>
          <p:spPr bwMode="auto">
            <a:xfrm>
              <a:off x="3563764" y="2132519"/>
              <a:ext cx="1837525" cy="2453446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2378" tIns="121903" rIns="152378" bIns="12190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980" kern="0" dirty="0">
                <a:solidFill>
                  <a:srgbClr val="0078D7"/>
                </a:solidFill>
                <a:latin typeface="Calibri" panose="020F0502020204030204"/>
                <a:cs typeface="Segoe UI Semibold" panose="020B07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ADE532-981E-4D7C-838B-7531BF15BD59}"/>
                </a:ext>
              </a:extLst>
            </p:cNvPr>
            <p:cNvSpPr/>
            <p:nvPr/>
          </p:nvSpPr>
          <p:spPr>
            <a:xfrm>
              <a:off x="4025006" y="1683191"/>
              <a:ext cx="967958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500" kern="0" dirty="0">
                  <a:solidFill>
                    <a:srgbClr val="0078D7"/>
                  </a:solidFill>
                  <a:latin typeface="Segoe UI Semilight"/>
                  <a:cs typeface="Segoe UI Semibold" panose="020B0702040204020203" pitchFamily="34" charset="0"/>
                </a:rPr>
                <a:t>Scoring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AEF64D-C856-481B-9F51-13F79DE3BE64}"/>
              </a:ext>
            </a:extLst>
          </p:cNvPr>
          <p:cNvCxnSpPr>
            <a:stCxn id="19" idx="3"/>
            <a:endCxn id="8" idx="1"/>
          </p:cNvCxnSpPr>
          <p:nvPr/>
        </p:nvCxnSpPr>
        <p:spPr>
          <a:xfrm>
            <a:off x="4611948" y="3653064"/>
            <a:ext cx="6667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5987B6-89AF-498A-A8AA-1CCCECABE3A6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6810012" y="3653064"/>
            <a:ext cx="68342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DBBC99-075F-4720-87CB-D673FAC4B5C2}"/>
              </a:ext>
            </a:extLst>
          </p:cNvPr>
          <p:cNvGrpSpPr/>
          <p:nvPr/>
        </p:nvGrpSpPr>
        <p:grpSpPr>
          <a:xfrm>
            <a:off x="3080678" y="3627269"/>
            <a:ext cx="5944030" cy="2652747"/>
            <a:chOff x="2883218" y="3519282"/>
            <a:chExt cx="7132837" cy="3183298"/>
          </a:xfrm>
        </p:grpSpPr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E5A7AE9-0FFC-4B1F-8F7E-10F97261A47C}"/>
                </a:ext>
              </a:extLst>
            </p:cNvPr>
            <p:cNvCxnSpPr>
              <a:cxnSpLocks/>
              <a:stCxn id="38" idx="3"/>
              <a:endCxn id="19" idx="1"/>
            </p:cNvCxnSpPr>
            <p:nvPr/>
          </p:nvCxnSpPr>
          <p:spPr>
            <a:xfrm flipH="1">
              <a:off x="2883218" y="3519282"/>
              <a:ext cx="7132837" cy="12700"/>
            </a:xfrm>
            <a:prstGeom prst="bentConnector5">
              <a:avLst>
                <a:gd name="adj1" fmla="val -17345"/>
                <a:gd name="adj2" fmla="val 18463971"/>
                <a:gd name="adj3" fmla="val 118479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8D51D3-61C5-444C-AF8A-35C847545C5C}"/>
                </a:ext>
              </a:extLst>
            </p:cNvPr>
            <p:cNvSpPr/>
            <p:nvPr/>
          </p:nvSpPr>
          <p:spPr>
            <a:xfrm>
              <a:off x="5364774" y="6314782"/>
              <a:ext cx="2258697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92051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500" kern="0" dirty="0">
                  <a:solidFill>
                    <a:srgbClr val="0078D7"/>
                  </a:solidFill>
                  <a:latin typeface="Segoe UI Semilight"/>
                  <a:cs typeface="Segoe UI Semibold" panose="020B0702040204020203" pitchFamily="34" charset="0"/>
                </a:rPr>
                <a:t>Model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637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5929C79D-CEC6-4510-ADDE-FBD37A0D7E7C}"/>
              </a:ext>
            </a:extLst>
          </p:cNvPr>
          <p:cNvSpPr/>
          <p:nvPr/>
        </p:nvSpPr>
        <p:spPr>
          <a:xfrm>
            <a:off x="5056999" y="4827098"/>
            <a:ext cx="1447388" cy="35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0116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Docker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40313A-C93B-403B-BBC7-A3F00E30F9C3}"/>
              </a:ext>
            </a:extLst>
          </p:cNvPr>
          <p:cNvSpPr/>
          <p:nvPr/>
        </p:nvSpPr>
        <p:spPr>
          <a:xfrm>
            <a:off x="9226047" y="2097759"/>
            <a:ext cx="2797810" cy="26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881" rtl="0" eaLnBrk="1" fontAlgn="auto" latinLnBrk="0" hangingPunct="1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On-prem deployment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D191E-75C6-4E89-A68D-E8AB7AD728A9}"/>
              </a:ext>
            </a:extLst>
          </p:cNvPr>
          <p:cNvSpPr/>
          <p:nvPr/>
        </p:nvSpPr>
        <p:spPr>
          <a:xfrm>
            <a:off x="9226047" y="3536760"/>
            <a:ext cx="2797810" cy="26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881" rtl="0" eaLnBrk="1" fontAlgn="auto" latinLnBrk="0" hangingPunct="1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Container Instance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1E389C3-1871-42FE-A052-F664A220D1E4}"/>
              </a:ext>
            </a:extLst>
          </p:cNvPr>
          <p:cNvSpPr/>
          <p:nvPr/>
        </p:nvSpPr>
        <p:spPr>
          <a:xfrm>
            <a:off x="9226047" y="2767838"/>
            <a:ext cx="2797810" cy="26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881" rtl="0" eaLnBrk="1" fontAlgn="auto" latinLnBrk="0" hangingPunct="1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CC502B3-2262-4596-AD25-ECC8A35D32F8}"/>
              </a:ext>
            </a:extLst>
          </p:cNvPr>
          <p:cNvSpPr/>
          <p:nvPr/>
        </p:nvSpPr>
        <p:spPr>
          <a:xfrm>
            <a:off x="9226047" y="4996108"/>
            <a:ext cx="2900195" cy="26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881" rtl="0" eaLnBrk="1" fontAlgn="auto" latinLnBrk="0" hangingPunct="1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IoT</a:t>
            </a: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accelerated targets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88131D-D0D0-434C-A5DB-D5A2C1FFA83A}"/>
              </a:ext>
            </a:extLst>
          </p:cNvPr>
          <p:cNvSpPr/>
          <p:nvPr/>
        </p:nvSpPr>
        <p:spPr>
          <a:xfrm>
            <a:off x="9226047" y="5716097"/>
            <a:ext cx="2797810" cy="26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881" rtl="0" eaLnBrk="1" fontAlgn="auto" latinLnBrk="0" hangingPunct="1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Brainwave (FPGAs)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F4AE60-A8E5-46BD-A150-051D4B229268}"/>
              </a:ext>
            </a:extLst>
          </p:cNvPr>
          <p:cNvCxnSpPr>
            <a:cxnSpLocks/>
          </p:cNvCxnSpPr>
          <p:nvPr/>
        </p:nvCxnSpPr>
        <p:spPr>
          <a:xfrm>
            <a:off x="8570000" y="2226797"/>
            <a:ext cx="0" cy="3630186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7A7F45-F155-4C0C-99B5-FE8DDC714335}"/>
              </a:ext>
            </a:extLst>
          </p:cNvPr>
          <p:cNvCxnSpPr>
            <a:cxnSpLocks/>
          </p:cNvCxnSpPr>
          <p:nvPr/>
        </p:nvCxnSpPr>
        <p:spPr>
          <a:xfrm>
            <a:off x="8561203" y="2237266"/>
            <a:ext cx="593599" cy="456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E720B9-005D-4375-BF1A-899BB58FB3ED}"/>
              </a:ext>
            </a:extLst>
          </p:cNvPr>
          <p:cNvCxnSpPr>
            <a:cxnSpLocks/>
          </p:cNvCxnSpPr>
          <p:nvPr/>
        </p:nvCxnSpPr>
        <p:spPr>
          <a:xfrm>
            <a:off x="8561203" y="2962112"/>
            <a:ext cx="593599" cy="456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C39CE6-3D04-47AA-86DA-49F62D8D8E33}"/>
              </a:ext>
            </a:extLst>
          </p:cNvPr>
          <p:cNvCxnSpPr>
            <a:cxnSpLocks/>
          </p:cNvCxnSpPr>
          <p:nvPr/>
        </p:nvCxnSpPr>
        <p:spPr>
          <a:xfrm>
            <a:off x="8561203" y="3686958"/>
            <a:ext cx="593599" cy="456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1D359A4-D71A-4779-A404-A3E75205E156}"/>
              </a:ext>
            </a:extLst>
          </p:cNvPr>
          <p:cNvCxnSpPr>
            <a:cxnSpLocks/>
          </p:cNvCxnSpPr>
          <p:nvPr/>
        </p:nvCxnSpPr>
        <p:spPr>
          <a:xfrm>
            <a:off x="8561203" y="4411804"/>
            <a:ext cx="593599" cy="456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239AE3-DA91-449F-93BB-27744D748BDB}"/>
              </a:ext>
            </a:extLst>
          </p:cNvPr>
          <p:cNvCxnSpPr>
            <a:cxnSpLocks/>
          </p:cNvCxnSpPr>
          <p:nvPr/>
        </p:nvCxnSpPr>
        <p:spPr>
          <a:xfrm>
            <a:off x="8561203" y="5136650"/>
            <a:ext cx="593599" cy="456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F316B2A-2D93-4F08-9608-5E4005B1B211}"/>
              </a:ext>
            </a:extLst>
          </p:cNvPr>
          <p:cNvCxnSpPr>
            <a:cxnSpLocks/>
          </p:cNvCxnSpPr>
          <p:nvPr/>
        </p:nvCxnSpPr>
        <p:spPr>
          <a:xfrm>
            <a:off x="8561203" y="5861495"/>
            <a:ext cx="593599" cy="456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C13835-44C9-4658-A909-DDAA260C5110}"/>
              </a:ext>
            </a:extLst>
          </p:cNvPr>
          <p:cNvCxnSpPr>
            <a:cxnSpLocks/>
          </p:cNvCxnSpPr>
          <p:nvPr/>
        </p:nvCxnSpPr>
        <p:spPr>
          <a:xfrm>
            <a:off x="6493754" y="4416368"/>
            <a:ext cx="2056817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8E9FF05-B223-4D73-85FB-558A45F06945}"/>
              </a:ext>
            </a:extLst>
          </p:cNvPr>
          <p:cNvCxnSpPr>
            <a:cxnSpLocks/>
          </p:cNvCxnSpPr>
          <p:nvPr/>
        </p:nvCxnSpPr>
        <p:spPr>
          <a:xfrm>
            <a:off x="2565560" y="4416368"/>
            <a:ext cx="2056817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4DC156-F26D-4B3F-BBA4-D538DAE30F5A}"/>
              </a:ext>
            </a:extLst>
          </p:cNvPr>
          <p:cNvSpPr/>
          <p:nvPr/>
        </p:nvSpPr>
        <p:spPr>
          <a:xfrm>
            <a:off x="519956" y="4773676"/>
            <a:ext cx="2742421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0116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Machine Learning Service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2596F82-C2A8-4347-A846-082D4A1F0FBF}"/>
              </a:ext>
            </a:extLst>
          </p:cNvPr>
          <p:cNvSpPr/>
          <p:nvPr/>
        </p:nvSpPr>
        <p:spPr>
          <a:xfrm>
            <a:off x="9226047" y="4286706"/>
            <a:ext cx="2797810" cy="26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881" rtl="0" eaLnBrk="1" fontAlgn="auto" latinLnBrk="0" hangingPunct="1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Managed Kubernetes Service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037562A-18F5-4CFE-AF14-287E1B85DF16}"/>
              </a:ext>
            </a:extLst>
          </p:cNvPr>
          <p:cNvGrpSpPr/>
          <p:nvPr/>
        </p:nvGrpSpPr>
        <p:grpSpPr>
          <a:xfrm>
            <a:off x="4994126" y="3740570"/>
            <a:ext cx="1293827" cy="855346"/>
            <a:chOff x="5429066" y="4114799"/>
            <a:chExt cx="689178" cy="455613"/>
          </a:xfrm>
        </p:grpSpPr>
        <p:sp>
          <p:nvSpPr>
            <p:cNvPr id="130" name="Freeform 67">
              <a:extLst>
                <a:ext uri="{FF2B5EF4-FFF2-40B4-BE49-F238E27FC236}">
                  <a16:creationId xmlns:a16="http://schemas.microsoft.com/office/drawing/2014/main" id="{48A2FDE3-FA17-4241-B5FE-1B477065F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066" y="4114799"/>
              <a:ext cx="689178" cy="455613"/>
            </a:xfrm>
            <a:custGeom>
              <a:avLst/>
              <a:gdLst>
                <a:gd name="T0" fmla="*/ 524 w 1006"/>
                <a:gd name="T1" fmla="*/ 203 h 643"/>
                <a:gd name="T2" fmla="*/ 627 w 1006"/>
                <a:gd name="T3" fmla="*/ 203 h 643"/>
                <a:gd name="T4" fmla="*/ 627 w 1006"/>
                <a:gd name="T5" fmla="*/ 307 h 643"/>
                <a:gd name="T6" fmla="*/ 678 w 1006"/>
                <a:gd name="T7" fmla="*/ 307 h 643"/>
                <a:gd name="T8" fmla="*/ 750 w 1006"/>
                <a:gd name="T9" fmla="*/ 295 h 643"/>
                <a:gd name="T10" fmla="*/ 784 w 1006"/>
                <a:gd name="T11" fmla="*/ 280 h 643"/>
                <a:gd name="T12" fmla="*/ 760 w 1006"/>
                <a:gd name="T13" fmla="*/ 214 h 643"/>
                <a:gd name="T14" fmla="*/ 785 w 1006"/>
                <a:gd name="T15" fmla="*/ 116 h 643"/>
                <a:gd name="T16" fmla="*/ 796 w 1006"/>
                <a:gd name="T17" fmla="*/ 104 h 643"/>
                <a:gd name="T18" fmla="*/ 809 w 1006"/>
                <a:gd name="T19" fmla="*/ 114 h 643"/>
                <a:gd name="T20" fmla="*/ 873 w 1006"/>
                <a:gd name="T21" fmla="*/ 217 h 643"/>
                <a:gd name="T22" fmla="*/ 992 w 1006"/>
                <a:gd name="T23" fmla="*/ 228 h 643"/>
                <a:gd name="T24" fmla="*/ 1006 w 1006"/>
                <a:gd name="T25" fmla="*/ 236 h 643"/>
                <a:gd name="T26" fmla="*/ 999 w 1006"/>
                <a:gd name="T27" fmla="*/ 250 h 643"/>
                <a:gd name="T28" fmla="*/ 850 w 1006"/>
                <a:gd name="T29" fmla="*/ 320 h 643"/>
                <a:gd name="T30" fmla="*/ 334 w 1006"/>
                <a:gd name="T31" fmla="*/ 643 h 643"/>
                <a:gd name="T32" fmla="*/ 39 w 1006"/>
                <a:gd name="T33" fmla="*/ 492 h 643"/>
                <a:gd name="T34" fmla="*/ 38 w 1006"/>
                <a:gd name="T35" fmla="*/ 490 h 643"/>
                <a:gd name="T36" fmla="*/ 29 w 1006"/>
                <a:gd name="T37" fmla="*/ 472 h 643"/>
                <a:gd name="T38" fmla="*/ 5 w 1006"/>
                <a:gd name="T39" fmla="*/ 322 h 643"/>
                <a:gd name="T40" fmla="*/ 7 w 1006"/>
                <a:gd name="T41" fmla="*/ 307 h 643"/>
                <a:gd name="T42" fmla="*/ 94 w 1006"/>
                <a:gd name="T43" fmla="*/ 307 h 643"/>
                <a:gd name="T44" fmla="*/ 94 w 1006"/>
                <a:gd name="T45" fmla="*/ 203 h 643"/>
                <a:gd name="T46" fmla="*/ 197 w 1006"/>
                <a:gd name="T47" fmla="*/ 203 h 643"/>
                <a:gd name="T48" fmla="*/ 197 w 1006"/>
                <a:gd name="T49" fmla="*/ 102 h 643"/>
                <a:gd name="T50" fmla="*/ 401 w 1006"/>
                <a:gd name="T51" fmla="*/ 102 h 643"/>
                <a:gd name="T52" fmla="*/ 401 w 1006"/>
                <a:gd name="T53" fmla="*/ 0 h 643"/>
                <a:gd name="T54" fmla="*/ 524 w 1006"/>
                <a:gd name="T55" fmla="*/ 0 h 643"/>
                <a:gd name="T56" fmla="*/ 524 w 1006"/>
                <a:gd name="T57" fmla="*/ 20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6" h="643">
                  <a:moveTo>
                    <a:pt x="524" y="203"/>
                  </a:moveTo>
                  <a:cubicBezTo>
                    <a:pt x="627" y="203"/>
                    <a:pt x="627" y="203"/>
                    <a:pt x="627" y="203"/>
                  </a:cubicBezTo>
                  <a:cubicBezTo>
                    <a:pt x="627" y="307"/>
                    <a:pt x="627" y="307"/>
                    <a:pt x="627" y="307"/>
                  </a:cubicBezTo>
                  <a:cubicBezTo>
                    <a:pt x="678" y="307"/>
                    <a:pt x="678" y="307"/>
                    <a:pt x="678" y="307"/>
                  </a:cubicBezTo>
                  <a:cubicBezTo>
                    <a:pt x="702" y="307"/>
                    <a:pt x="727" y="303"/>
                    <a:pt x="750" y="295"/>
                  </a:cubicBezTo>
                  <a:cubicBezTo>
                    <a:pt x="761" y="291"/>
                    <a:pt x="773" y="286"/>
                    <a:pt x="784" y="280"/>
                  </a:cubicBezTo>
                  <a:cubicBezTo>
                    <a:pt x="770" y="261"/>
                    <a:pt x="762" y="237"/>
                    <a:pt x="760" y="214"/>
                  </a:cubicBezTo>
                  <a:cubicBezTo>
                    <a:pt x="757" y="182"/>
                    <a:pt x="764" y="141"/>
                    <a:pt x="785" y="116"/>
                  </a:cubicBezTo>
                  <a:cubicBezTo>
                    <a:pt x="796" y="104"/>
                    <a:pt x="796" y="104"/>
                    <a:pt x="796" y="104"/>
                  </a:cubicBezTo>
                  <a:cubicBezTo>
                    <a:pt x="809" y="114"/>
                    <a:pt x="809" y="114"/>
                    <a:pt x="809" y="114"/>
                  </a:cubicBezTo>
                  <a:cubicBezTo>
                    <a:pt x="841" y="140"/>
                    <a:pt x="868" y="176"/>
                    <a:pt x="873" y="217"/>
                  </a:cubicBezTo>
                  <a:cubicBezTo>
                    <a:pt x="912" y="205"/>
                    <a:pt x="958" y="208"/>
                    <a:pt x="992" y="228"/>
                  </a:cubicBezTo>
                  <a:cubicBezTo>
                    <a:pt x="1006" y="236"/>
                    <a:pt x="1006" y="236"/>
                    <a:pt x="1006" y="236"/>
                  </a:cubicBezTo>
                  <a:cubicBezTo>
                    <a:pt x="999" y="250"/>
                    <a:pt x="999" y="250"/>
                    <a:pt x="999" y="250"/>
                  </a:cubicBezTo>
                  <a:cubicBezTo>
                    <a:pt x="970" y="306"/>
                    <a:pt x="909" y="324"/>
                    <a:pt x="850" y="320"/>
                  </a:cubicBezTo>
                  <a:cubicBezTo>
                    <a:pt x="761" y="539"/>
                    <a:pt x="568" y="643"/>
                    <a:pt x="334" y="643"/>
                  </a:cubicBezTo>
                  <a:cubicBezTo>
                    <a:pt x="213" y="643"/>
                    <a:pt x="102" y="598"/>
                    <a:pt x="39" y="492"/>
                  </a:cubicBezTo>
                  <a:cubicBezTo>
                    <a:pt x="38" y="490"/>
                    <a:pt x="38" y="490"/>
                    <a:pt x="38" y="490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8" y="425"/>
                    <a:pt x="0" y="373"/>
                    <a:pt x="5" y="322"/>
                  </a:cubicBezTo>
                  <a:cubicBezTo>
                    <a:pt x="7" y="307"/>
                    <a:pt x="7" y="307"/>
                    <a:pt x="7" y="307"/>
                  </a:cubicBezTo>
                  <a:cubicBezTo>
                    <a:pt x="94" y="307"/>
                    <a:pt x="94" y="307"/>
                    <a:pt x="94" y="307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97" y="203"/>
                    <a:pt x="197" y="203"/>
                    <a:pt x="197" y="203"/>
                  </a:cubicBezTo>
                  <a:cubicBezTo>
                    <a:pt x="197" y="102"/>
                    <a:pt x="197" y="102"/>
                    <a:pt x="197" y="102"/>
                  </a:cubicBezTo>
                  <a:cubicBezTo>
                    <a:pt x="401" y="102"/>
                    <a:pt x="401" y="102"/>
                    <a:pt x="401" y="102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24" y="0"/>
                    <a:pt x="524" y="0"/>
                    <a:pt x="524" y="0"/>
                  </a:cubicBezTo>
                  <a:lnTo>
                    <a:pt x="524" y="2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68">
              <a:extLst>
                <a:ext uri="{FF2B5EF4-FFF2-40B4-BE49-F238E27FC236}">
                  <a16:creationId xmlns:a16="http://schemas.microsoft.com/office/drawing/2014/main" id="{D0AB2118-686C-4C3C-BAFD-AA950851E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317" y="4203702"/>
              <a:ext cx="661611" cy="354013"/>
            </a:xfrm>
            <a:custGeom>
              <a:avLst/>
              <a:gdLst>
                <a:gd name="T0" fmla="*/ 839 w 966"/>
                <a:gd name="T1" fmla="*/ 114 h 499"/>
                <a:gd name="T2" fmla="*/ 781 w 966"/>
                <a:gd name="T3" fmla="*/ 0 h 499"/>
                <a:gd name="T4" fmla="*/ 793 w 966"/>
                <a:gd name="T5" fmla="*/ 155 h 499"/>
                <a:gd name="T6" fmla="*/ 661 w 966"/>
                <a:gd name="T7" fmla="*/ 197 h 499"/>
                <a:gd name="T8" fmla="*/ 5 w 966"/>
                <a:gd name="T9" fmla="*/ 197 h 499"/>
                <a:gd name="T10" fmla="*/ 32 w 966"/>
                <a:gd name="T11" fmla="*/ 348 h 499"/>
                <a:gd name="T12" fmla="*/ 40 w 966"/>
                <a:gd name="T13" fmla="*/ 362 h 499"/>
                <a:gd name="T14" fmla="*/ 55 w 966"/>
                <a:gd name="T15" fmla="*/ 385 h 499"/>
                <a:gd name="T16" fmla="*/ 55 w 966"/>
                <a:gd name="T17" fmla="*/ 385 h 499"/>
                <a:gd name="T18" fmla="*/ 130 w 966"/>
                <a:gd name="T19" fmla="*/ 386 h 499"/>
                <a:gd name="T20" fmla="*/ 130 w 966"/>
                <a:gd name="T21" fmla="*/ 386 h 499"/>
                <a:gd name="T22" fmla="*/ 239 w 966"/>
                <a:gd name="T23" fmla="*/ 371 h 499"/>
                <a:gd name="T24" fmla="*/ 249 w 966"/>
                <a:gd name="T25" fmla="*/ 375 h 499"/>
                <a:gd name="T26" fmla="*/ 244 w 966"/>
                <a:gd name="T27" fmla="*/ 385 h 499"/>
                <a:gd name="T28" fmla="*/ 233 w 966"/>
                <a:gd name="T29" fmla="*/ 389 h 499"/>
                <a:gd name="T30" fmla="*/ 233 w 966"/>
                <a:gd name="T31" fmla="*/ 389 h 499"/>
                <a:gd name="T32" fmla="*/ 157 w 966"/>
                <a:gd name="T33" fmla="*/ 401 h 499"/>
                <a:gd name="T34" fmla="*/ 155 w 966"/>
                <a:gd name="T35" fmla="*/ 401 h 499"/>
                <a:gd name="T36" fmla="*/ 152 w 966"/>
                <a:gd name="T37" fmla="*/ 402 h 499"/>
                <a:gd name="T38" fmla="*/ 114 w 966"/>
                <a:gd name="T39" fmla="*/ 402 h 499"/>
                <a:gd name="T40" fmla="*/ 70 w 966"/>
                <a:gd name="T41" fmla="*/ 401 h 499"/>
                <a:gd name="T42" fmla="*/ 70 w 966"/>
                <a:gd name="T43" fmla="*/ 402 h 499"/>
                <a:gd name="T44" fmla="*/ 317 w 966"/>
                <a:gd name="T45" fmla="*/ 499 h 499"/>
                <a:gd name="T46" fmla="*/ 821 w 966"/>
                <a:gd name="T47" fmla="*/ 176 h 499"/>
                <a:gd name="T48" fmla="*/ 966 w 966"/>
                <a:gd name="T49" fmla="*/ 115 h 499"/>
                <a:gd name="T50" fmla="*/ 839 w 966"/>
                <a:gd name="T51" fmla="*/ 11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6" h="499">
                  <a:moveTo>
                    <a:pt x="839" y="114"/>
                  </a:moveTo>
                  <a:cubicBezTo>
                    <a:pt x="846" y="62"/>
                    <a:pt x="806" y="20"/>
                    <a:pt x="781" y="0"/>
                  </a:cubicBezTo>
                  <a:cubicBezTo>
                    <a:pt x="753" y="33"/>
                    <a:pt x="748" y="119"/>
                    <a:pt x="793" y="155"/>
                  </a:cubicBezTo>
                  <a:cubicBezTo>
                    <a:pt x="768" y="177"/>
                    <a:pt x="715" y="197"/>
                    <a:pt x="661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0" y="253"/>
                    <a:pt x="10" y="304"/>
                    <a:pt x="32" y="348"/>
                  </a:cubicBezTo>
                  <a:cubicBezTo>
                    <a:pt x="40" y="362"/>
                    <a:pt x="40" y="362"/>
                    <a:pt x="40" y="362"/>
                  </a:cubicBezTo>
                  <a:cubicBezTo>
                    <a:pt x="45" y="369"/>
                    <a:pt x="50" y="377"/>
                    <a:pt x="55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82" y="386"/>
                    <a:pt x="107" y="387"/>
                    <a:pt x="130" y="386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75" y="385"/>
                    <a:pt x="211" y="380"/>
                    <a:pt x="239" y="371"/>
                  </a:cubicBezTo>
                  <a:cubicBezTo>
                    <a:pt x="243" y="369"/>
                    <a:pt x="247" y="371"/>
                    <a:pt x="249" y="375"/>
                  </a:cubicBezTo>
                  <a:cubicBezTo>
                    <a:pt x="250" y="380"/>
                    <a:pt x="248" y="384"/>
                    <a:pt x="244" y="385"/>
                  </a:cubicBezTo>
                  <a:cubicBezTo>
                    <a:pt x="240" y="387"/>
                    <a:pt x="236" y="388"/>
                    <a:pt x="233" y="389"/>
                  </a:cubicBezTo>
                  <a:cubicBezTo>
                    <a:pt x="233" y="389"/>
                    <a:pt x="233" y="389"/>
                    <a:pt x="233" y="389"/>
                  </a:cubicBezTo>
                  <a:cubicBezTo>
                    <a:pt x="211" y="395"/>
                    <a:pt x="187" y="399"/>
                    <a:pt x="157" y="401"/>
                  </a:cubicBezTo>
                  <a:cubicBezTo>
                    <a:pt x="159" y="401"/>
                    <a:pt x="155" y="401"/>
                    <a:pt x="155" y="401"/>
                  </a:cubicBezTo>
                  <a:cubicBezTo>
                    <a:pt x="154" y="401"/>
                    <a:pt x="153" y="402"/>
                    <a:pt x="152" y="402"/>
                  </a:cubicBezTo>
                  <a:cubicBezTo>
                    <a:pt x="140" y="402"/>
                    <a:pt x="127" y="402"/>
                    <a:pt x="114" y="402"/>
                  </a:cubicBezTo>
                  <a:cubicBezTo>
                    <a:pt x="100" y="402"/>
                    <a:pt x="86" y="402"/>
                    <a:pt x="70" y="401"/>
                  </a:cubicBezTo>
                  <a:cubicBezTo>
                    <a:pt x="70" y="402"/>
                    <a:pt x="70" y="402"/>
                    <a:pt x="70" y="402"/>
                  </a:cubicBezTo>
                  <a:cubicBezTo>
                    <a:pt x="124" y="463"/>
                    <a:pt x="210" y="499"/>
                    <a:pt x="317" y="499"/>
                  </a:cubicBezTo>
                  <a:cubicBezTo>
                    <a:pt x="544" y="499"/>
                    <a:pt x="736" y="399"/>
                    <a:pt x="821" y="176"/>
                  </a:cubicBezTo>
                  <a:cubicBezTo>
                    <a:pt x="882" y="182"/>
                    <a:pt x="940" y="167"/>
                    <a:pt x="966" y="115"/>
                  </a:cubicBezTo>
                  <a:cubicBezTo>
                    <a:pt x="924" y="91"/>
                    <a:pt x="870" y="99"/>
                    <a:pt x="839" y="1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72">
              <a:extLst>
                <a:ext uri="{FF2B5EF4-FFF2-40B4-BE49-F238E27FC236}">
                  <a16:creationId xmlns:a16="http://schemas.microsoft.com/office/drawing/2014/main" id="{055562BA-1576-46CD-A5D0-2EA1A8D90F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641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73">
              <a:extLst>
                <a:ext uri="{FF2B5EF4-FFF2-40B4-BE49-F238E27FC236}">
                  <a16:creationId xmlns:a16="http://schemas.microsoft.com/office/drawing/2014/main" id="{18BC7806-2A07-48A1-B37A-BC11B1705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090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74">
              <a:extLst>
                <a:ext uri="{FF2B5EF4-FFF2-40B4-BE49-F238E27FC236}">
                  <a16:creationId xmlns:a16="http://schemas.microsoft.com/office/drawing/2014/main" id="{28EA09CD-0CEA-4065-A265-F78174F93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090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75">
              <a:extLst>
                <a:ext uri="{FF2B5EF4-FFF2-40B4-BE49-F238E27FC236}">
                  <a16:creationId xmlns:a16="http://schemas.microsoft.com/office/drawing/2014/main" id="{E8A86FB9-29F2-4C93-9DD6-E64CD7104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539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76">
              <a:extLst>
                <a:ext uri="{FF2B5EF4-FFF2-40B4-BE49-F238E27FC236}">
                  <a16:creationId xmlns:a16="http://schemas.microsoft.com/office/drawing/2014/main" id="{6742F7A3-9DE6-4AB2-8436-4EB9B09BA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539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77">
              <a:extLst>
                <a:ext uri="{FF2B5EF4-FFF2-40B4-BE49-F238E27FC236}">
                  <a16:creationId xmlns:a16="http://schemas.microsoft.com/office/drawing/2014/main" id="{7D6CCE65-F232-49D6-86B6-FD7164453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78">
              <a:extLst>
                <a:ext uri="{FF2B5EF4-FFF2-40B4-BE49-F238E27FC236}">
                  <a16:creationId xmlns:a16="http://schemas.microsoft.com/office/drawing/2014/main" id="{832E96A7-332C-4D42-B290-357E71871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79">
              <a:extLst>
                <a:ext uri="{FF2B5EF4-FFF2-40B4-BE49-F238E27FC236}">
                  <a16:creationId xmlns:a16="http://schemas.microsoft.com/office/drawing/2014/main" id="{A88C11BD-5401-4BEB-922D-B6C50456B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125913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80">
              <a:extLst>
                <a:ext uri="{FF2B5EF4-FFF2-40B4-BE49-F238E27FC236}">
                  <a16:creationId xmlns:a16="http://schemas.microsoft.com/office/drawing/2014/main" id="{44359ED2-0DA3-4DD5-A144-D137DDAA9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7438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Oval 81">
              <a:extLst>
                <a:ext uri="{FF2B5EF4-FFF2-40B4-BE49-F238E27FC236}">
                  <a16:creationId xmlns:a16="http://schemas.microsoft.com/office/drawing/2014/main" id="{6B070C48-6805-492C-9173-0F3CC21A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909" y="4433888"/>
              <a:ext cx="33693" cy="33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82">
              <a:extLst>
                <a:ext uri="{FF2B5EF4-FFF2-40B4-BE49-F238E27FC236}">
                  <a16:creationId xmlns:a16="http://schemas.microsoft.com/office/drawing/2014/main" id="{9CF09907-485A-4AD4-B23A-14D84FF8B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035" y="4438650"/>
              <a:ext cx="24504" cy="23813"/>
            </a:xfrm>
            <a:custGeom>
              <a:avLst/>
              <a:gdLst>
                <a:gd name="T0" fmla="*/ 18 w 35"/>
                <a:gd name="T1" fmla="*/ 0 h 34"/>
                <a:gd name="T2" fmla="*/ 24 w 35"/>
                <a:gd name="T3" fmla="*/ 1 h 34"/>
                <a:gd name="T4" fmla="*/ 21 w 35"/>
                <a:gd name="T5" fmla="*/ 7 h 34"/>
                <a:gd name="T6" fmla="*/ 28 w 35"/>
                <a:gd name="T7" fmla="*/ 14 h 34"/>
                <a:gd name="T8" fmla="*/ 34 w 35"/>
                <a:gd name="T9" fmla="*/ 10 h 34"/>
                <a:gd name="T10" fmla="*/ 35 w 35"/>
                <a:gd name="T11" fmla="*/ 17 h 34"/>
                <a:gd name="T12" fmla="*/ 18 w 35"/>
                <a:gd name="T13" fmla="*/ 34 h 34"/>
                <a:gd name="T14" fmla="*/ 0 w 35"/>
                <a:gd name="T15" fmla="*/ 17 h 34"/>
                <a:gd name="T16" fmla="*/ 1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18" y="0"/>
                  </a:moveTo>
                  <a:cubicBezTo>
                    <a:pt x="20" y="0"/>
                    <a:pt x="22" y="0"/>
                    <a:pt x="24" y="1"/>
                  </a:cubicBezTo>
                  <a:cubicBezTo>
                    <a:pt x="22" y="2"/>
                    <a:pt x="21" y="4"/>
                    <a:pt x="21" y="7"/>
                  </a:cubicBezTo>
                  <a:cubicBezTo>
                    <a:pt x="21" y="11"/>
                    <a:pt x="24" y="14"/>
                    <a:pt x="28" y="14"/>
                  </a:cubicBezTo>
                  <a:cubicBezTo>
                    <a:pt x="30" y="14"/>
                    <a:pt x="33" y="13"/>
                    <a:pt x="34" y="10"/>
                  </a:cubicBezTo>
                  <a:cubicBezTo>
                    <a:pt x="35" y="12"/>
                    <a:pt x="35" y="15"/>
                    <a:pt x="35" y="17"/>
                  </a:cubicBezTo>
                  <a:cubicBezTo>
                    <a:pt x="35" y="27"/>
                    <a:pt x="28" y="34"/>
                    <a:pt x="18" y="34"/>
                  </a:cubicBezTo>
                  <a:cubicBezTo>
                    <a:pt x="8" y="34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84">
              <a:extLst>
                <a:ext uri="{FF2B5EF4-FFF2-40B4-BE49-F238E27FC236}">
                  <a16:creationId xmlns:a16="http://schemas.microsoft.com/office/drawing/2014/main" id="{923B10E4-C8AC-45E5-956A-3638BEAF7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263" y="4479925"/>
              <a:ext cx="189907" cy="77788"/>
            </a:xfrm>
            <a:custGeom>
              <a:avLst/>
              <a:gdLst>
                <a:gd name="T0" fmla="*/ 279 w 279"/>
                <a:gd name="T1" fmla="*/ 110 h 110"/>
                <a:gd name="T2" fmla="*/ 167 w 279"/>
                <a:gd name="T3" fmla="*/ 0 h 110"/>
                <a:gd name="T4" fmla="*/ 85 w 279"/>
                <a:gd name="T5" fmla="*/ 12 h 110"/>
                <a:gd name="T6" fmla="*/ 48 w 279"/>
                <a:gd name="T7" fmla="*/ 13 h 110"/>
                <a:gd name="T8" fmla="*/ 0 w 279"/>
                <a:gd name="T9" fmla="*/ 12 h 110"/>
                <a:gd name="T10" fmla="*/ 251 w 279"/>
                <a:gd name="T11" fmla="*/ 110 h 110"/>
                <a:gd name="T12" fmla="*/ 279 w 279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10">
                  <a:moveTo>
                    <a:pt x="279" y="110"/>
                  </a:moveTo>
                  <a:cubicBezTo>
                    <a:pt x="218" y="81"/>
                    <a:pt x="185" y="42"/>
                    <a:pt x="167" y="0"/>
                  </a:cubicBezTo>
                  <a:cubicBezTo>
                    <a:pt x="144" y="6"/>
                    <a:pt x="117" y="10"/>
                    <a:pt x="85" y="12"/>
                  </a:cubicBezTo>
                  <a:cubicBezTo>
                    <a:pt x="74" y="13"/>
                    <a:pt x="61" y="13"/>
                    <a:pt x="48" y="13"/>
                  </a:cubicBezTo>
                  <a:cubicBezTo>
                    <a:pt x="33" y="13"/>
                    <a:pt x="17" y="13"/>
                    <a:pt x="0" y="12"/>
                  </a:cubicBezTo>
                  <a:cubicBezTo>
                    <a:pt x="56" y="67"/>
                    <a:pt x="124" y="109"/>
                    <a:pt x="251" y="110"/>
                  </a:cubicBezTo>
                  <a:cubicBezTo>
                    <a:pt x="260" y="110"/>
                    <a:pt x="270" y="110"/>
                    <a:pt x="279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38F45C-CA7E-1A48-B84E-B70459EC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AI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B086-6C5C-D849-A307-5C208D57FC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4" y="1032780"/>
            <a:ext cx="11567160" cy="387798"/>
          </a:xfrm>
        </p:spPr>
        <p:txBody>
          <a:bodyPr/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 3: </a:t>
            </a:r>
            <a:r>
              <a:rPr lang="en-US" sz="2800" dirty="0"/>
              <a:t>Deploy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C33928-B64B-354B-89DA-1397236E594D}"/>
              </a:ext>
            </a:extLst>
          </p:cNvPr>
          <p:cNvGrpSpPr/>
          <p:nvPr/>
        </p:nvGrpSpPr>
        <p:grpSpPr>
          <a:xfrm>
            <a:off x="1323106" y="3628345"/>
            <a:ext cx="894376" cy="956342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25485A-ED42-5444-9589-7521F20379A7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Freeform 123">
              <a:extLst>
                <a:ext uri="{FF2B5EF4-FFF2-40B4-BE49-F238E27FC236}">
                  <a16:creationId xmlns:a16="http://schemas.microsoft.com/office/drawing/2014/main" id="{2824889F-E5DD-5941-A5F0-26FE58663091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Freeform 124">
              <a:extLst>
                <a:ext uri="{FF2B5EF4-FFF2-40B4-BE49-F238E27FC236}">
                  <a16:creationId xmlns:a16="http://schemas.microsoft.com/office/drawing/2014/main" id="{96DB359C-B80A-F647-B29D-BD493BC6A177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89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DDBC4-D523-4012-B10B-5D86458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27" y="3658371"/>
            <a:ext cx="9185220" cy="844754"/>
          </a:xfrm>
        </p:spPr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25A2C8-9704-514C-A56C-D5B15A87D0FE}"/>
              </a:ext>
            </a:extLst>
          </p:cNvPr>
          <p:cNvGrpSpPr/>
          <p:nvPr/>
        </p:nvGrpSpPr>
        <p:grpSpPr>
          <a:xfrm>
            <a:off x="5496552" y="2190474"/>
            <a:ext cx="1443370" cy="1145679"/>
            <a:chOff x="4223626" y="2353385"/>
            <a:chExt cx="1173971" cy="9318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248E1-D684-8F49-A820-F2C65837B4E4}"/>
                </a:ext>
              </a:extLst>
            </p:cNvPr>
            <p:cNvGrpSpPr/>
            <p:nvPr/>
          </p:nvGrpSpPr>
          <p:grpSpPr>
            <a:xfrm>
              <a:off x="4273550" y="2402418"/>
              <a:ext cx="1079500" cy="840315"/>
              <a:chOff x="4273550" y="2402418"/>
              <a:chExt cx="1079500" cy="84031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95E64BC-0BFE-0E44-A9CE-2D6482AF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CF55B8-06F9-DF47-B04A-6CFBF1AE2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0A3CDC-A6D9-E74F-9380-44E9395F34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6365D7-6E28-AE4C-9E62-C842364A9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57EF3EB-CCBD-BB42-9A38-2B4D023C55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3DC11BA-6C68-744E-90A0-E93DC87F2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F2FD355-0DD5-6347-8583-22DEDC7A6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54D5BEE-ED87-0F4A-91F4-F589C52F3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5B5FD0-E472-774D-8457-251D5C31D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9BE64EB-1B1D-734F-91BA-A2C994661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AEFE72-548A-2E43-BB04-B5A224779E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6620B28-E1A8-0145-B566-BB6FB62D4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90210E-CA50-2949-8BA1-D02C77024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A598E5-D697-AC4F-907C-88735AEF8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 useBgFill="1">
          <p:nvSpPr>
            <p:cNvPr id="7" name="Oval 19">
              <a:extLst>
                <a:ext uri="{FF2B5EF4-FFF2-40B4-BE49-F238E27FC236}">
                  <a16:creationId xmlns:a16="http://schemas.microsoft.com/office/drawing/2014/main" id="{A515C96F-58BF-ED47-88CE-CA70963A1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065" y="2353385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8" name="Oval 19">
              <a:extLst>
                <a:ext uri="{FF2B5EF4-FFF2-40B4-BE49-F238E27FC236}">
                  <a16:creationId xmlns:a16="http://schemas.microsoft.com/office/drawing/2014/main" id="{7425EA27-1C1A-CA4B-B840-2589BC42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290" y="2582712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9" name="Oval 19">
              <a:extLst>
                <a:ext uri="{FF2B5EF4-FFF2-40B4-BE49-F238E27FC236}">
                  <a16:creationId xmlns:a16="http://schemas.microsoft.com/office/drawing/2014/main" id="{170B9D61-514A-E34C-B4BC-91D1F4FD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571" y="2824202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0" name="Oval 19">
              <a:extLst>
                <a:ext uri="{FF2B5EF4-FFF2-40B4-BE49-F238E27FC236}">
                  <a16:creationId xmlns:a16="http://schemas.microsoft.com/office/drawing/2014/main" id="{E1691540-0A1F-D841-9621-83573E19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7" y="3071688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1" name="Oval 19">
              <a:extLst>
                <a:ext uri="{FF2B5EF4-FFF2-40B4-BE49-F238E27FC236}">
                  <a16:creationId xmlns:a16="http://schemas.microsoft.com/office/drawing/2014/main" id="{0EAA5D1A-B071-5C4F-BCC6-1E54C8D4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544" y="3171926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2" name="Oval 19">
              <a:extLst>
                <a:ext uri="{FF2B5EF4-FFF2-40B4-BE49-F238E27FC236}">
                  <a16:creationId xmlns:a16="http://schemas.microsoft.com/office/drawing/2014/main" id="{650B2524-0148-CD43-B9BE-D8BB98FE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26" y="2924064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3" name="Oval 19">
              <a:extLst>
                <a:ext uri="{FF2B5EF4-FFF2-40B4-BE49-F238E27FC236}">
                  <a16:creationId xmlns:a16="http://schemas.microsoft.com/office/drawing/2014/main" id="{DE0C8D3D-B686-7A40-B416-38267A1D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543" y="2638231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4" name="Oval 19">
              <a:extLst>
                <a:ext uri="{FF2B5EF4-FFF2-40B4-BE49-F238E27FC236}">
                  <a16:creationId xmlns:a16="http://schemas.microsoft.com/office/drawing/2014/main" id="{F12ACFC8-4B29-A149-954C-89F50C36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87" y="2482918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1295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AE8D1F1-93EB-4797-88A5-B6D96E43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307975"/>
            <a:ext cx="11563350" cy="773113"/>
          </a:xfrm>
        </p:spPr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7D350-E3B6-4D4C-BF32-631B1D2013B1}"/>
              </a:ext>
            </a:extLst>
          </p:cNvPr>
          <p:cNvSpPr/>
          <p:nvPr/>
        </p:nvSpPr>
        <p:spPr>
          <a:xfrm>
            <a:off x="73211" y="1832314"/>
            <a:ext cx="2872396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CRM Data Prep</a:t>
            </a: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BF89BBAC-35B5-4D3D-8A3D-B693A4F4BC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1455" y="2380703"/>
            <a:ext cx="1007365" cy="881799"/>
            <a:chOff x="3764" y="3313"/>
            <a:chExt cx="353" cy="309"/>
          </a:xfrm>
          <a:noFill/>
        </p:grpSpPr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1CA198F1-31EB-4B19-92C7-743A60E18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D5A63DF-3411-4373-9239-4BA878396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40F660D1-E8FD-43A3-8AC1-41A3BCF2B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F6C9C3C2-EBD9-4940-A478-1DF182EF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313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4DDA2F76-802E-4CE0-B023-AF2FB220E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313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6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6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3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82733018-E241-4706-9777-1FD8D9711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313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374760DD-E265-44CD-BCA7-03843C0D5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AAA928A1-3780-4350-859F-56A9BB309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1A62CB07-EC25-495D-95DF-2D01505B3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5A465A2E-4A8A-4FFF-95C1-30462A9B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550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9950FF4D-ACEB-4CFA-B6E6-CDAD7598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550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7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7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5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8" name="Freeform 32">
              <a:extLst>
                <a:ext uri="{FF2B5EF4-FFF2-40B4-BE49-F238E27FC236}">
                  <a16:creationId xmlns:a16="http://schemas.microsoft.com/office/drawing/2014/main" id="{78E85606-E4FA-4ADD-908F-FFB3ED952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550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6294E42A-7F91-4FC3-B922-8CE9A93D9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0032A21D-67B2-4E63-A7E3-B93755B9C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BD3AA9D-5FF4-4DA4-B007-E8D9BEB14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435"/>
              <a:ext cx="46" cy="71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2433D94D-9000-46C8-8EA3-D89AE9A98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FB31CD15-4932-41F4-AC09-962018B0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3E5A7F58-FB29-4CCC-B5BA-83773D09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8BBBBB8-5D2B-44DF-9B83-F2F54F3B5D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0200" y="2341205"/>
            <a:ext cx="886760" cy="965938"/>
            <a:chOff x="3861" y="4291602"/>
            <a:chExt cx="112" cy="244433"/>
          </a:xfrm>
        </p:grpSpPr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93C29EC-72F4-4E14-BC7A-1172DB1E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8C97C2FA-A32D-46CF-BC7B-6CF51BAFF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F65E2215-EA12-4DBC-A271-74ABF5519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00106446-C1BD-4215-83A3-A0329BAC9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802D7513-EAB6-415F-B213-D6B653EA4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1912E198-9457-4711-81E6-32AF4347B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EF3B47A-8401-4BE2-9AD5-DDA01E28CDB7}"/>
              </a:ext>
            </a:extLst>
          </p:cNvPr>
          <p:cNvSpPr/>
          <p:nvPr/>
        </p:nvSpPr>
        <p:spPr>
          <a:xfrm>
            <a:off x="3558333" y="1814093"/>
            <a:ext cx="1953573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Training/Scoring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13A0FF-9DCB-4A4D-8C79-9BF0FD4D8C56}"/>
              </a:ext>
            </a:extLst>
          </p:cNvPr>
          <p:cNvGrpSpPr/>
          <p:nvPr/>
        </p:nvGrpSpPr>
        <p:grpSpPr>
          <a:xfrm>
            <a:off x="6664532" y="2202565"/>
            <a:ext cx="1399194" cy="1156655"/>
            <a:chOff x="9524460" y="2632636"/>
            <a:chExt cx="2021177" cy="1670823"/>
          </a:xfrm>
        </p:grpSpPr>
        <p:sp>
          <p:nvSpPr>
            <p:cNvPr id="35" name="gear_3">
              <a:extLst>
                <a:ext uri="{FF2B5EF4-FFF2-40B4-BE49-F238E27FC236}">
                  <a16:creationId xmlns:a16="http://schemas.microsoft.com/office/drawing/2014/main" id="{99A26308-1934-4ACA-92A3-4216CAA60A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4460" y="3183698"/>
              <a:ext cx="1110355" cy="1119761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gear_3">
              <a:extLst>
                <a:ext uri="{FF2B5EF4-FFF2-40B4-BE49-F238E27FC236}">
                  <a16:creationId xmlns:a16="http://schemas.microsoft.com/office/drawing/2014/main" id="{7326A75E-AC8E-4AA2-9AA7-8E19ED048F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421433" y="2632636"/>
              <a:ext cx="735342" cy="741571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gear_3">
              <a:extLst>
                <a:ext uri="{FF2B5EF4-FFF2-40B4-BE49-F238E27FC236}">
                  <a16:creationId xmlns:a16="http://schemas.microsoft.com/office/drawing/2014/main" id="{72EDFEA8-6CB9-4525-8616-9BADD91E9D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022746" y="3309209"/>
              <a:ext cx="522891" cy="527320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6DC59A3-E971-4D7D-AE7B-6D3D9631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42" y="2248377"/>
            <a:ext cx="1151594" cy="11515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DDC372F-E74E-40A8-8E3E-9D04A5DD0389}"/>
              </a:ext>
            </a:extLst>
          </p:cNvPr>
          <p:cNvSpPr/>
          <p:nvPr/>
        </p:nvSpPr>
        <p:spPr>
          <a:xfrm>
            <a:off x="6048624" y="1813776"/>
            <a:ext cx="2535125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Web Service Deploy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4298A8-C7FB-4DED-9A79-BFBCAB724960}"/>
              </a:ext>
            </a:extLst>
          </p:cNvPr>
          <p:cNvSpPr/>
          <p:nvPr/>
        </p:nvSpPr>
        <p:spPr>
          <a:xfrm>
            <a:off x="9164622" y="1797145"/>
            <a:ext cx="2535125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Consume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D63CAA-21B0-47C8-8DE4-13A99F1AE429}"/>
              </a:ext>
            </a:extLst>
          </p:cNvPr>
          <p:cNvSpPr/>
          <p:nvPr/>
        </p:nvSpPr>
        <p:spPr>
          <a:xfrm>
            <a:off x="195008" y="4437546"/>
            <a:ext cx="2872396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NYC Taxi Data Prep</a:t>
            </a:r>
          </a:p>
        </p:txBody>
      </p:sp>
      <p:grpSp>
        <p:nvGrpSpPr>
          <p:cNvPr id="78" name="Group 20">
            <a:extLst>
              <a:ext uri="{FF2B5EF4-FFF2-40B4-BE49-F238E27FC236}">
                <a16:creationId xmlns:a16="http://schemas.microsoft.com/office/drawing/2014/main" id="{DF28BE24-3EEB-455B-94A3-3BD5A16BB9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8950" y="5006190"/>
            <a:ext cx="1007365" cy="881799"/>
            <a:chOff x="3764" y="3313"/>
            <a:chExt cx="353" cy="309"/>
          </a:xfrm>
          <a:noFill/>
        </p:grpSpPr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3A0CC416-A28A-437E-8FAC-4620EDE7A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D05237CD-9383-4109-9881-072CF1339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94098ED-869F-4ABE-B4A5-6E9E3CBCB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168BC1F4-CBCA-4CFE-82A3-6F2353DE5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313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6EBB019B-184F-4239-81D6-9985FB35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313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6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6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3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2B532CA1-0E73-4517-B97B-93710CFB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313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AB7F6156-3933-443A-AE5E-48D7C2F6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CB38F71A-D185-46B6-A42E-9D16F436E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6ED869C-9999-4ECA-A185-47C72825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A622419E-879D-4A16-89F7-932D6FD2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550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C047EBA8-BC43-4A53-857D-C002E9434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550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7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7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5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4182C10E-327A-4FFE-AE84-BD3D543C3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550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9B61BD72-CD89-4CEB-8046-A11497799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E8F00DE5-584E-4E06-963B-B7E639A21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D3B54877-D920-485E-A844-BD765224C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435"/>
              <a:ext cx="46" cy="71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B1E7CF86-31CF-42A2-8E3E-D79E7569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A2CB7AB6-084F-42AB-BC21-1368BEDC1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21658078-8C98-421B-A960-F9274C081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</p:grpSp>
      <p:grpSp>
        <p:nvGrpSpPr>
          <p:cNvPr id="97" name="Group 11">
            <a:extLst>
              <a:ext uri="{FF2B5EF4-FFF2-40B4-BE49-F238E27FC236}">
                <a16:creationId xmlns:a16="http://schemas.microsoft.com/office/drawing/2014/main" id="{60A1EF74-FEAB-4E55-AECB-D50AA0A0F0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7535" y="4966692"/>
            <a:ext cx="886760" cy="965938"/>
            <a:chOff x="3861" y="4291602"/>
            <a:chExt cx="112" cy="244433"/>
          </a:xfrm>
        </p:grpSpPr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1BAC24B5-EF5C-4906-BEB7-F8B8FEB7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91E3F600-AE8F-4103-BAC4-427A442C1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0" name="Line 14">
              <a:extLst>
                <a:ext uri="{FF2B5EF4-FFF2-40B4-BE49-F238E27FC236}">
                  <a16:creationId xmlns:a16="http://schemas.microsoft.com/office/drawing/2014/main" id="{FAF2DB16-9536-4AA0-A506-60AA1406A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1" name="Line 15">
              <a:extLst>
                <a:ext uri="{FF2B5EF4-FFF2-40B4-BE49-F238E27FC236}">
                  <a16:creationId xmlns:a16="http://schemas.microsoft.com/office/drawing/2014/main" id="{56CBDAB4-6BA9-4DF0-9174-6318FCEBB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46B13931-E04A-41C0-BB24-C743CE622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424B6CA8-FE2A-4B62-B6E7-782AB99E6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0F61A6-7CC5-43B0-8F4F-540BDA2AE1F1}"/>
              </a:ext>
            </a:extLst>
          </p:cNvPr>
          <p:cNvSpPr/>
          <p:nvPr/>
        </p:nvSpPr>
        <p:spPr>
          <a:xfrm>
            <a:off x="3805668" y="4439580"/>
            <a:ext cx="1953573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Training/Scoring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9E0EF4A-614E-4DA2-A559-C25A81877403}"/>
              </a:ext>
            </a:extLst>
          </p:cNvPr>
          <p:cNvGrpSpPr/>
          <p:nvPr/>
        </p:nvGrpSpPr>
        <p:grpSpPr>
          <a:xfrm>
            <a:off x="9630788" y="4828052"/>
            <a:ext cx="1399194" cy="1156655"/>
            <a:chOff x="9524460" y="2632636"/>
            <a:chExt cx="2021177" cy="1670823"/>
          </a:xfrm>
        </p:grpSpPr>
        <p:sp>
          <p:nvSpPr>
            <p:cNvPr id="106" name="gear_3">
              <a:extLst>
                <a:ext uri="{FF2B5EF4-FFF2-40B4-BE49-F238E27FC236}">
                  <a16:creationId xmlns:a16="http://schemas.microsoft.com/office/drawing/2014/main" id="{9D5A0518-F837-43D8-9043-6E7C14182CB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4460" y="3183698"/>
              <a:ext cx="1110355" cy="1119761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gear_3">
              <a:extLst>
                <a:ext uri="{FF2B5EF4-FFF2-40B4-BE49-F238E27FC236}">
                  <a16:creationId xmlns:a16="http://schemas.microsoft.com/office/drawing/2014/main" id="{DCAF8F33-E4D4-43FB-8B08-CAF2ED2ED4B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421433" y="2632636"/>
              <a:ext cx="735342" cy="741571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gear_3">
              <a:extLst>
                <a:ext uri="{FF2B5EF4-FFF2-40B4-BE49-F238E27FC236}">
                  <a16:creationId xmlns:a16="http://schemas.microsoft.com/office/drawing/2014/main" id="{53C84E7E-5A89-4A4D-B645-5DB93C9391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022746" y="3309209"/>
              <a:ext cx="522891" cy="527320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7063D9-1CF7-4DCB-B648-B5AD3B173ED4}"/>
              </a:ext>
            </a:extLst>
          </p:cNvPr>
          <p:cNvSpPr/>
          <p:nvPr/>
        </p:nvSpPr>
        <p:spPr>
          <a:xfrm>
            <a:off x="6295959" y="4439263"/>
            <a:ext cx="2872396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Docker Image Register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56240F1-9E0E-49EF-A5C4-80778D8D218A}"/>
              </a:ext>
            </a:extLst>
          </p:cNvPr>
          <p:cNvGrpSpPr/>
          <p:nvPr/>
        </p:nvGrpSpPr>
        <p:grpSpPr>
          <a:xfrm>
            <a:off x="7051100" y="5082553"/>
            <a:ext cx="1293827" cy="855346"/>
            <a:chOff x="5429066" y="4114799"/>
            <a:chExt cx="689178" cy="455613"/>
          </a:xfrm>
        </p:grpSpPr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06F4A4CB-2F9C-4F14-90AC-CC9D59F3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066" y="4114799"/>
              <a:ext cx="689178" cy="455613"/>
            </a:xfrm>
            <a:custGeom>
              <a:avLst/>
              <a:gdLst>
                <a:gd name="T0" fmla="*/ 524 w 1006"/>
                <a:gd name="T1" fmla="*/ 203 h 643"/>
                <a:gd name="T2" fmla="*/ 627 w 1006"/>
                <a:gd name="T3" fmla="*/ 203 h 643"/>
                <a:gd name="T4" fmla="*/ 627 w 1006"/>
                <a:gd name="T5" fmla="*/ 307 h 643"/>
                <a:gd name="T6" fmla="*/ 678 w 1006"/>
                <a:gd name="T7" fmla="*/ 307 h 643"/>
                <a:gd name="T8" fmla="*/ 750 w 1006"/>
                <a:gd name="T9" fmla="*/ 295 h 643"/>
                <a:gd name="T10" fmla="*/ 784 w 1006"/>
                <a:gd name="T11" fmla="*/ 280 h 643"/>
                <a:gd name="T12" fmla="*/ 760 w 1006"/>
                <a:gd name="T13" fmla="*/ 214 h 643"/>
                <a:gd name="T14" fmla="*/ 785 w 1006"/>
                <a:gd name="T15" fmla="*/ 116 h 643"/>
                <a:gd name="T16" fmla="*/ 796 w 1006"/>
                <a:gd name="T17" fmla="*/ 104 h 643"/>
                <a:gd name="T18" fmla="*/ 809 w 1006"/>
                <a:gd name="T19" fmla="*/ 114 h 643"/>
                <a:gd name="T20" fmla="*/ 873 w 1006"/>
                <a:gd name="T21" fmla="*/ 217 h 643"/>
                <a:gd name="T22" fmla="*/ 992 w 1006"/>
                <a:gd name="T23" fmla="*/ 228 h 643"/>
                <a:gd name="T24" fmla="*/ 1006 w 1006"/>
                <a:gd name="T25" fmla="*/ 236 h 643"/>
                <a:gd name="T26" fmla="*/ 999 w 1006"/>
                <a:gd name="T27" fmla="*/ 250 h 643"/>
                <a:gd name="T28" fmla="*/ 850 w 1006"/>
                <a:gd name="T29" fmla="*/ 320 h 643"/>
                <a:gd name="T30" fmla="*/ 334 w 1006"/>
                <a:gd name="T31" fmla="*/ 643 h 643"/>
                <a:gd name="T32" fmla="*/ 39 w 1006"/>
                <a:gd name="T33" fmla="*/ 492 h 643"/>
                <a:gd name="T34" fmla="*/ 38 w 1006"/>
                <a:gd name="T35" fmla="*/ 490 h 643"/>
                <a:gd name="T36" fmla="*/ 29 w 1006"/>
                <a:gd name="T37" fmla="*/ 472 h 643"/>
                <a:gd name="T38" fmla="*/ 5 w 1006"/>
                <a:gd name="T39" fmla="*/ 322 h 643"/>
                <a:gd name="T40" fmla="*/ 7 w 1006"/>
                <a:gd name="T41" fmla="*/ 307 h 643"/>
                <a:gd name="T42" fmla="*/ 94 w 1006"/>
                <a:gd name="T43" fmla="*/ 307 h 643"/>
                <a:gd name="T44" fmla="*/ 94 w 1006"/>
                <a:gd name="T45" fmla="*/ 203 h 643"/>
                <a:gd name="T46" fmla="*/ 197 w 1006"/>
                <a:gd name="T47" fmla="*/ 203 h 643"/>
                <a:gd name="T48" fmla="*/ 197 w 1006"/>
                <a:gd name="T49" fmla="*/ 102 h 643"/>
                <a:gd name="T50" fmla="*/ 401 w 1006"/>
                <a:gd name="T51" fmla="*/ 102 h 643"/>
                <a:gd name="T52" fmla="*/ 401 w 1006"/>
                <a:gd name="T53" fmla="*/ 0 h 643"/>
                <a:gd name="T54" fmla="*/ 524 w 1006"/>
                <a:gd name="T55" fmla="*/ 0 h 643"/>
                <a:gd name="T56" fmla="*/ 524 w 1006"/>
                <a:gd name="T57" fmla="*/ 20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6" h="643">
                  <a:moveTo>
                    <a:pt x="524" y="203"/>
                  </a:moveTo>
                  <a:cubicBezTo>
                    <a:pt x="627" y="203"/>
                    <a:pt x="627" y="203"/>
                    <a:pt x="627" y="203"/>
                  </a:cubicBezTo>
                  <a:cubicBezTo>
                    <a:pt x="627" y="307"/>
                    <a:pt x="627" y="307"/>
                    <a:pt x="627" y="307"/>
                  </a:cubicBezTo>
                  <a:cubicBezTo>
                    <a:pt x="678" y="307"/>
                    <a:pt x="678" y="307"/>
                    <a:pt x="678" y="307"/>
                  </a:cubicBezTo>
                  <a:cubicBezTo>
                    <a:pt x="702" y="307"/>
                    <a:pt x="727" y="303"/>
                    <a:pt x="750" y="295"/>
                  </a:cubicBezTo>
                  <a:cubicBezTo>
                    <a:pt x="761" y="291"/>
                    <a:pt x="773" y="286"/>
                    <a:pt x="784" y="280"/>
                  </a:cubicBezTo>
                  <a:cubicBezTo>
                    <a:pt x="770" y="261"/>
                    <a:pt x="762" y="237"/>
                    <a:pt x="760" y="214"/>
                  </a:cubicBezTo>
                  <a:cubicBezTo>
                    <a:pt x="757" y="182"/>
                    <a:pt x="764" y="141"/>
                    <a:pt x="785" y="116"/>
                  </a:cubicBezTo>
                  <a:cubicBezTo>
                    <a:pt x="796" y="104"/>
                    <a:pt x="796" y="104"/>
                    <a:pt x="796" y="104"/>
                  </a:cubicBezTo>
                  <a:cubicBezTo>
                    <a:pt x="809" y="114"/>
                    <a:pt x="809" y="114"/>
                    <a:pt x="809" y="114"/>
                  </a:cubicBezTo>
                  <a:cubicBezTo>
                    <a:pt x="841" y="140"/>
                    <a:pt x="868" y="176"/>
                    <a:pt x="873" y="217"/>
                  </a:cubicBezTo>
                  <a:cubicBezTo>
                    <a:pt x="912" y="205"/>
                    <a:pt x="958" y="208"/>
                    <a:pt x="992" y="228"/>
                  </a:cubicBezTo>
                  <a:cubicBezTo>
                    <a:pt x="1006" y="236"/>
                    <a:pt x="1006" y="236"/>
                    <a:pt x="1006" y="236"/>
                  </a:cubicBezTo>
                  <a:cubicBezTo>
                    <a:pt x="999" y="250"/>
                    <a:pt x="999" y="250"/>
                    <a:pt x="999" y="250"/>
                  </a:cubicBezTo>
                  <a:cubicBezTo>
                    <a:pt x="970" y="306"/>
                    <a:pt x="909" y="324"/>
                    <a:pt x="850" y="320"/>
                  </a:cubicBezTo>
                  <a:cubicBezTo>
                    <a:pt x="761" y="539"/>
                    <a:pt x="568" y="643"/>
                    <a:pt x="334" y="643"/>
                  </a:cubicBezTo>
                  <a:cubicBezTo>
                    <a:pt x="213" y="643"/>
                    <a:pt x="102" y="598"/>
                    <a:pt x="39" y="492"/>
                  </a:cubicBezTo>
                  <a:cubicBezTo>
                    <a:pt x="38" y="490"/>
                    <a:pt x="38" y="490"/>
                    <a:pt x="38" y="490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8" y="425"/>
                    <a:pt x="0" y="373"/>
                    <a:pt x="5" y="322"/>
                  </a:cubicBezTo>
                  <a:cubicBezTo>
                    <a:pt x="7" y="307"/>
                    <a:pt x="7" y="307"/>
                    <a:pt x="7" y="307"/>
                  </a:cubicBezTo>
                  <a:cubicBezTo>
                    <a:pt x="94" y="307"/>
                    <a:pt x="94" y="307"/>
                    <a:pt x="94" y="307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97" y="203"/>
                    <a:pt x="197" y="203"/>
                    <a:pt x="197" y="203"/>
                  </a:cubicBezTo>
                  <a:cubicBezTo>
                    <a:pt x="197" y="102"/>
                    <a:pt x="197" y="102"/>
                    <a:pt x="197" y="102"/>
                  </a:cubicBezTo>
                  <a:cubicBezTo>
                    <a:pt x="401" y="102"/>
                    <a:pt x="401" y="102"/>
                    <a:pt x="401" y="102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24" y="0"/>
                    <a:pt x="524" y="0"/>
                    <a:pt x="524" y="0"/>
                  </a:cubicBezTo>
                  <a:lnTo>
                    <a:pt x="524" y="2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68">
              <a:extLst>
                <a:ext uri="{FF2B5EF4-FFF2-40B4-BE49-F238E27FC236}">
                  <a16:creationId xmlns:a16="http://schemas.microsoft.com/office/drawing/2014/main" id="{7C0C1CA9-7DBE-436A-AD88-887D73AA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317" y="4203702"/>
              <a:ext cx="661611" cy="354013"/>
            </a:xfrm>
            <a:custGeom>
              <a:avLst/>
              <a:gdLst>
                <a:gd name="T0" fmla="*/ 839 w 966"/>
                <a:gd name="T1" fmla="*/ 114 h 499"/>
                <a:gd name="T2" fmla="*/ 781 w 966"/>
                <a:gd name="T3" fmla="*/ 0 h 499"/>
                <a:gd name="T4" fmla="*/ 793 w 966"/>
                <a:gd name="T5" fmla="*/ 155 h 499"/>
                <a:gd name="T6" fmla="*/ 661 w 966"/>
                <a:gd name="T7" fmla="*/ 197 h 499"/>
                <a:gd name="T8" fmla="*/ 5 w 966"/>
                <a:gd name="T9" fmla="*/ 197 h 499"/>
                <a:gd name="T10" fmla="*/ 32 w 966"/>
                <a:gd name="T11" fmla="*/ 348 h 499"/>
                <a:gd name="T12" fmla="*/ 40 w 966"/>
                <a:gd name="T13" fmla="*/ 362 h 499"/>
                <a:gd name="T14" fmla="*/ 55 w 966"/>
                <a:gd name="T15" fmla="*/ 385 h 499"/>
                <a:gd name="T16" fmla="*/ 55 w 966"/>
                <a:gd name="T17" fmla="*/ 385 h 499"/>
                <a:gd name="T18" fmla="*/ 130 w 966"/>
                <a:gd name="T19" fmla="*/ 386 h 499"/>
                <a:gd name="T20" fmla="*/ 130 w 966"/>
                <a:gd name="T21" fmla="*/ 386 h 499"/>
                <a:gd name="T22" fmla="*/ 239 w 966"/>
                <a:gd name="T23" fmla="*/ 371 h 499"/>
                <a:gd name="T24" fmla="*/ 249 w 966"/>
                <a:gd name="T25" fmla="*/ 375 h 499"/>
                <a:gd name="T26" fmla="*/ 244 w 966"/>
                <a:gd name="T27" fmla="*/ 385 h 499"/>
                <a:gd name="T28" fmla="*/ 233 w 966"/>
                <a:gd name="T29" fmla="*/ 389 h 499"/>
                <a:gd name="T30" fmla="*/ 233 w 966"/>
                <a:gd name="T31" fmla="*/ 389 h 499"/>
                <a:gd name="T32" fmla="*/ 157 w 966"/>
                <a:gd name="T33" fmla="*/ 401 h 499"/>
                <a:gd name="T34" fmla="*/ 155 w 966"/>
                <a:gd name="T35" fmla="*/ 401 h 499"/>
                <a:gd name="T36" fmla="*/ 152 w 966"/>
                <a:gd name="T37" fmla="*/ 402 h 499"/>
                <a:gd name="T38" fmla="*/ 114 w 966"/>
                <a:gd name="T39" fmla="*/ 402 h 499"/>
                <a:gd name="T40" fmla="*/ 70 w 966"/>
                <a:gd name="T41" fmla="*/ 401 h 499"/>
                <a:gd name="T42" fmla="*/ 70 w 966"/>
                <a:gd name="T43" fmla="*/ 402 h 499"/>
                <a:gd name="T44" fmla="*/ 317 w 966"/>
                <a:gd name="T45" fmla="*/ 499 h 499"/>
                <a:gd name="T46" fmla="*/ 821 w 966"/>
                <a:gd name="T47" fmla="*/ 176 h 499"/>
                <a:gd name="T48" fmla="*/ 966 w 966"/>
                <a:gd name="T49" fmla="*/ 115 h 499"/>
                <a:gd name="T50" fmla="*/ 839 w 966"/>
                <a:gd name="T51" fmla="*/ 11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6" h="499">
                  <a:moveTo>
                    <a:pt x="839" y="114"/>
                  </a:moveTo>
                  <a:cubicBezTo>
                    <a:pt x="846" y="62"/>
                    <a:pt x="806" y="20"/>
                    <a:pt x="781" y="0"/>
                  </a:cubicBezTo>
                  <a:cubicBezTo>
                    <a:pt x="753" y="33"/>
                    <a:pt x="748" y="119"/>
                    <a:pt x="793" y="155"/>
                  </a:cubicBezTo>
                  <a:cubicBezTo>
                    <a:pt x="768" y="177"/>
                    <a:pt x="715" y="197"/>
                    <a:pt x="661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0" y="253"/>
                    <a:pt x="10" y="304"/>
                    <a:pt x="32" y="348"/>
                  </a:cubicBezTo>
                  <a:cubicBezTo>
                    <a:pt x="40" y="362"/>
                    <a:pt x="40" y="362"/>
                    <a:pt x="40" y="362"/>
                  </a:cubicBezTo>
                  <a:cubicBezTo>
                    <a:pt x="45" y="369"/>
                    <a:pt x="50" y="377"/>
                    <a:pt x="55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82" y="386"/>
                    <a:pt x="107" y="387"/>
                    <a:pt x="130" y="386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75" y="385"/>
                    <a:pt x="211" y="380"/>
                    <a:pt x="239" y="371"/>
                  </a:cubicBezTo>
                  <a:cubicBezTo>
                    <a:pt x="243" y="369"/>
                    <a:pt x="247" y="371"/>
                    <a:pt x="249" y="375"/>
                  </a:cubicBezTo>
                  <a:cubicBezTo>
                    <a:pt x="250" y="380"/>
                    <a:pt x="248" y="384"/>
                    <a:pt x="244" y="385"/>
                  </a:cubicBezTo>
                  <a:cubicBezTo>
                    <a:pt x="240" y="387"/>
                    <a:pt x="236" y="388"/>
                    <a:pt x="233" y="389"/>
                  </a:cubicBezTo>
                  <a:cubicBezTo>
                    <a:pt x="233" y="389"/>
                    <a:pt x="233" y="389"/>
                    <a:pt x="233" y="389"/>
                  </a:cubicBezTo>
                  <a:cubicBezTo>
                    <a:pt x="211" y="395"/>
                    <a:pt x="187" y="399"/>
                    <a:pt x="157" y="401"/>
                  </a:cubicBezTo>
                  <a:cubicBezTo>
                    <a:pt x="159" y="401"/>
                    <a:pt x="155" y="401"/>
                    <a:pt x="155" y="401"/>
                  </a:cubicBezTo>
                  <a:cubicBezTo>
                    <a:pt x="154" y="401"/>
                    <a:pt x="153" y="402"/>
                    <a:pt x="152" y="402"/>
                  </a:cubicBezTo>
                  <a:cubicBezTo>
                    <a:pt x="140" y="402"/>
                    <a:pt x="127" y="402"/>
                    <a:pt x="114" y="402"/>
                  </a:cubicBezTo>
                  <a:cubicBezTo>
                    <a:pt x="100" y="402"/>
                    <a:pt x="86" y="402"/>
                    <a:pt x="70" y="401"/>
                  </a:cubicBezTo>
                  <a:cubicBezTo>
                    <a:pt x="70" y="402"/>
                    <a:pt x="70" y="402"/>
                    <a:pt x="70" y="402"/>
                  </a:cubicBezTo>
                  <a:cubicBezTo>
                    <a:pt x="124" y="463"/>
                    <a:pt x="210" y="499"/>
                    <a:pt x="317" y="499"/>
                  </a:cubicBezTo>
                  <a:cubicBezTo>
                    <a:pt x="544" y="499"/>
                    <a:pt x="736" y="399"/>
                    <a:pt x="821" y="176"/>
                  </a:cubicBezTo>
                  <a:cubicBezTo>
                    <a:pt x="882" y="182"/>
                    <a:pt x="940" y="167"/>
                    <a:pt x="966" y="115"/>
                  </a:cubicBezTo>
                  <a:cubicBezTo>
                    <a:pt x="924" y="91"/>
                    <a:pt x="870" y="99"/>
                    <a:pt x="839" y="1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72">
              <a:extLst>
                <a:ext uri="{FF2B5EF4-FFF2-40B4-BE49-F238E27FC236}">
                  <a16:creationId xmlns:a16="http://schemas.microsoft.com/office/drawing/2014/main" id="{9B59FA14-F081-4BAE-B6AA-2B5100D60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641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73">
              <a:extLst>
                <a:ext uri="{FF2B5EF4-FFF2-40B4-BE49-F238E27FC236}">
                  <a16:creationId xmlns:a16="http://schemas.microsoft.com/office/drawing/2014/main" id="{548F1585-E1F5-42A0-9136-807C2E4487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090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74">
              <a:extLst>
                <a:ext uri="{FF2B5EF4-FFF2-40B4-BE49-F238E27FC236}">
                  <a16:creationId xmlns:a16="http://schemas.microsoft.com/office/drawing/2014/main" id="{A6F6515E-26F8-4197-8C61-FD4B61A5C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090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873FFD98-831D-42C4-9A8C-15DB94EBD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539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76">
              <a:extLst>
                <a:ext uri="{FF2B5EF4-FFF2-40B4-BE49-F238E27FC236}">
                  <a16:creationId xmlns:a16="http://schemas.microsoft.com/office/drawing/2014/main" id="{63AC77AB-CE5A-4C99-B3AF-964D6FD2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539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77">
              <a:extLst>
                <a:ext uri="{FF2B5EF4-FFF2-40B4-BE49-F238E27FC236}">
                  <a16:creationId xmlns:a16="http://schemas.microsoft.com/office/drawing/2014/main" id="{C3F464DA-9C62-4F34-8A86-55945A505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78">
              <a:extLst>
                <a:ext uri="{FF2B5EF4-FFF2-40B4-BE49-F238E27FC236}">
                  <a16:creationId xmlns:a16="http://schemas.microsoft.com/office/drawing/2014/main" id="{1313CA50-2F4C-4DD6-BF2F-A2C40D12D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79">
              <a:extLst>
                <a:ext uri="{FF2B5EF4-FFF2-40B4-BE49-F238E27FC236}">
                  <a16:creationId xmlns:a16="http://schemas.microsoft.com/office/drawing/2014/main" id="{21A24AA8-4734-4B61-BD08-9D53113DF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125913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80">
              <a:extLst>
                <a:ext uri="{FF2B5EF4-FFF2-40B4-BE49-F238E27FC236}">
                  <a16:creationId xmlns:a16="http://schemas.microsoft.com/office/drawing/2014/main" id="{667B97C4-0A03-4959-A9BB-617185CA8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7438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Oval 81">
              <a:extLst>
                <a:ext uri="{FF2B5EF4-FFF2-40B4-BE49-F238E27FC236}">
                  <a16:creationId xmlns:a16="http://schemas.microsoft.com/office/drawing/2014/main" id="{DADCD3D6-D994-480A-AEC1-36FC50F3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909" y="4433888"/>
              <a:ext cx="33693" cy="33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82">
              <a:extLst>
                <a:ext uri="{FF2B5EF4-FFF2-40B4-BE49-F238E27FC236}">
                  <a16:creationId xmlns:a16="http://schemas.microsoft.com/office/drawing/2014/main" id="{4F54306F-77DE-41AA-BA82-E2FA267D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035" y="4438650"/>
              <a:ext cx="24504" cy="23813"/>
            </a:xfrm>
            <a:custGeom>
              <a:avLst/>
              <a:gdLst>
                <a:gd name="T0" fmla="*/ 18 w 35"/>
                <a:gd name="T1" fmla="*/ 0 h 34"/>
                <a:gd name="T2" fmla="*/ 24 w 35"/>
                <a:gd name="T3" fmla="*/ 1 h 34"/>
                <a:gd name="T4" fmla="*/ 21 w 35"/>
                <a:gd name="T5" fmla="*/ 7 h 34"/>
                <a:gd name="T6" fmla="*/ 28 w 35"/>
                <a:gd name="T7" fmla="*/ 14 h 34"/>
                <a:gd name="T8" fmla="*/ 34 w 35"/>
                <a:gd name="T9" fmla="*/ 10 h 34"/>
                <a:gd name="T10" fmla="*/ 35 w 35"/>
                <a:gd name="T11" fmla="*/ 17 h 34"/>
                <a:gd name="T12" fmla="*/ 18 w 35"/>
                <a:gd name="T13" fmla="*/ 34 h 34"/>
                <a:gd name="T14" fmla="*/ 0 w 35"/>
                <a:gd name="T15" fmla="*/ 17 h 34"/>
                <a:gd name="T16" fmla="*/ 1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18" y="0"/>
                  </a:moveTo>
                  <a:cubicBezTo>
                    <a:pt x="20" y="0"/>
                    <a:pt x="22" y="0"/>
                    <a:pt x="24" y="1"/>
                  </a:cubicBezTo>
                  <a:cubicBezTo>
                    <a:pt x="22" y="2"/>
                    <a:pt x="21" y="4"/>
                    <a:pt x="21" y="7"/>
                  </a:cubicBezTo>
                  <a:cubicBezTo>
                    <a:pt x="21" y="11"/>
                    <a:pt x="24" y="14"/>
                    <a:pt x="28" y="14"/>
                  </a:cubicBezTo>
                  <a:cubicBezTo>
                    <a:pt x="30" y="14"/>
                    <a:pt x="33" y="13"/>
                    <a:pt x="34" y="10"/>
                  </a:cubicBezTo>
                  <a:cubicBezTo>
                    <a:pt x="35" y="12"/>
                    <a:pt x="35" y="15"/>
                    <a:pt x="35" y="17"/>
                  </a:cubicBezTo>
                  <a:cubicBezTo>
                    <a:pt x="35" y="27"/>
                    <a:pt x="28" y="34"/>
                    <a:pt x="18" y="34"/>
                  </a:cubicBezTo>
                  <a:cubicBezTo>
                    <a:pt x="8" y="34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84">
              <a:extLst>
                <a:ext uri="{FF2B5EF4-FFF2-40B4-BE49-F238E27FC236}">
                  <a16:creationId xmlns:a16="http://schemas.microsoft.com/office/drawing/2014/main" id="{2EDB457F-0214-4389-A741-8A67945B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263" y="4479925"/>
              <a:ext cx="189907" cy="77788"/>
            </a:xfrm>
            <a:custGeom>
              <a:avLst/>
              <a:gdLst>
                <a:gd name="T0" fmla="*/ 279 w 279"/>
                <a:gd name="T1" fmla="*/ 110 h 110"/>
                <a:gd name="T2" fmla="*/ 167 w 279"/>
                <a:gd name="T3" fmla="*/ 0 h 110"/>
                <a:gd name="T4" fmla="*/ 85 w 279"/>
                <a:gd name="T5" fmla="*/ 12 h 110"/>
                <a:gd name="T6" fmla="*/ 48 w 279"/>
                <a:gd name="T7" fmla="*/ 13 h 110"/>
                <a:gd name="T8" fmla="*/ 0 w 279"/>
                <a:gd name="T9" fmla="*/ 12 h 110"/>
                <a:gd name="T10" fmla="*/ 251 w 279"/>
                <a:gd name="T11" fmla="*/ 110 h 110"/>
                <a:gd name="T12" fmla="*/ 279 w 279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10">
                  <a:moveTo>
                    <a:pt x="279" y="110"/>
                  </a:moveTo>
                  <a:cubicBezTo>
                    <a:pt x="218" y="81"/>
                    <a:pt x="185" y="42"/>
                    <a:pt x="167" y="0"/>
                  </a:cubicBezTo>
                  <a:cubicBezTo>
                    <a:pt x="144" y="6"/>
                    <a:pt x="117" y="10"/>
                    <a:pt x="85" y="12"/>
                  </a:cubicBezTo>
                  <a:cubicBezTo>
                    <a:pt x="74" y="13"/>
                    <a:pt x="61" y="13"/>
                    <a:pt x="48" y="13"/>
                  </a:cubicBezTo>
                  <a:cubicBezTo>
                    <a:pt x="33" y="13"/>
                    <a:pt x="17" y="13"/>
                    <a:pt x="0" y="12"/>
                  </a:cubicBezTo>
                  <a:cubicBezTo>
                    <a:pt x="56" y="67"/>
                    <a:pt x="124" y="109"/>
                    <a:pt x="251" y="110"/>
                  </a:cubicBezTo>
                  <a:cubicBezTo>
                    <a:pt x="260" y="110"/>
                    <a:pt x="270" y="110"/>
                    <a:pt x="279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6012D1-27C1-46DE-9B52-CA085E4155DF}"/>
              </a:ext>
            </a:extLst>
          </p:cNvPr>
          <p:cNvSpPr/>
          <p:nvPr/>
        </p:nvSpPr>
        <p:spPr>
          <a:xfrm>
            <a:off x="8977247" y="4422632"/>
            <a:ext cx="2872396" cy="37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dirty="0">
                <a:solidFill>
                  <a:srgbClr val="0078D4"/>
                </a:solidFill>
                <a:latin typeface="Segoe UI Semibold"/>
              </a:rPr>
              <a:t>ACI/AKS Deployment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4467A34-E46A-4BFF-9E32-9A5B00B274C1}"/>
              </a:ext>
            </a:extLst>
          </p:cNvPr>
          <p:cNvCxnSpPr>
            <a:cxnSpLocks/>
          </p:cNvCxnSpPr>
          <p:nvPr/>
        </p:nvCxnSpPr>
        <p:spPr>
          <a:xfrm>
            <a:off x="2265074" y="2824174"/>
            <a:ext cx="1623630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9481C36-E1C1-4D72-843F-B98EB8102E25}"/>
              </a:ext>
            </a:extLst>
          </p:cNvPr>
          <p:cNvCxnSpPr>
            <a:cxnSpLocks/>
          </p:cNvCxnSpPr>
          <p:nvPr/>
        </p:nvCxnSpPr>
        <p:spPr>
          <a:xfrm>
            <a:off x="5026381" y="2816012"/>
            <a:ext cx="139638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37EFE4-0020-48EF-A75C-6673D7B1FEA5}"/>
              </a:ext>
            </a:extLst>
          </p:cNvPr>
          <p:cNvCxnSpPr>
            <a:cxnSpLocks/>
          </p:cNvCxnSpPr>
          <p:nvPr/>
        </p:nvCxnSpPr>
        <p:spPr>
          <a:xfrm>
            <a:off x="8371686" y="2816012"/>
            <a:ext cx="139638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BFAEB82-F5AF-4B5A-A6C6-6E26ED0ED226}"/>
              </a:ext>
            </a:extLst>
          </p:cNvPr>
          <p:cNvCxnSpPr>
            <a:cxnSpLocks/>
          </p:cNvCxnSpPr>
          <p:nvPr/>
        </p:nvCxnSpPr>
        <p:spPr>
          <a:xfrm>
            <a:off x="2386570" y="5473173"/>
            <a:ext cx="1623630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8F8FB69-F688-4494-AB99-DE7AF3779E80}"/>
              </a:ext>
            </a:extLst>
          </p:cNvPr>
          <p:cNvCxnSpPr>
            <a:cxnSpLocks/>
          </p:cNvCxnSpPr>
          <p:nvPr/>
        </p:nvCxnSpPr>
        <p:spPr>
          <a:xfrm>
            <a:off x="5236809" y="5449661"/>
            <a:ext cx="142772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D16C96A-AFAB-4FBC-8E13-89D384F7212D}"/>
              </a:ext>
            </a:extLst>
          </p:cNvPr>
          <p:cNvCxnSpPr>
            <a:cxnSpLocks/>
          </p:cNvCxnSpPr>
          <p:nvPr/>
        </p:nvCxnSpPr>
        <p:spPr>
          <a:xfrm>
            <a:off x="8484111" y="5432740"/>
            <a:ext cx="929711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9A78A1C-C007-4AD3-9FB9-7D24040FA6F7}"/>
              </a:ext>
            </a:extLst>
          </p:cNvPr>
          <p:cNvSpPr/>
          <p:nvPr/>
        </p:nvSpPr>
        <p:spPr>
          <a:xfrm>
            <a:off x="260063" y="1240727"/>
            <a:ext cx="2621248" cy="46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Segoe UI Semibold"/>
              </a:rPr>
              <a:t>Classification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FC595F-D787-4A60-9105-A8EE436D11BF}"/>
              </a:ext>
            </a:extLst>
          </p:cNvPr>
          <p:cNvSpPr/>
          <p:nvPr/>
        </p:nvSpPr>
        <p:spPr>
          <a:xfrm>
            <a:off x="190376" y="3902192"/>
            <a:ext cx="2374226" cy="46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Segoe UI Semibold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715619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275545" y="4805501"/>
            <a:ext cx="6396006" cy="687057"/>
          </a:xfrm>
          <a:prstGeom prst="rect">
            <a:avLst/>
          </a:prstGeom>
        </p:spPr>
        <p:txBody>
          <a:bodyPr vert="horz" wrap="square" lIns="167869" tIns="111912" rIns="167869" bIns="11191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32" dirty="0">
                <a:solidFill>
                  <a:srgbClr val="969696"/>
                </a:solidFill>
              </a:rPr>
              <a:t>Clement Le Roux</a:t>
            </a:r>
          </a:p>
          <a:p>
            <a:pPr lvl="0">
              <a:defRPr/>
            </a:pPr>
            <a:r>
              <a:rPr lang="en-US" sz="1632" dirty="0">
                <a:solidFill>
                  <a:srgbClr val="969696"/>
                </a:solidFill>
                <a:latin typeface="Segoe UI Semilight"/>
              </a:rPr>
              <a:t>Cloud Solution Architect – AA &amp; 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084B9-E37E-4841-ADE3-D1614D06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675729"/>
            <a:ext cx="8295365" cy="1828800"/>
          </a:xfrm>
        </p:spPr>
        <p:txBody>
          <a:bodyPr/>
          <a:lstStyle/>
          <a:p>
            <a:r>
              <a:rPr lang="fr-FR" dirty="0" err="1"/>
              <a:t>Develop</a:t>
            </a:r>
            <a:r>
              <a:rPr lang="fr-FR" dirty="0"/>
              <a:t> and </a:t>
            </a:r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Machine Learning model on Azure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F02E6E-2716-4EF3-866E-287916C7B551}"/>
              </a:ext>
            </a:extLst>
          </p:cNvPr>
          <p:cNvSpPr txBox="1">
            <a:spLocks/>
          </p:cNvSpPr>
          <p:nvPr/>
        </p:nvSpPr>
        <p:spPr bwMode="auto">
          <a:xfrm>
            <a:off x="275545" y="2159820"/>
            <a:ext cx="6396006" cy="452034"/>
          </a:xfrm>
          <a:prstGeom prst="rect">
            <a:avLst/>
          </a:prstGeom>
        </p:spPr>
        <p:txBody>
          <a:bodyPr vert="horz" wrap="square" lIns="167869" tIns="111912" rIns="167869" bIns="11191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32" dirty="0">
                <a:solidFill>
                  <a:srgbClr val="969696"/>
                </a:solidFill>
                <a:latin typeface="Segoe UI Semilight"/>
              </a:rPr>
              <a:t>Virtual Learning Session AI – 03/29/2019</a:t>
            </a:r>
          </a:p>
        </p:txBody>
      </p:sp>
    </p:spTree>
    <p:extLst>
      <p:ext uri="{BB962C8B-B14F-4D97-AF65-F5344CB8AC3E}">
        <p14:creationId xmlns:p14="http://schemas.microsoft.com/office/powerpoint/2010/main" val="23434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DDBC4-D523-4012-B10B-5D86458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27" y="3658371"/>
            <a:ext cx="9185220" cy="844754"/>
          </a:xfrm>
        </p:spPr>
        <p:txBody>
          <a:bodyPr anchor="ctr"/>
          <a:lstStyle/>
          <a:p>
            <a:pPr algn="ctr"/>
            <a:r>
              <a:rPr lang="en-US" dirty="0"/>
              <a:t>Appendix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25A2C8-9704-514C-A56C-D5B15A87D0FE}"/>
              </a:ext>
            </a:extLst>
          </p:cNvPr>
          <p:cNvGrpSpPr/>
          <p:nvPr/>
        </p:nvGrpSpPr>
        <p:grpSpPr>
          <a:xfrm>
            <a:off x="5496552" y="2190474"/>
            <a:ext cx="1443370" cy="1145679"/>
            <a:chOff x="4223626" y="2353385"/>
            <a:chExt cx="1173971" cy="9318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248E1-D684-8F49-A820-F2C65837B4E4}"/>
                </a:ext>
              </a:extLst>
            </p:cNvPr>
            <p:cNvGrpSpPr/>
            <p:nvPr/>
          </p:nvGrpSpPr>
          <p:grpSpPr>
            <a:xfrm>
              <a:off x="4273550" y="2402418"/>
              <a:ext cx="1079500" cy="840315"/>
              <a:chOff x="4273550" y="2402418"/>
              <a:chExt cx="1079500" cy="84031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95E64BC-0BFE-0E44-A9CE-2D6482AF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CF55B8-06F9-DF47-B04A-6CFBF1AE2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0A3CDC-A6D9-E74F-9380-44E9395F34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6365D7-6E28-AE4C-9E62-C842364A9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57EF3EB-CCBD-BB42-9A38-2B4D023C55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3DC11BA-6C68-744E-90A0-E93DC87F2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F2FD355-0DD5-6347-8583-22DEDC7A6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54D5BEE-ED87-0F4A-91F4-F589C52F3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5B5FD0-E472-774D-8457-251D5C31D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9BE64EB-1B1D-734F-91BA-A2C994661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AEFE72-548A-2E43-BB04-B5A224779E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6620B28-E1A8-0145-B566-BB6FB62D4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90210E-CA50-2949-8BA1-D02C77024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A598E5-D697-AC4F-907C-88735AEF8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 useBgFill="1">
          <p:nvSpPr>
            <p:cNvPr id="7" name="Oval 19">
              <a:extLst>
                <a:ext uri="{FF2B5EF4-FFF2-40B4-BE49-F238E27FC236}">
                  <a16:creationId xmlns:a16="http://schemas.microsoft.com/office/drawing/2014/main" id="{A515C96F-58BF-ED47-88CE-CA70963A1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065" y="2353385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8" name="Oval 19">
              <a:extLst>
                <a:ext uri="{FF2B5EF4-FFF2-40B4-BE49-F238E27FC236}">
                  <a16:creationId xmlns:a16="http://schemas.microsoft.com/office/drawing/2014/main" id="{7425EA27-1C1A-CA4B-B840-2589BC42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290" y="2582712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9" name="Oval 19">
              <a:extLst>
                <a:ext uri="{FF2B5EF4-FFF2-40B4-BE49-F238E27FC236}">
                  <a16:creationId xmlns:a16="http://schemas.microsoft.com/office/drawing/2014/main" id="{170B9D61-514A-E34C-B4BC-91D1F4FD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571" y="2824202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0" name="Oval 19">
              <a:extLst>
                <a:ext uri="{FF2B5EF4-FFF2-40B4-BE49-F238E27FC236}">
                  <a16:creationId xmlns:a16="http://schemas.microsoft.com/office/drawing/2014/main" id="{E1691540-0A1F-D841-9621-83573E19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7" y="3071688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1" name="Oval 19">
              <a:extLst>
                <a:ext uri="{FF2B5EF4-FFF2-40B4-BE49-F238E27FC236}">
                  <a16:creationId xmlns:a16="http://schemas.microsoft.com/office/drawing/2014/main" id="{0EAA5D1A-B071-5C4F-BCC6-1E54C8D4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544" y="3171926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2" name="Oval 19">
              <a:extLst>
                <a:ext uri="{FF2B5EF4-FFF2-40B4-BE49-F238E27FC236}">
                  <a16:creationId xmlns:a16="http://schemas.microsoft.com/office/drawing/2014/main" id="{650B2524-0148-CD43-B9BE-D8BB98FE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26" y="2924064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3" name="Oval 19">
              <a:extLst>
                <a:ext uri="{FF2B5EF4-FFF2-40B4-BE49-F238E27FC236}">
                  <a16:creationId xmlns:a16="http://schemas.microsoft.com/office/drawing/2014/main" id="{DE0C8D3D-B686-7A40-B416-38267A1D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543" y="2638231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  <p:sp useBgFill="1">
          <p:nvSpPr>
            <p:cNvPr id="14" name="Oval 19">
              <a:extLst>
                <a:ext uri="{FF2B5EF4-FFF2-40B4-BE49-F238E27FC236}">
                  <a16:creationId xmlns:a16="http://schemas.microsoft.com/office/drawing/2014/main" id="{F12ACFC8-4B29-A149-954C-89F50C36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87" y="2482918"/>
              <a:ext cx="113307" cy="113307"/>
            </a:xfrm>
            <a:prstGeom prst="ellipse">
              <a:avLst/>
            </a:prstGeom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4832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1C0DF2-3DB4-4E53-B090-90339AC32E84}"/>
              </a:ext>
            </a:extLst>
          </p:cNvPr>
          <p:cNvSpPr txBox="1"/>
          <p:nvPr/>
        </p:nvSpPr>
        <p:spPr>
          <a:xfrm>
            <a:off x="-13256291" y="3476153"/>
            <a:ext cx="13230483" cy="75339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632" dirty="0">
                <a:solidFill>
                  <a:srgbClr val="0078D4"/>
                </a:solidFill>
                <a:latin typeface="Segoe UI"/>
              </a:rPr>
              <a:t>01010100101001011101101001001001011010100100010001111010010101010010100101010010100101110110100100100101101010010001000111101001010101001010001010010111011010010010010110101001000100011110100101010100101001010100101001011101101001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2A604-69C1-4219-A4D6-A0B60DE21CD3}"/>
              </a:ext>
            </a:extLst>
          </p:cNvPr>
          <p:cNvSpPr/>
          <p:nvPr/>
        </p:nvSpPr>
        <p:spPr bwMode="auto">
          <a:xfrm>
            <a:off x="2054552" y="3332471"/>
            <a:ext cx="10381923" cy="11932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671B2-4E12-4BC1-8BE4-D4F2BCF2BF04}"/>
              </a:ext>
            </a:extLst>
          </p:cNvPr>
          <p:cNvSpPr/>
          <p:nvPr/>
        </p:nvSpPr>
        <p:spPr bwMode="auto">
          <a:xfrm>
            <a:off x="3480213" y="1712652"/>
            <a:ext cx="4663017" cy="4663017"/>
          </a:xfrm>
          <a:prstGeom prst="ellipse">
            <a:avLst/>
          </a:prstGeom>
          <a:ln w="12700" cap="sq"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63"/>
            <a:endParaRPr lang="en-US" dirty="0" err="1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6C33A-6A1B-49F3-9D07-E2C6BF2A6241}"/>
              </a:ext>
            </a:extLst>
          </p:cNvPr>
          <p:cNvSpPr/>
          <p:nvPr/>
        </p:nvSpPr>
        <p:spPr bwMode="auto">
          <a:xfrm rot="20621471">
            <a:off x="7617330" y="2747653"/>
            <a:ext cx="606391" cy="13696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ACD0EFB-3AC7-0D4B-B247-3A3CF740EE93}"/>
              </a:ext>
            </a:extLst>
          </p:cNvPr>
          <p:cNvSpPr/>
          <p:nvPr/>
        </p:nvSpPr>
        <p:spPr bwMode="auto">
          <a:xfrm>
            <a:off x="3971645" y="5080480"/>
            <a:ext cx="872704" cy="13206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2F9C066-AD08-7A4A-ACC1-A6EE38C27EA2}"/>
              </a:ext>
            </a:extLst>
          </p:cNvPr>
          <p:cNvSpPr/>
          <p:nvPr/>
        </p:nvSpPr>
        <p:spPr bwMode="auto">
          <a:xfrm>
            <a:off x="7214640" y="5308787"/>
            <a:ext cx="1017210" cy="10988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1A103-15AE-AE4A-9B9F-68B0C0A71AEA}"/>
              </a:ext>
            </a:extLst>
          </p:cNvPr>
          <p:cNvSpPr/>
          <p:nvPr/>
        </p:nvSpPr>
        <p:spPr bwMode="auto">
          <a:xfrm>
            <a:off x="3058189" y="2946250"/>
            <a:ext cx="893371" cy="177919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017E3F-3E60-6646-95ED-C8AC58A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loop for data science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A439E5-4D66-114D-8614-9F56DC680B52}"/>
              </a:ext>
            </a:extLst>
          </p:cNvPr>
          <p:cNvSpPr txBox="1"/>
          <p:nvPr/>
        </p:nvSpPr>
        <p:spPr>
          <a:xfrm>
            <a:off x="648525" y="5409197"/>
            <a:ext cx="973683" cy="43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32384">
              <a:defRPr/>
            </a:pPr>
            <a:r>
              <a:rPr lang="en-US" sz="1399" dirty="0">
                <a:solidFill>
                  <a:prstClr val="black"/>
                </a:solidFill>
                <a:latin typeface="Segoe UI"/>
              </a:rPr>
              <a:t>Prepare Data</a:t>
            </a:r>
          </a:p>
        </p:txBody>
      </p:sp>
      <p:sp>
        <p:nvSpPr>
          <p:cNvPr id="71" name="Rectangle 41">
            <a:extLst>
              <a:ext uri="{FF2B5EF4-FFF2-40B4-BE49-F238E27FC236}">
                <a16:creationId xmlns:a16="http://schemas.microsoft.com/office/drawing/2014/main" id="{E408D5CA-3289-DC43-AAA8-A7CF8AA7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26" y="1941285"/>
            <a:ext cx="969145" cy="32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3420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40" b="1" kern="0" dirty="0">
                <a:solidFill>
                  <a:srgbClr val="0078D4"/>
                </a:solidFill>
                <a:latin typeface="Segoe UI Semibold" panose="020B0702040204020203" pitchFamily="34" charset="0"/>
              </a:rPr>
              <a:t>Prepare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6CF7DB-25B4-F349-A833-6E872F5FB3AE}"/>
              </a:ext>
            </a:extLst>
          </p:cNvPr>
          <p:cNvCxnSpPr>
            <a:cxnSpLocks/>
          </p:cNvCxnSpPr>
          <p:nvPr/>
        </p:nvCxnSpPr>
        <p:spPr>
          <a:xfrm flipV="1">
            <a:off x="2112413" y="1988286"/>
            <a:ext cx="2268" cy="1507012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E6ED5B-A379-7547-A9BA-8AF3184E8E91}"/>
              </a:ext>
            </a:extLst>
          </p:cNvPr>
          <p:cNvCxnSpPr>
            <a:cxnSpLocks/>
          </p:cNvCxnSpPr>
          <p:nvPr/>
        </p:nvCxnSpPr>
        <p:spPr>
          <a:xfrm flipV="1">
            <a:off x="2113546" y="4199044"/>
            <a:ext cx="0" cy="1764989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4DFD6A6-4106-A94A-A4E9-0C97AFD2F402}"/>
              </a:ext>
            </a:extLst>
          </p:cNvPr>
          <p:cNvGrpSpPr/>
          <p:nvPr/>
        </p:nvGrpSpPr>
        <p:grpSpPr>
          <a:xfrm>
            <a:off x="919716" y="4313318"/>
            <a:ext cx="501369" cy="511032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75" name="Freeform 242">
              <a:extLst>
                <a:ext uri="{FF2B5EF4-FFF2-40B4-BE49-F238E27FC236}">
                  <a16:creationId xmlns:a16="http://schemas.microsoft.com/office/drawing/2014/main" id="{6C9E158D-2B62-DC40-9621-C10AA50EC951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224"/>
              <a:endPara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1BF9F361-A908-084A-A6A9-5386662A013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Freeform 243">
              <a:extLst>
                <a:ext uri="{FF2B5EF4-FFF2-40B4-BE49-F238E27FC236}">
                  <a16:creationId xmlns:a16="http://schemas.microsoft.com/office/drawing/2014/main" id="{718CF2BE-B935-524B-8086-F5FEBF936D80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224"/>
              <a:endPara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7FAAF3D0-EBBD-E341-A6DC-5F52661CA651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0" name="Freeform: Shape 830">
            <a:extLst>
              <a:ext uri="{FF2B5EF4-FFF2-40B4-BE49-F238E27FC236}">
                <a16:creationId xmlns:a16="http://schemas.microsoft.com/office/drawing/2014/main" id="{C4539FC2-1636-2F4E-8331-200A17A6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81" y="2881451"/>
            <a:ext cx="450538" cy="613234"/>
          </a:xfrm>
          <a:custGeom>
            <a:avLst/>
            <a:gdLst>
              <a:gd name="connsiteX0" fmla="*/ 1913 w 3330348"/>
              <a:gd name="connsiteY0" fmla="*/ 3068274 h 4532979"/>
              <a:gd name="connsiteX1" fmla="*/ 33829 w 3330348"/>
              <a:gd name="connsiteY1" fmla="*/ 3129345 h 4532979"/>
              <a:gd name="connsiteX2" fmla="*/ 1665174 w 3330348"/>
              <a:gd name="connsiteY2" fmla="*/ 3385824 h 4532979"/>
              <a:gd name="connsiteX3" fmla="*/ 3296519 w 3330348"/>
              <a:gd name="connsiteY3" fmla="*/ 3129345 h 4532979"/>
              <a:gd name="connsiteX4" fmla="*/ 3328434 w 3330348"/>
              <a:gd name="connsiteY4" fmla="*/ 3068274 h 4532979"/>
              <a:gd name="connsiteX5" fmla="*/ 3330348 w 3330348"/>
              <a:gd name="connsiteY5" fmla="*/ 4211766 h 4532979"/>
              <a:gd name="connsiteX6" fmla="*/ 1665174 w 3330348"/>
              <a:gd name="connsiteY6" fmla="*/ 4532979 h 4532979"/>
              <a:gd name="connsiteX7" fmla="*/ 0 w 3330348"/>
              <a:gd name="connsiteY7" fmla="*/ 4211766 h 4532979"/>
              <a:gd name="connsiteX8" fmla="*/ 1913 w 3330348"/>
              <a:gd name="connsiteY8" fmla="*/ 3068274 h 4532979"/>
              <a:gd name="connsiteX9" fmla="*/ 1913 w 3330348"/>
              <a:gd name="connsiteY9" fmla="*/ 1762531 h 4532979"/>
              <a:gd name="connsiteX10" fmla="*/ 33829 w 3330348"/>
              <a:gd name="connsiteY10" fmla="*/ 1823602 h 4532979"/>
              <a:gd name="connsiteX11" fmla="*/ 1665174 w 3330348"/>
              <a:gd name="connsiteY11" fmla="*/ 2080081 h 4532979"/>
              <a:gd name="connsiteX12" fmla="*/ 3296519 w 3330348"/>
              <a:gd name="connsiteY12" fmla="*/ 1823602 h 4532979"/>
              <a:gd name="connsiteX13" fmla="*/ 3328434 w 3330348"/>
              <a:gd name="connsiteY13" fmla="*/ 1762531 h 4532979"/>
              <a:gd name="connsiteX14" fmla="*/ 3330348 w 3330348"/>
              <a:gd name="connsiteY14" fmla="*/ 2906023 h 4532979"/>
              <a:gd name="connsiteX15" fmla="*/ 1665174 w 3330348"/>
              <a:gd name="connsiteY15" fmla="*/ 3227236 h 4532979"/>
              <a:gd name="connsiteX16" fmla="*/ 0 w 3330348"/>
              <a:gd name="connsiteY16" fmla="*/ 2906023 h 4532979"/>
              <a:gd name="connsiteX17" fmla="*/ 1913 w 3330348"/>
              <a:gd name="connsiteY17" fmla="*/ 1762531 h 4532979"/>
              <a:gd name="connsiteX18" fmla="*/ 1913 w 3330348"/>
              <a:gd name="connsiteY18" fmla="*/ 456788 h 4532979"/>
              <a:gd name="connsiteX19" fmla="*/ 33829 w 3330348"/>
              <a:gd name="connsiteY19" fmla="*/ 517859 h 4532979"/>
              <a:gd name="connsiteX20" fmla="*/ 1665174 w 3330348"/>
              <a:gd name="connsiteY20" fmla="*/ 774338 h 4532979"/>
              <a:gd name="connsiteX21" fmla="*/ 3296519 w 3330348"/>
              <a:gd name="connsiteY21" fmla="*/ 517859 h 4532979"/>
              <a:gd name="connsiteX22" fmla="*/ 3328434 w 3330348"/>
              <a:gd name="connsiteY22" fmla="*/ 456788 h 4532979"/>
              <a:gd name="connsiteX23" fmla="*/ 3330348 w 3330348"/>
              <a:gd name="connsiteY23" fmla="*/ 1600280 h 4532979"/>
              <a:gd name="connsiteX24" fmla="*/ 1665174 w 3330348"/>
              <a:gd name="connsiteY24" fmla="*/ 1921493 h 4532979"/>
              <a:gd name="connsiteX25" fmla="*/ 0 w 3330348"/>
              <a:gd name="connsiteY25" fmla="*/ 1600280 h 4532979"/>
              <a:gd name="connsiteX26" fmla="*/ 1913 w 3330348"/>
              <a:gd name="connsiteY26" fmla="*/ 456788 h 4532979"/>
              <a:gd name="connsiteX27" fmla="*/ 1665174 w 3330348"/>
              <a:gd name="connsiteY27" fmla="*/ 0 h 4532979"/>
              <a:gd name="connsiteX28" fmla="*/ 3267703 w 3330348"/>
              <a:gd name="connsiteY28" fmla="*/ 309127 h 4532979"/>
              <a:gd name="connsiteX29" fmla="*/ 1665174 w 3330348"/>
              <a:gd name="connsiteY29" fmla="*/ 618254 h 4532979"/>
              <a:gd name="connsiteX30" fmla="*/ 62645 w 3330348"/>
              <a:gd name="connsiteY30" fmla="*/ 309127 h 4532979"/>
              <a:gd name="connsiteX31" fmla="*/ 1665174 w 3330348"/>
              <a:gd name="connsiteY31" fmla="*/ 0 h 45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30348" h="4532979">
                <a:moveTo>
                  <a:pt x="1913" y="3068274"/>
                </a:moveTo>
                <a:cubicBezTo>
                  <a:pt x="12552" y="3088631"/>
                  <a:pt x="12431" y="3109172"/>
                  <a:pt x="33829" y="3129345"/>
                </a:cubicBezTo>
                <a:cubicBezTo>
                  <a:pt x="189101" y="3275719"/>
                  <a:pt x="860482" y="3385824"/>
                  <a:pt x="1665174" y="3385824"/>
                </a:cubicBezTo>
                <a:cubicBezTo>
                  <a:pt x="2469867" y="3385824"/>
                  <a:pt x="3141247" y="3275719"/>
                  <a:pt x="3296519" y="3129345"/>
                </a:cubicBezTo>
                <a:cubicBezTo>
                  <a:pt x="3312446" y="3112160"/>
                  <a:pt x="3317796" y="3088631"/>
                  <a:pt x="3328434" y="3068274"/>
                </a:cubicBezTo>
                <a:cubicBezTo>
                  <a:pt x="3329074" y="3449438"/>
                  <a:pt x="3329709" y="3830602"/>
                  <a:pt x="3330348" y="4211766"/>
                </a:cubicBezTo>
                <a:cubicBezTo>
                  <a:pt x="3330348" y="4389168"/>
                  <a:pt x="2584823" y="4532979"/>
                  <a:pt x="1665174" y="4532979"/>
                </a:cubicBezTo>
                <a:cubicBezTo>
                  <a:pt x="745525" y="4532979"/>
                  <a:pt x="0" y="4389168"/>
                  <a:pt x="0" y="4211766"/>
                </a:cubicBezTo>
                <a:cubicBezTo>
                  <a:pt x="639" y="3830602"/>
                  <a:pt x="1274" y="3449438"/>
                  <a:pt x="1913" y="3068274"/>
                </a:cubicBezTo>
                <a:close/>
                <a:moveTo>
                  <a:pt x="1913" y="1762531"/>
                </a:moveTo>
                <a:cubicBezTo>
                  <a:pt x="12552" y="1782888"/>
                  <a:pt x="12431" y="1803429"/>
                  <a:pt x="33829" y="1823602"/>
                </a:cubicBezTo>
                <a:cubicBezTo>
                  <a:pt x="189101" y="1969976"/>
                  <a:pt x="860482" y="2080081"/>
                  <a:pt x="1665174" y="2080081"/>
                </a:cubicBezTo>
                <a:cubicBezTo>
                  <a:pt x="2469867" y="2080081"/>
                  <a:pt x="3141247" y="1969976"/>
                  <a:pt x="3296519" y="1823602"/>
                </a:cubicBezTo>
                <a:cubicBezTo>
                  <a:pt x="3312446" y="1806417"/>
                  <a:pt x="3317796" y="1782888"/>
                  <a:pt x="3328434" y="1762531"/>
                </a:cubicBezTo>
                <a:cubicBezTo>
                  <a:pt x="3329074" y="2143695"/>
                  <a:pt x="3329709" y="2524859"/>
                  <a:pt x="3330348" y="2906023"/>
                </a:cubicBezTo>
                <a:cubicBezTo>
                  <a:pt x="3330348" y="3083425"/>
                  <a:pt x="2584823" y="3227236"/>
                  <a:pt x="1665174" y="3227236"/>
                </a:cubicBezTo>
                <a:cubicBezTo>
                  <a:pt x="745525" y="3227236"/>
                  <a:pt x="0" y="3083425"/>
                  <a:pt x="0" y="2906023"/>
                </a:cubicBezTo>
                <a:cubicBezTo>
                  <a:pt x="639" y="2524859"/>
                  <a:pt x="1274" y="2143695"/>
                  <a:pt x="1913" y="1762531"/>
                </a:cubicBezTo>
                <a:close/>
                <a:moveTo>
                  <a:pt x="1913" y="456788"/>
                </a:moveTo>
                <a:cubicBezTo>
                  <a:pt x="12552" y="477145"/>
                  <a:pt x="12431" y="497686"/>
                  <a:pt x="33829" y="517859"/>
                </a:cubicBezTo>
                <a:cubicBezTo>
                  <a:pt x="189101" y="664233"/>
                  <a:pt x="860482" y="774338"/>
                  <a:pt x="1665174" y="774338"/>
                </a:cubicBezTo>
                <a:cubicBezTo>
                  <a:pt x="2469867" y="774338"/>
                  <a:pt x="3141247" y="664233"/>
                  <a:pt x="3296519" y="517859"/>
                </a:cubicBezTo>
                <a:cubicBezTo>
                  <a:pt x="3312446" y="500674"/>
                  <a:pt x="3317796" y="477145"/>
                  <a:pt x="3328434" y="456788"/>
                </a:cubicBezTo>
                <a:cubicBezTo>
                  <a:pt x="3329074" y="837952"/>
                  <a:pt x="3329709" y="1219116"/>
                  <a:pt x="3330348" y="1600280"/>
                </a:cubicBezTo>
                <a:cubicBezTo>
                  <a:pt x="3330348" y="1777682"/>
                  <a:pt x="2584823" y="1921493"/>
                  <a:pt x="1665174" y="1921493"/>
                </a:cubicBezTo>
                <a:cubicBezTo>
                  <a:pt x="745525" y="1921493"/>
                  <a:pt x="0" y="1777682"/>
                  <a:pt x="0" y="1600280"/>
                </a:cubicBezTo>
                <a:cubicBezTo>
                  <a:pt x="639" y="1219116"/>
                  <a:pt x="1274" y="837952"/>
                  <a:pt x="1913" y="456788"/>
                </a:cubicBezTo>
                <a:close/>
                <a:moveTo>
                  <a:pt x="1665174" y="0"/>
                </a:moveTo>
                <a:cubicBezTo>
                  <a:pt x="2550226" y="0"/>
                  <a:pt x="3267703" y="138401"/>
                  <a:pt x="3267703" y="309127"/>
                </a:cubicBezTo>
                <a:cubicBezTo>
                  <a:pt x="3267703" y="479853"/>
                  <a:pt x="2550226" y="618254"/>
                  <a:pt x="1665174" y="618254"/>
                </a:cubicBezTo>
                <a:cubicBezTo>
                  <a:pt x="780122" y="618254"/>
                  <a:pt x="62645" y="479853"/>
                  <a:pt x="62645" y="309127"/>
                </a:cubicBezTo>
                <a:cubicBezTo>
                  <a:pt x="62645" y="138401"/>
                  <a:pt x="780122" y="0"/>
                  <a:pt x="1665174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  <a:noAutofit/>
          </a:bodyPr>
          <a:lstStyle/>
          <a:p>
            <a:pPr defTabSz="932239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7817C08-B07A-3448-AA5E-1985B342F85C}"/>
              </a:ext>
            </a:extLst>
          </p:cNvPr>
          <p:cNvSpPr/>
          <p:nvPr/>
        </p:nvSpPr>
        <p:spPr bwMode="auto">
          <a:xfrm flipH="1">
            <a:off x="2054552" y="3715120"/>
            <a:ext cx="117989" cy="26410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09D5E1-9135-7944-9D38-BB89E4A0E250}"/>
              </a:ext>
            </a:extLst>
          </p:cNvPr>
          <p:cNvSpPr txBox="1"/>
          <p:nvPr/>
        </p:nvSpPr>
        <p:spPr>
          <a:xfrm>
            <a:off x="7263967" y="3381554"/>
            <a:ext cx="14077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32384"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Register and </a:t>
            </a:r>
            <a:br>
              <a:rPr lang="en-US" sz="1200" dirty="0">
                <a:solidFill>
                  <a:prstClr val="black"/>
                </a:solidFill>
                <a:latin typeface="Segoe UI"/>
              </a:rPr>
            </a:br>
            <a:r>
              <a:rPr lang="en-US" sz="1200" dirty="0">
                <a:solidFill>
                  <a:prstClr val="black"/>
                </a:solidFill>
                <a:latin typeface="Segoe UI"/>
              </a:rPr>
              <a:t>Manage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A00FAC3-AEC4-4944-AB77-F6BFB8241EE7}"/>
              </a:ext>
            </a:extLst>
          </p:cNvPr>
          <p:cNvSpPr txBox="1"/>
          <p:nvPr/>
        </p:nvSpPr>
        <p:spPr>
          <a:xfrm>
            <a:off x="7189283" y="5987388"/>
            <a:ext cx="7352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32384"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Build Image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0650047C-199C-6245-B15F-21D093C61A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878" y="3006970"/>
            <a:ext cx="489207" cy="565117"/>
          </a:xfrm>
          <a:prstGeom prst="rect">
            <a:avLst/>
          </a:prstGeom>
        </p:spPr>
      </p:pic>
      <p:pic>
        <p:nvPicPr>
          <p:cNvPr id="139" name="Picture 10" descr="https://ih1.redbubble.net/image.361353434.1330/flat,800x800,075,f.jpg">
            <a:extLst>
              <a:ext uri="{FF2B5EF4-FFF2-40B4-BE49-F238E27FC236}">
                <a16:creationId xmlns:a16="http://schemas.microsoft.com/office/drawing/2014/main" id="{B9F39449-1DB6-7C45-8416-47F08FFA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888" y="3744160"/>
            <a:ext cx="993370" cy="3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2E138F8-BB2B-764C-8044-73F033797431}"/>
              </a:ext>
            </a:extLst>
          </p:cNvPr>
          <p:cNvSpPr txBox="1"/>
          <p:nvPr/>
        </p:nvSpPr>
        <p:spPr>
          <a:xfrm>
            <a:off x="3123104" y="3332471"/>
            <a:ext cx="828851" cy="554555"/>
          </a:xfrm>
          <a:prstGeom prst="rect">
            <a:avLst/>
          </a:prstGeom>
          <a:noFill/>
        </p:spPr>
        <p:txBody>
          <a:bodyPr wrap="square" lIns="182750" tIns="146201" rIns="182750" bIns="146201" rtlCol="0" anchor="t">
            <a:spAutoFit/>
          </a:bodyPr>
          <a:lstStyle/>
          <a:p>
            <a:pPr algn="ctr" defTabSz="913522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836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0F2D3D-4A4E-1846-A0C1-0B556171E2C2}"/>
              </a:ext>
            </a:extLst>
          </p:cNvPr>
          <p:cNvSpPr txBox="1"/>
          <p:nvPr/>
        </p:nvSpPr>
        <p:spPr>
          <a:xfrm>
            <a:off x="2519601" y="4231497"/>
            <a:ext cx="2035856" cy="43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32384">
              <a:defRPr/>
            </a:pPr>
            <a:r>
              <a:rPr lang="en-US" sz="1399" dirty="0">
                <a:solidFill>
                  <a:prstClr val="black"/>
                </a:solidFill>
                <a:latin typeface="Segoe UI"/>
              </a:rPr>
              <a:t>Build model </a:t>
            </a:r>
            <a:br>
              <a:rPr lang="en-US" sz="1399" dirty="0">
                <a:solidFill>
                  <a:prstClr val="black"/>
                </a:solidFill>
                <a:latin typeface="Segoe UI"/>
              </a:rPr>
            </a:br>
            <a:r>
              <a:rPr lang="en-US" sz="1399" dirty="0">
                <a:solidFill>
                  <a:prstClr val="black"/>
                </a:solidFill>
                <a:latin typeface="Segoe UI"/>
              </a:rPr>
              <a:t>(your favorite IDE)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6F5C88-567F-5548-98EB-AB897B28E1E7}"/>
              </a:ext>
            </a:extLst>
          </p:cNvPr>
          <p:cNvSpPr txBox="1"/>
          <p:nvPr/>
        </p:nvSpPr>
        <p:spPr>
          <a:xfrm>
            <a:off x="3696699" y="5844929"/>
            <a:ext cx="14488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32384"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Deploy Service</a:t>
            </a:r>
          </a:p>
          <a:p>
            <a:pPr defTabSz="932384"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Monitor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99025A5-4D5D-E740-8A49-61CE2A0DA3C8}"/>
              </a:ext>
            </a:extLst>
          </p:cNvPr>
          <p:cNvGrpSpPr/>
          <p:nvPr/>
        </p:nvGrpSpPr>
        <p:grpSpPr>
          <a:xfrm>
            <a:off x="4081135" y="5275971"/>
            <a:ext cx="541482" cy="479768"/>
            <a:chOff x="10902845" y="2693238"/>
            <a:chExt cx="644231" cy="570807"/>
          </a:xfrm>
        </p:grpSpPr>
        <p:sp>
          <p:nvSpPr>
            <p:cNvPr id="173" name="Freeform 146">
              <a:extLst>
                <a:ext uri="{FF2B5EF4-FFF2-40B4-BE49-F238E27FC236}">
                  <a16:creationId xmlns:a16="http://schemas.microsoft.com/office/drawing/2014/main" id="{FA98D7FB-324E-6042-9CC0-C9155CD3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2845" y="2693238"/>
              <a:ext cx="644231" cy="407997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960" b="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D7E42D0-D9EC-F944-9892-610A464CAAE7}"/>
                </a:ext>
              </a:extLst>
            </p:cNvPr>
            <p:cNvSpPr/>
            <p:nvPr/>
          </p:nvSpPr>
          <p:spPr bwMode="auto">
            <a:xfrm>
              <a:off x="11138157" y="3021086"/>
              <a:ext cx="205040" cy="14846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0DEBDC6-6492-F148-8E12-49D6CD21A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5742" y="2947705"/>
              <a:ext cx="0" cy="3163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86BB0FF-4AC9-DF44-A0D3-7DA0508F9A30}"/>
              </a:ext>
            </a:extLst>
          </p:cNvPr>
          <p:cNvGrpSpPr/>
          <p:nvPr/>
        </p:nvGrpSpPr>
        <p:grpSpPr>
          <a:xfrm rot="1800000">
            <a:off x="7711771" y="2698301"/>
            <a:ext cx="512177" cy="593570"/>
            <a:chOff x="6281977" y="1925712"/>
            <a:chExt cx="609366" cy="706203"/>
          </a:xfrm>
        </p:grpSpPr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525929D0-BBE2-7549-BF50-EE6F390F4136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C105D50-BBEE-1845-90BC-0EF30FC08E51}"/>
                </a:ext>
              </a:extLst>
            </p:cNvPr>
            <p:cNvCxnSpPr>
              <a:stCxn id="177" idx="3"/>
              <a:endCxn id="177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666BB99-699A-BB4A-A87F-433E1A3B07F5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7077814-1982-794A-B409-3D6FBED1A944}"/>
                  </a:ext>
                </a:extLst>
              </p:cNvPr>
              <p:cNvCxnSpPr>
                <a:cxnSpLocks/>
                <a:stCxn id="177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4E38DD5-96BD-6E4A-BD6D-9806C6143270}"/>
                  </a:ext>
                </a:extLst>
              </p:cNvPr>
              <p:cNvCxnSpPr>
                <a:stCxn id="177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4323C2B-5C8D-D940-8C97-7697AFFA4C4E}"/>
                  </a:ext>
                </a:extLst>
              </p:cNvPr>
              <p:cNvCxnSpPr>
                <a:cxnSpLocks/>
                <a:stCxn id="177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0BC3873-06AC-EF47-9509-95E76B7BAE33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21D98BA-5720-0D4F-BC0F-E2B3C6C0A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28ED1E1-FE46-D14E-B6B5-FA134E8017A7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2B3EA98-E9C3-9241-BF96-AF61696A0B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8D8B1C0-9C53-DA40-8086-BD304ADF2DA6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1BA9DB7-16AE-A14C-85C2-1A70346706A5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92A4BCE-3077-D54C-ABDB-62E0CC9D0B6C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B860905-C32B-BE49-912A-0B52BE6419D4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A6F9AD-E5FB-FC45-8D91-7E2039D38A6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CF31637-10F1-E94E-95A2-882CEF5D600B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037609-1A15-3E4A-B6FB-8D3444D07326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1E30766-5BEA-014A-A71E-0DD9D456F5DF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BA5C6F-0674-7C48-9056-BD48849AA1ED}"/>
              </a:ext>
            </a:extLst>
          </p:cNvPr>
          <p:cNvGrpSpPr/>
          <p:nvPr/>
        </p:nvGrpSpPr>
        <p:grpSpPr>
          <a:xfrm>
            <a:off x="7265653" y="5400842"/>
            <a:ext cx="589396" cy="466000"/>
            <a:chOff x="967154" y="1481462"/>
            <a:chExt cx="5331069" cy="4214950"/>
          </a:xfrm>
          <a:noFill/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EC7017F-7AD2-304C-BE14-D4E66475C6DB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4" y="5696412"/>
              <a:ext cx="5331069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49C43B7-28BE-CA40-9275-5359BAF500B4}"/>
                </a:ext>
              </a:extLst>
            </p:cNvPr>
            <p:cNvSpPr/>
            <p:nvPr/>
          </p:nvSpPr>
          <p:spPr bwMode="auto">
            <a:xfrm>
              <a:off x="1286608" y="2696308"/>
              <a:ext cx="2793023" cy="3000104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F98AB08-028C-F543-B507-412E1111B133}"/>
                </a:ext>
              </a:extLst>
            </p:cNvPr>
            <p:cNvSpPr/>
            <p:nvPr/>
          </p:nvSpPr>
          <p:spPr bwMode="auto">
            <a:xfrm>
              <a:off x="2225919" y="4700954"/>
              <a:ext cx="914400" cy="995458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9" name="Freeform: Shape 404">
              <a:extLst>
                <a:ext uri="{FF2B5EF4-FFF2-40B4-BE49-F238E27FC236}">
                  <a16:creationId xmlns:a16="http://schemas.microsoft.com/office/drawing/2014/main" id="{30CF6A7F-B14F-8440-9BE6-2616D465776D}"/>
                </a:ext>
              </a:extLst>
            </p:cNvPr>
            <p:cNvSpPr/>
            <p:nvPr/>
          </p:nvSpPr>
          <p:spPr bwMode="auto">
            <a:xfrm>
              <a:off x="3301093" y="1481462"/>
              <a:ext cx="2666747" cy="4214948"/>
            </a:xfrm>
            <a:custGeom>
              <a:avLst/>
              <a:gdLst>
                <a:gd name="connsiteX0" fmla="*/ 0 w 2662937"/>
                <a:gd name="connsiteY0" fmla="*/ 0 h 4214948"/>
                <a:gd name="connsiteX1" fmla="*/ 2662937 w 2662937"/>
                <a:gd name="connsiteY1" fmla="*/ 0 h 4214948"/>
                <a:gd name="connsiteX2" fmla="*/ 2662937 w 2662937"/>
                <a:gd name="connsiteY2" fmla="*/ 4214948 h 4214948"/>
                <a:gd name="connsiteX3" fmla="*/ 0 w 2662937"/>
                <a:gd name="connsiteY3" fmla="*/ 4214948 h 4214948"/>
                <a:gd name="connsiteX4" fmla="*/ 0 w 2662937"/>
                <a:gd name="connsiteY4" fmla="*/ 3286480 h 4214948"/>
                <a:gd name="connsiteX5" fmla="*/ 864617 w 2662937"/>
                <a:gd name="connsiteY5" fmla="*/ 3286480 h 4214948"/>
                <a:gd name="connsiteX6" fmla="*/ 864617 w 2662937"/>
                <a:gd name="connsiteY6" fmla="*/ 896983 h 4214948"/>
                <a:gd name="connsiteX7" fmla="*/ 0 w 2662937"/>
                <a:gd name="connsiteY7" fmla="*/ 896983 h 4214948"/>
                <a:gd name="connsiteX8" fmla="*/ 0 w 2662937"/>
                <a:gd name="connsiteY8" fmla="*/ 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8" fmla="*/ 956057 w 2662937"/>
                <a:gd name="connsiteY8" fmla="*/ 337792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0" fmla="*/ 864617 w 2662937"/>
                <a:gd name="connsiteY0" fmla="*/ 896983 h 4214948"/>
                <a:gd name="connsiteX1" fmla="*/ 0 w 2662937"/>
                <a:gd name="connsiteY1" fmla="*/ 896983 h 4214948"/>
                <a:gd name="connsiteX2" fmla="*/ 0 w 2662937"/>
                <a:gd name="connsiteY2" fmla="*/ 0 h 4214948"/>
                <a:gd name="connsiteX3" fmla="*/ 2662937 w 2662937"/>
                <a:gd name="connsiteY3" fmla="*/ 0 h 4214948"/>
                <a:gd name="connsiteX4" fmla="*/ 2662937 w 2662937"/>
                <a:gd name="connsiteY4" fmla="*/ 4214948 h 4214948"/>
                <a:gd name="connsiteX5" fmla="*/ 0 w 2662937"/>
                <a:gd name="connsiteY5" fmla="*/ 4214948 h 4214948"/>
                <a:gd name="connsiteX0" fmla="*/ 0 w 2662937"/>
                <a:gd name="connsiteY0" fmla="*/ 896983 h 4214948"/>
                <a:gd name="connsiteX1" fmla="*/ 0 w 2662937"/>
                <a:gd name="connsiteY1" fmla="*/ 0 h 4214948"/>
                <a:gd name="connsiteX2" fmla="*/ 2662937 w 2662937"/>
                <a:gd name="connsiteY2" fmla="*/ 0 h 4214948"/>
                <a:gd name="connsiteX3" fmla="*/ 2662937 w 2662937"/>
                <a:gd name="connsiteY3" fmla="*/ 4214948 h 4214948"/>
                <a:gd name="connsiteX4" fmla="*/ 0 w 2662937"/>
                <a:gd name="connsiteY4" fmla="*/ 4214948 h 421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937" h="4214948">
                  <a:moveTo>
                    <a:pt x="0" y="896983"/>
                  </a:moveTo>
                  <a:lnTo>
                    <a:pt x="0" y="0"/>
                  </a:lnTo>
                  <a:lnTo>
                    <a:pt x="2662937" y="0"/>
                  </a:lnTo>
                  <a:lnTo>
                    <a:pt x="2662937" y="4214948"/>
                  </a:lnTo>
                  <a:lnTo>
                    <a:pt x="0" y="4214948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0" name="Freeform: Shape 405">
              <a:extLst>
                <a:ext uri="{FF2B5EF4-FFF2-40B4-BE49-F238E27FC236}">
                  <a16:creationId xmlns:a16="http://schemas.microsoft.com/office/drawing/2014/main" id="{955D3493-950B-6647-8376-6CD561B3CAFE}"/>
                </a:ext>
              </a:extLst>
            </p:cNvPr>
            <p:cNvSpPr/>
            <p:nvPr/>
          </p:nvSpPr>
          <p:spPr bwMode="auto">
            <a:xfrm>
              <a:off x="4427765" y="4700955"/>
              <a:ext cx="647700" cy="995456"/>
            </a:xfrm>
            <a:custGeom>
              <a:avLst/>
              <a:gdLst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4" fmla="*/ 0 w 696685"/>
                <a:gd name="connsiteY4" fmla="*/ 1302517 h 1831521"/>
                <a:gd name="connsiteX5" fmla="*/ 48985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6" fmla="*/ 140425 w 696685"/>
                <a:gd name="connsiteY6" fmla="*/ 1470756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0" fmla="*/ 0 w 647700"/>
                <a:gd name="connsiteY0" fmla="*/ 0 h 1831521"/>
                <a:gd name="connsiteX1" fmla="*/ 647700 w 647700"/>
                <a:gd name="connsiteY1" fmla="*/ 0 h 1831521"/>
                <a:gd name="connsiteX2" fmla="*/ 647700 w 647700"/>
                <a:gd name="connsiteY2" fmla="*/ 1831521 h 18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831521">
                  <a:moveTo>
                    <a:pt x="0" y="0"/>
                  </a:moveTo>
                  <a:lnTo>
                    <a:pt x="647700" y="0"/>
                  </a:lnTo>
                  <a:lnTo>
                    <a:pt x="647700" y="1831521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99D9F-7ED2-6541-8648-491FB43A7D14}"/>
              </a:ext>
            </a:extLst>
          </p:cNvPr>
          <p:cNvSpPr/>
          <p:nvPr/>
        </p:nvSpPr>
        <p:spPr bwMode="auto">
          <a:xfrm>
            <a:off x="5092549" y="1196901"/>
            <a:ext cx="1503755" cy="91729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316505D-6F16-E44C-9488-23A4FE7EF7C6}"/>
              </a:ext>
            </a:extLst>
          </p:cNvPr>
          <p:cNvGrpSpPr/>
          <p:nvPr/>
        </p:nvGrpSpPr>
        <p:grpSpPr>
          <a:xfrm>
            <a:off x="5525687" y="1211595"/>
            <a:ext cx="566912" cy="566912"/>
            <a:chOff x="6064661" y="2331652"/>
            <a:chExt cx="674488" cy="674488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EB5162E-3CF7-2E41-A757-63A916103FFC}"/>
                </a:ext>
              </a:extLst>
            </p:cNvPr>
            <p:cNvGrpSpPr/>
            <p:nvPr/>
          </p:nvGrpSpPr>
          <p:grpSpPr>
            <a:xfrm>
              <a:off x="6064661" y="2331652"/>
              <a:ext cx="674488" cy="674488"/>
              <a:chOff x="6064661" y="2331652"/>
              <a:chExt cx="674488" cy="674488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308D21E-DFB2-404E-B765-286424858CCB}"/>
                  </a:ext>
                </a:extLst>
              </p:cNvPr>
              <p:cNvSpPr/>
              <p:nvPr/>
            </p:nvSpPr>
            <p:spPr bwMode="auto">
              <a:xfrm>
                <a:off x="6211116" y="2331652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0A188FC-44AC-4645-A65B-0637B8C096B3}"/>
                  </a:ext>
                </a:extLst>
              </p:cNvPr>
              <p:cNvSpPr/>
              <p:nvPr/>
            </p:nvSpPr>
            <p:spPr bwMode="auto">
              <a:xfrm rot="36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BA6C7214-66BB-414A-895A-E7FEA722AEB2}"/>
                  </a:ext>
                </a:extLst>
              </p:cNvPr>
              <p:cNvSpPr/>
              <p:nvPr/>
            </p:nvSpPr>
            <p:spPr bwMode="auto">
              <a:xfrm rot="180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EB97B26-EFED-2E40-A7AE-076E16A751C0}"/>
                </a:ext>
              </a:extLst>
            </p:cNvPr>
            <p:cNvSpPr/>
            <p:nvPr/>
          </p:nvSpPr>
          <p:spPr bwMode="auto">
            <a:xfrm>
              <a:off x="6301928" y="2568919"/>
              <a:ext cx="199955" cy="19995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239" name="Freeform 238">
            <a:extLst>
              <a:ext uri="{FF2B5EF4-FFF2-40B4-BE49-F238E27FC236}">
                <a16:creationId xmlns:a16="http://schemas.microsoft.com/office/drawing/2014/main" id="{BF84D008-0197-DB4B-A0C2-9548A308D674}"/>
              </a:ext>
            </a:extLst>
          </p:cNvPr>
          <p:cNvSpPr/>
          <p:nvPr/>
        </p:nvSpPr>
        <p:spPr bwMode="auto">
          <a:xfrm rot="19841501" flipH="1">
            <a:off x="4256384" y="2104698"/>
            <a:ext cx="117989" cy="26410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0" name="Freeform 239">
            <a:extLst>
              <a:ext uri="{FF2B5EF4-FFF2-40B4-BE49-F238E27FC236}">
                <a16:creationId xmlns:a16="http://schemas.microsoft.com/office/drawing/2014/main" id="{0EA015D6-8970-F442-96D2-12A12E0331D4}"/>
              </a:ext>
            </a:extLst>
          </p:cNvPr>
          <p:cNvSpPr/>
          <p:nvPr/>
        </p:nvSpPr>
        <p:spPr bwMode="auto">
          <a:xfrm rot="1583341" flipH="1">
            <a:off x="7244180" y="2119464"/>
            <a:ext cx="117989" cy="26410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1" name="Freeform 240">
            <a:extLst>
              <a:ext uri="{FF2B5EF4-FFF2-40B4-BE49-F238E27FC236}">
                <a16:creationId xmlns:a16="http://schemas.microsoft.com/office/drawing/2014/main" id="{6B0D99FF-B2E7-624A-B45A-9634031CA932}"/>
              </a:ext>
            </a:extLst>
          </p:cNvPr>
          <p:cNvSpPr/>
          <p:nvPr/>
        </p:nvSpPr>
        <p:spPr bwMode="auto">
          <a:xfrm rot="6586313" flipH="1">
            <a:off x="8012622" y="4530327"/>
            <a:ext cx="117989" cy="26410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2" name="Freeform 241">
            <a:extLst>
              <a:ext uri="{FF2B5EF4-FFF2-40B4-BE49-F238E27FC236}">
                <a16:creationId xmlns:a16="http://schemas.microsoft.com/office/drawing/2014/main" id="{F4F68F41-8CEF-A649-9EA5-926EC4FBDD9F}"/>
              </a:ext>
            </a:extLst>
          </p:cNvPr>
          <p:cNvSpPr/>
          <p:nvPr/>
        </p:nvSpPr>
        <p:spPr bwMode="auto">
          <a:xfrm rot="10800000" flipH="1">
            <a:off x="5778608" y="6239578"/>
            <a:ext cx="117989" cy="26410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3" name="Freeform 242">
            <a:extLst>
              <a:ext uri="{FF2B5EF4-FFF2-40B4-BE49-F238E27FC236}">
                <a16:creationId xmlns:a16="http://schemas.microsoft.com/office/drawing/2014/main" id="{0ADB20F3-7508-1E48-AF72-636595DAC877}"/>
              </a:ext>
            </a:extLst>
          </p:cNvPr>
          <p:cNvSpPr/>
          <p:nvPr/>
        </p:nvSpPr>
        <p:spPr bwMode="auto">
          <a:xfrm rot="13939501" flipH="1">
            <a:off x="3666935" y="4924216"/>
            <a:ext cx="117989" cy="26410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6D741F-9E32-4325-80E2-0E237C1A40B6}"/>
              </a:ext>
            </a:extLst>
          </p:cNvPr>
          <p:cNvGrpSpPr/>
          <p:nvPr/>
        </p:nvGrpSpPr>
        <p:grpSpPr>
          <a:xfrm rot="1758133">
            <a:off x="5028116" y="1034789"/>
            <a:ext cx="1576525" cy="1557619"/>
            <a:chOff x="8588574" y="428487"/>
            <a:chExt cx="1780248" cy="175889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5353630-40F6-4E37-AD43-550A263DCFD9}"/>
                </a:ext>
              </a:extLst>
            </p:cNvPr>
            <p:cNvSpPr/>
            <p:nvPr/>
          </p:nvSpPr>
          <p:spPr bwMode="auto">
            <a:xfrm>
              <a:off x="8671754" y="459948"/>
              <a:ext cx="1626863" cy="1626863"/>
            </a:xfrm>
            <a:prstGeom prst="ellipse">
              <a:avLst/>
            </a:prstGeom>
            <a:ln w="12700" cap="sq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32563"/>
              <a:endParaRPr lang="en-US" dirty="0" err="1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605EE45-72F0-410F-96CC-92D0209F2B13}"/>
                </a:ext>
              </a:extLst>
            </p:cNvPr>
            <p:cNvSpPr/>
            <p:nvPr/>
          </p:nvSpPr>
          <p:spPr bwMode="auto">
            <a:xfrm>
              <a:off x="9715808" y="428487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7EA252C-F2D3-448B-8D0C-6D5A39BD1C4C}"/>
                </a:ext>
              </a:extLst>
            </p:cNvPr>
            <p:cNvSpPr/>
            <p:nvPr/>
          </p:nvSpPr>
          <p:spPr bwMode="auto">
            <a:xfrm>
              <a:off x="8588574" y="935160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6E866F2-F256-47FD-B1F0-8B9848D87388}"/>
                </a:ext>
              </a:extLst>
            </p:cNvPr>
            <p:cNvSpPr/>
            <p:nvPr/>
          </p:nvSpPr>
          <p:spPr bwMode="auto">
            <a:xfrm>
              <a:off x="9156857" y="1957996"/>
              <a:ext cx="203200" cy="22939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7E64E60-949F-41B3-8BF1-9993B12A97D3}"/>
                </a:ext>
              </a:extLst>
            </p:cNvPr>
            <p:cNvSpPr/>
            <p:nvPr/>
          </p:nvSpPr>
          <p:spPr bwMode="auto">
            <a:xfrm>
              <a:off x="10165622" y="1425236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11" name="Freeform 238">
              <a:extLst>
                <a:ext uri="{FF2B5EF4-FFF2-40B4-BE49-F238E27FC236}">
                  <a16:creationId xmlns:a16="http://schemas.microsoft.com/office/drawing/2014/main" id="{48EFFA72-4B3A-4E85-B30B-D686A510C2A6}"/>
                </a:ext>
              </a:extLst>
            </p:cNvPr>
            <p:cNvSpPr/>
            <p:nvPr/>
          </p:nvSpPr>
          <p:spPr bwMode="auto">
            <a:xfrm rot="951750" flipH="1">
              <a:off x="9787594" y="434273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2" name="Freeform 238">
              <a:extLst>
                <a:ext uri="{FF2B5EF4-FFF2-40B4-BE49-F238E27FC236}">
                  <a16:creationId xmlns:a16="http://schemas.microsoft.com/office/drawing/2014/main" id="{418A59EC-FF1D-46DA-AEE6-5EFE24995F91}"/>
                </a:ext>
              </a:extLst>
            </p:cNvPr>
            <p:cNvSpPr/>
            <p:nvPr/>
          </p:nvSpPr>
          <p:spPr bwMode="auto">
            <a:xfrm rot="12271368" flipH="1">
              <a:off x="9210188" y="1956381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3" name="Freeform 238">
              <a:extLst>
                <a:ext uri="{FF2B5EF4-FFF2-40B4-BE49-F238E27FC236}">
                  <a16:creationId xmlns:a16="http://schemas.microsoft.com/office/drawing/2014/main" id="{235452A9-F16F-45AF-95DE-AB6479BF394E}"/>
                </a:ext>
              </a:extLst>
            </p:cNvPr>
            <p:cNvSpPr/>
            <p:nvPr/>
          </p:nvSpPr>
          <p:spPr bwMode="auto">
            <a:xfrm rot="6703119" flipH="1">
              <a:off x="10232242" y="1446507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4" name="Freeform 238">
              <a:extLst>
                <a:ext uri="{FF2B5EF4-FFF2-40B4-BE49-F238E27FC236}">
                  <a16:creationId xmlns:a16="http://schemas.microsoft.com/office/drawing/2014/main" id="{260BAC64-88C5-4C33-AFE5-308445E49DE1}"/>
                </a:ext>
              </a:extLst>
            </p:cNvPr>
            <p:cNvSpPr/>
            <p:nvPr/>
          </p:nvSpPr>
          <p:spPr bwMode="auto">
            <a:xfrm rot="17572891" flipH="1">
              <a:off x="8689051" y="934765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1C7EB02-38D6-F449-B54A-AA4153E5EEE8}"/>
              </a:ext>
            </a:extLst>
          </p:cNvPr>
          <p:cNvSpPr txBox="1"/>
          <p:nvPr/>
        </p:nvSpPr>
        <p:spPr>
          <a:xfrm>
            <a:off x="5241859" y="1837521"/>
            <a:ext cx="1171553" cy="43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32384">
              <a:defRPr/>
            </a:pPr>
            <a:r>
              <a:rPr lang="en-US" sz="1399" dirty="0">
                <a:solidFill>
                  <a:prstClr val="black"/>
                </a:solidFill>
                <a:latin typeface="Segoe UI"/>
              </a:rPr>
              <a:t>Train &amp; </a:t>
            </a:r>
            <a:br>
              <a:rPr lang="en-US" sz="1399" dirty="0">
                <a:solidFill>
                  <a:prstClr val="black"/>
                </a:solidFill>
                <a:latin typeface="Segoe UI"/>
              </a:rPr>
            </a:br>
            <a:r>
              <a:rPr lang="en-US" sz="1399" dirty="0">
                <a:solidFill>
                  <a:prstClr val="black"/>
                </a:solidFill>
                <a:latin typeface="Segoe UI"/>
              </a:rPr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26483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" dur="2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3" dur="2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mph" presetSubtype="0" repeatCount="3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" dur="2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mph" presetSubtype="0" repeatCount="3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7" dur="2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decel="1470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9" dur="8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63" presetClass="path" presetSubtype="0" accel="11765" decel="1764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1.2375 -4.44444E-6 " pathEditMode="relative" rAng="0" ptsTypes="AA">
                                      <p:cBhvr>
                                        <p:cTn id="21" dur="9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7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1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decel="1470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6" dur="8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" grpId="1" animBg="1"/>
      <p:bldP spid="135" grpId="0"/>
      <p:bldP spid="137" grpId="0"/>
      <p:bldP spid="141" grpId="0"/>
      <p:bldP spid="142" grpId="0"/>
      <p:bldP spid="1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8F540-B516-4595-99BE-669BAE43E877}"/>
              </a:ext>
            </a:extLst>
          </p:cNvPr>
          <p:cNvSpPr/>
          <p:nvPr/>
        </p:nvSpPr>
        <p:spPr bwMode="auto">
          <a:xfrm>
            <a:off x="751107" y="2835495"/>
            <a:ext cx="1811217" cy="221576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Condition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Regulations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458CC-0786-48FB-A64B-B427CE24316B}"/>
              </a:ext>
            </a:extLst>
          </p:cNvPr>
          <p:cNvSpPr/>
          <p:nvPr/>
        </p:nvSpPr>
        <p:spPr bwMode="auto">
          <a:xfrm>
            <a:off x="5689390" y="2835496"/>
            <a:ext cx="1398950" cy="184908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1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2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3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4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3D47F-F817-488D-A5C9-E311626DB096}"/>
              </a:ext>
            </a:extLst>
          </p:cNvPr>
          <p:cNvSpPr/>
          <p:nvPr/>
        </p:nvSpPr>
        <p:spPr bwMode="auto">
          <a:xfrm>
            <a:off x="3147001" y="2835495"/>
            <a:ext cx="2327011" cy="221576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Gradient Boosted  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Nearest Neighbors 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SVM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Bayesian Regression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LGBM 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5D490-EE66-4928-8D25-10151ED50C5B}"/>
              </a:ext>
            </a:extLst>
          </p:cNvPr>
          <p:cNvSpPr/>
          <p:nvPr/>
        </p:nvSpPr>
        <p:spPr bwMode="auto">
          <a:xfrm>
            <a:off x="751107" y="2883502"/>
            <a:ext cx="1896591" cy="30514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55956" rIns="93260" bIns="55956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white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EEEBE-474C-4A48-8C83-5F1694ABB77B}"/>
              </a:ext>
            </a:extLst>
          </p:cNvPr>
          <p:cNvSpPr/>
          <p:nvPr/>
        </p:nvSpPr>
        <p:spPr bwMode="auto">
          <a:xfrm>
            <a:off x="3147001" y="2858371"/>
            <a:ext cx="2125705" cy="34800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27978" rIns="9326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white"/>
                </a:solidFill>
                <a:latin typeface="Segoe UI Semibold"/>
                <a:cs typeface="Segoe UI Semibold" panose="020B0702040204020203" pitchFamily="34" charset="0"/>
              </a:rPr>
              <a:t>Gradient Boosted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4F1C5-AFA1-4EB9-B62D-87EF246C2E29}"/>
              </a:ext>
            </a:extLst>
          </p:cNvPr>
          <p:cNvSpPr/>
          <p:nvPr/>
        </p:nvSpPr>
        <p:spPr bwMode="auto">
          <a:xfrm>
            <a:off x="5689391" y="2835496"/>
            <a:ext cx="1702900" cy="184908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Criterion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Loss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Min Samples Split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Min Samples Leaf</a:t>
            </a:r>
          </a:p>
          <a:p>
            <a:pPr defTabSz="951028" fontAlgn="base">
              <a:lnSpc>
                <a:spcPct val="150000"/>
              </a:lnSpc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Segoe UI" pitchFamily="34" charset="0"/>
                <a:cs typeface="Segoe UI Semibold" panose="020B0702040204020203" pitchFamily="34" charset="0"/>
              </a:rPr>
              <a:t>Others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7F8B3D-BA5D-451F-A1DB-80D9356B9AD0}"/>
              </a:ext>
            </a:extLst>
          </p:cNvPr>
          <p:cNvGrpSpPr/>
          <p:nvPr/>
        </p:nvGrpSpPr>
        <p:grpSpPr>
          <a:xfrm>
            <a:off x="7441166" y="2950911"/>
            <a:ext cx="1479492" cy="149929"/>
            <a:chOff x="8120217" y="3558128"/>
            <a:chExt cx="1940664" cy="14700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E66D7F-221D-4A0D-A9EC-9E8497E2AEAA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721B48-8884-4907-8896-F0A5619E29E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0DBDBC-C4D7-4D6E-9975-A40CD248796E}"/>
                </a:ext>
              </a:extLst>
            </p:cNvPr>
            <p:cNvGrpSpPr/>
            <p:nvPr/>
          </p:nvGrpSpPr>
          <p:grpSpPr>
            <a:xfrm>
              <a:off x="8335846" y="3593256"/>
              <a:ext cx="1509402" cy="111875"/>
              <a:chOff x="8335846" y="3498555"/>
              <a:chExt cx="1509402" cy="2065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F4E9F9-A7BB-417B-B7D8-44E513C1E35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471F8A-A6FF-478F-B21C-16B27F79EA16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BD7BAD-A456-4CDA-AAF2-5B28F66CF7AC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93968D-4ED1-4D98-BC02-7CE789FA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8555"/>
                <a:ext cx="0" cy="2065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79CF59-778A-4310-9EAA-73FC5193DBEB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5C58FA-21CF-4D4E-8F85-D218ABD5DBD4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07C462-2E34-4B78-AF4D-6D93FF61EB7D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2B236-4337-4E82-BF42-5F3BF652CD04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E6691-849A-42CE-B310-226C974D8545}"/>
              </a:ext>
            </a:extLst>
          </p:cNvPr>
          <p:cNvGrpSpPr/>
          <p:nvPr/>
        </p:nvGrpSpPr>
        <p:grpSpPr>
          <a:xfrm>
            <a:off x="7441166" y="3305534"/>
            <a:ext cx="1479492" cy="149925"/>
            <a:chOff x="8120217" y="3558128"/>
            <a:chExt cx="1940664" cy="14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AADB1-5ACB-4B06-8960-DA5B2CBA957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71EAF7-2482-48BE-B9D1-ED930A7D5255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140EAB-319E-4A3D-BADD-1487F2A8610F}"/>
                </a:ext>
              </a:extLst>
            </p:cNvPr>
            <p:cNvGrpSpPr/>
            <p:nvPr/>
          </p:nvGrpSpPr>
          <p:grpSpPr>
            <a:xfrm>
              <a:off x="8335846" y="3592140"/>
              <a:ext cx="1509402" cy="112986"/>
              <a:chOff x="8335846" y="3496504"/>
              <a:chExt cx="1509402" cy="2086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0BEBDB-ED9F-4CF4-86F8-6932A394656B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5136C-A8BF-418A-AC51-79F632211548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D7CE1A0-DB70-4794-98EC-7F2367C9D904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E2E449-5E21-4074-AE06-FFA79787A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6504"/>
                <a:ext cx="0" cy="208625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93B8E-21A1-4B6A-B15E-5563F05446D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085440-B678-4A53-91EA-F68A0F5D3ABF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CADAF9-6666-4671-8DF5-6C4B0902B046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F39F7B7-30CE-40EC-BD52-084CB961FCF6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862650-122D-478D-A643-4F78F1CFC9AD}"/>
              </a:ext>
            </a:extLst>
          </p:cNvPr>
          <p:cNvGrpSpPr/>
          <p:nvPr/>
        </p:nvGrpSpPr>
        <p:grpSpPr>
          <a:xfrm>
            <a:off x="7441166" y="3660154"/>
            <a:ext cx="1479492" cy="149926"/>
            <a:chOff x="8120217" y="3558128"/>
            <a:chExt cx="1940664" cy="147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607C2D-C5DF-442D-8A48-59D656A91493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A20C60-AB0F-478B-8CA7-BFE6B3F9DBD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211F3B-8C0B-4A97-9EA8-D67A0CB21FF3}"/>
                </a:ext>
              </a:extLst>
            </p:cNvPr>
            <p:cNvGrpSpPr/>
            <p:nvPr/>
          </p:nvGrpSpPr>
          <p:grpSpPr>
            <a:xfrm>
              <a:off x="8335846" y="3593752"/>
              <a:ext cx="1509402" cy="111376"/>
              <a:chOff x="8335846" y="3499477"/>
              <a:chExt cx="1509402" cy="2056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1B9279-5D72-436B-AA70-8DE4EE1BA9C3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EFC06FA-2399-48C8-B905-D7338CDD3CDC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4B3B114-19EA-47E8-BE1A-AABBCF4D4F21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17593F-BEB3-4069-B7AD-0436D92788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9477"/>
                <a:ext cx="0" cy="205652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67F6FE-9B8F-4A1B-A058-5414093A731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9F0A976-453B-463F-91D6-0C611B815CBC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5DDC2-7B47-4B83-A0FB-2DC7C7C8BC1B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3691DC-B356-4D59-99E2-0970AE2C758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CEA875-FCA7-44FB-A4C6-37F4D145A96D}"/>
              </a:ext>
            </a:extLst>
          </p:cNvPr>
          <p:cNvGrpSpPr/>
          <p:nvPr/>
        </p:nvGrpSpPr>
        <p:grpSpPr>
          <a:xfrm>
            <a:off x="7441166" y="4014774"/>
            <a:ext cx="1479492" cy="149928"/>
            <a:chOff x="8120217" y="3558128"/>
            <a:chExt cx="1940664" cy="1470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67AD7B-F52F-4B1F-B557-CDADFF492C20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85ECC0-806C-4FB5-AAC3-F83E14B7B51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82DF8A-9DA7-42CE-A9D7-D153E0037A75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49411CB-20CD-4961-BCEF-F473BF9DE50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3961EE-4D11-41B0-A80C-6F74F6E972D2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EB82067-4994-4ABF-9DFE-E6EDD20ACAD8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EC73D7-0229-49D8-9310-B919F1C32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EB320E5-A7E5-43E0-B8AA-F97D163948B3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48D1FB-D453-418E-825B-CD0FE7434ECD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9C819F-C82D-4546-96FF-9F6354F14FA0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38182D-82AE-4512-8139-D435A9D2FB23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0DD8EC6-0046-4274-B5A9-B81B57C48785}"/>
              </a:ext>
            </a:extLst>
          </p:cNvPr>
          <p:cNvSpPr/>
          <p:nvPr/>
        </p:nvSpPr>
        <p:spPr bwMode="auto">
          <a:xfrm>
            <a:off x="7372606" y="3007575"/>
            <a:ext cx="139891" cy="9326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5060C6-9AA8-42B4-9FAE-2F09F4C71448}"/>
              </a:ext>
            </a:extLst>
          </p:cNvPr>
          <p:cNvSpPr/>
          <p:nvPr/>
        </p:nvSpPr>
        <p:spPr bwMode="auto">
          <a:xfrm>
            <a:off x="7372606" y="3362197"/>
            <a:ext cx="139891" cy="9326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DD55A1A-0126-4F4B-8DAB-7170E3312892}"/>
              </a:ext>
            </a:extLst>
          </p:cNvPr>
          <p:cNvSpPr/>
          <p:nvPr/>
        </p:nvSpPr>
        <p:spPr bwMode="auto">
          <a:xfrm>
            <a:off x="7372606" y="3716819"/>
            <a:ext cx="139891" cy="9326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4F56831-466C-490B-994D-C4E766A67456}"/>
              </a:ext>
            </a:extLst>
          </p:cNvPr>
          <p:cNvSpPr/>
          <p:nvPr/>
        </p:nvSpPr>
        <p:spPr bwMode="auto">
          <a:xfrm>
            <a:off x="7372606" y="4071439"/>
            <a:ext cx="139891" cy="9326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73F30B-1B75-468A-9E11-233BEF8B686E}"/>
              </a:ext>
            </a:extLst>
          </p:cNvPr>
          <p:cNvSpPr/>
          <p:nvPr/>
        </p:nvSpPr>
        <p:spPr bwMode="auto">
          <a:xfrm>
            <a:off x="9763117" y="3817971"/>
            <a:ext cx="666242" cy="4681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19BF1A-393F-4DC0-AAFF-F23D33A65562}"/>
              </a:ext>
            </a:extLst>
          </p:cNvPr>
          <p:cNvSpPr txBox="1"/>
          <p:nvPr/>
        </p:nvSpPr>
        <p:spPr>
          <a:xfrm>
            <a:off x="9803426" y="4302316"/>
            <a:ext cx="585627" cy="245434"/>
          </a:xfrm>
          <a:prstGeom prst="rect">
            <a:avLst/>
          </a:prstGeom>
          <a:noFill/>
        </p:spPr>
        <p:txBody>
          <a:bodyPr wrap="none" lIns="93260" tIns="46630" rIns="93260" bIns="46630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071">
                <a:solidFill>
                  <a:srgbClr val="0078D4"/>
                </a:solidFill>
                <a:latin typeface="Segoe UI"/>
              </a:rPr>
              <a:t>Model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9162219" y="2822745"/>
            <a:ext cx="330367" cy="2458579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726EF7-D1FA-4062-B4C5-9B6733D5C31E}"/>
              </a:ext>
            </a:extLst>
          </p:cNvPr>
          <p:cNvGrpSpPr/>
          <p:nvPr/>
        </p:nvGrpSpPr>
        <p:grpSpPr>
          <a:xfrm>
            <a:off x="2519807" y="2313194"/>
            <a:ext cx="7396860" cy="353469"/>
            <a:chOff x="735582" y="2268043"/>
            <a:chExt cx="7252482" cy="34657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24E18D1-6B94-4650-90E2-157E1950682B}"/>
                </a:ext>
              </a:extLst>
            </p:cNvPr>
            <p:cNvSpPr/>
            <p:nvPr/>
          </p:nvSpPr>
          <p:spPr bwMode="auto">
            <a:xfrm>
              <a:off x="3084709" y="2268043"/>
              <a:ext cx="2211940" cy="3465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36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Which algorithm?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3A8272B-7B63-4A7D-A68B-04789BD8FA46}"/>
                </a:ext>
              </a:extLst>
            </p:cNvPr>
            <p:cNvSpPr/>
            <p:nvPr/>
          </p:nvSpPr>
          <p:spPr bwMode="auto">
            <a:xfrm>
              <a:off x="5577476" y="2268043"/>
              <a:ext cx="2410588" cy="3465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36">
                  <a:solidFill>
                    <a:srgbClr val="0078D4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Which parameters?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0198808-CC0B-495A-81F7-CAE7F8DC4458}"/>
                </a:ext>
              </a:extLst>
            </p:cNvPr>
            <p:cNvSpPr/>
            <p:nvPr/>
          </p:nvSpPr>
          <p:spPr bwMode="auto">
            <a:xfrm>
              <a:off x="735582" y="2268043"/>
              <a:ext cx="2068299" cy="3465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36">
                  <a:solidFill>
                    <a:srgbClr val="0078D4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Which features?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CF168F-2132-4758-BFE1-832832D1F6AC}"/>
              </a:ext>
            </a:extLst>
          </p:cNvPr>
          <p:cNvSpPr/>
          <p:nvPr/>
        </p:nvSpPr>
        <p:spPr bwMode="auto">
          <a:xfrm>
            <a:off x="751107" y="3597319"/>
            <a:ext cx="1896591" cy="30514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55956" rIns="93260" bIns="55956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white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25B7A3-F9AD-4257-871B-494A13D668C1}"/>
              </a:ext>
            </a:extLst>
          </p:cNvPr>
          <p:cNvSpPr/>
          <p:nvPr/>
        </p:nvSpPr>
        <p:spPr bwMode="auto">
          <a:xfrm>
            <a:off x="751107" y="3954588"/>
            <a:ext cx="1896591" cy="30514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55956" rIns="93260" bIns="55956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51028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224">
                <a:solidFill>
                  <a:prstClr val="white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AA2959-6F4C-429A-A8AB-CE521F9CDFEF}"/>
              </a:ext>
            </a:extLst>
          </p:cNvPr>
          <p:cNvGrpSpPr/>
          <p:nvPr/>
        </p:nvGrpSpPr>
        <p:grpSpPr>
          <a:xfrm>
            <a:off x="7441166" y="4366601"/>
            <a:ext cx="1479492" cy="149928"/>
            <a:chOff x="8120217" y="3558128"/>
            <a:chExt cx="1940664" cy="14700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EC2C52-1819-4767-80A1-A75A6DFB7A8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190086-0E14-456D-A3EA-699EEEB26E5F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DCDE0FC-AFB8-4AF2-968D-59AABFF9ADE3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9E16FAD-08D0-4E8C-A18F-711C4CEECCC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158C30-719E-4C2C-825D-490990D26729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BE32757-C701-41B2-9C72-E2617C77806E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D0AAB6-5B96-4A7F-B240-D048BDFF7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900AE66-D293-4436-84A1-E503410EDAC9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70103E5-57E3-4E59-ACBC-F5BC090D6906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D410592-BE65-46FC-BB57-A316F21EA63C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3C2D859-5A03-4D3C-BFBF-A8976DC67BE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6F4027C-0511-46B4-9511-0BB75D5B785C}"/>
              </a:ext>
            </a:extLst>
          </p:cNvPr>
          <p:cNvSpPr/>
          <p:nvPr/>
        </p:nvSpPr>
        <p:spPr bwMode="auto">
          <a:xfrm>
            <a:off x="7372606" y="4423266"/>
            <a:ext cx="139891" cy="9326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32116-3720-4960-BE05-75E1CD6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Model creation is typically a time consuming process </a:t>
            </a:r>
          </a:p>
        </p:txBody>
      </p:sp>
    </p:spTree>
    <p:extLst>
      <p:ext uri="{BB962C8B-B14F-4D97-AF65-F5344CB8AC3E}">
        <p14:creationId xmlns:p14="http://schemas.microsoft.com/office/powerpoint/2010/main" val="30487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4232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3" presetClass="path" presetSubtype="0" accel="24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9245 -4.07407E-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3958 -7.40741E-7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05286 2.59259E-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2643 -4.07407E-6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7916 -3.7037E-7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9" grpId="0"/>
      <p:bldP spid="11" grpId="0" animBg="1"/>
      <p:bldP spid="12" grpId="0" animBg="1"/>
      <p:bldP spid="13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3" grpId="0" animBg="1"/>
      <p:bldP spid="74" grpId="0"/>
      <p:bldP spid="75" grpId="0" animBg="1"/>
      <p:bldP spid="104" grpId="0" animBg="1"/>
      <p:bldP spid="105" grpId="0" animBg="1"/>
      <p:bldP spid="85" grpId="0" animBg="1"/>
      <p:bldP spid="8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C1EBAD-99B4-4706-8B9B-A388FD36E136}"/>
              </a:ext>
            </a:extLst>
          </p:cNvPr>
          <p:cNvSpPr/>
          <p:nvPr/>
        </p:nvSpPr>
        <p:spPr bwMode="auto">
          <a:xfrm>
            <a:off x="10153725" y="3772354"/>
            <a:ext cx="640492" cy="2445838"/>
          </a:xfrm>
          <a:prstGeom prst="rect">
            <a:avLst/>
          </a:prstGeom>
          <a:solidFill>
            <a:schemeClr val="accent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50986F-25EF-462E-AFE9-B47AC9F7A7CB}"/>
              </a:ext>
            </a:extLst>
          </p:cNvPr>
          <p:cNvGrpSpPr/>
          <p:nvPr/>
        </p:nvGrpSpPr>
        <p:grpSpPr>
          <a:xfrm>
            <a:off x="3532834" y="2946847"/>
            <a:ext cx="4747351" cy="3271695"/>
            <a:chOff x="3768656" y="2736507"/>
            <a:chExt cx="4654688" cy="32078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280D36-48C5-447B-B202-4C95CFA079B5}"/>
                </a:ext>
              </a:extLst>
            </p:cNvPr>
            <p:cNvSpPr/>
            <p:nvPr/>
          </p:nvSpPr>
          <p:spPr bwMode="auto">
            <a:xfrm>
              <a:off x="7638318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B5D77-C0C2-4145-BD1A-23C098262C5A}"/>
                </a:ext>
              </a:extLst>
            </p:cNvPr>
            <p:cNvSpPr/>
            <p:nvPr/>
          </p:nvSpPr>
          <p:spPr bwMode="auto">
            <a:xfrm>
              <a:off x="3768656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F07090-D3E6-4F22-840A-A1A7876F0CB0}"/>
                </a:ext>
              </a:extLst>
            </p:cNvPr>
            <p:cNvSpPr/>
            <p:nvPr/>
          </p:nvSpPr>
          <p:spPr bwMode="auto">
            <a:xfrm>
              <a:off x="3768656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1BDBBC-CBDB-454C-86CB-D40DD7A8FCAE}"/>
                </a:ext>
              </a:extLst>
            </p:cNvPr>
            <p:cNvSpPr/>
            <p:nvPr/>
          </p:nvSpPr>
          <p:spPr bwMode="auto">
            <a:xfrm>
              <a:off x="3768656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9D55AD-1FD2-44DE-A533-2064B590377F}"/>
                </a:ext>
              </a:extLst>
            </p:cNvPr>
            <p:cNvSpPr/>
            <p:nvPr/>
          </p:nvSpPr>
          <p:spPr bwMode="auto">
            <a:xfrm>
              <a:off x="3768656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646093-E38D-416A-A6FB-7A79E33EF466}"/>
                </a:ext>
              </a:extLst>
            </p:cNvPr>
            <p:cNvSpPr/>
            <p:nvPr/>
          </p:nvSpPr>
          <p:spPr bwMode="auto">
            <a:xfrm>
              <a:off x="3768656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D37EB6-3E23-4256-AC82-87CD99253BA7}"/>
                </a:ext>
              </a:extLst>
            </p:cNvPr>
            <p:cNvSpPr/>
            <p:nvPr/>
          </p:nvSpPr>
          <p:spPr bwMode="auto">
            <a:xfrm>
              <a:off x="4736071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E1F55E-0711-4784-B8DB-762D99B7512C}"/>
                </a:ext>
              </a:extLst>
            </p:cNvPr>
            <p:cNvSpPr/>
            <p:nvPr/>
          </p:nvSpPr>
          <p:spPr bwMode="auto">
            <a:xfrm>
              <a:off x="4736071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754CB-9E46-4C69-9476-B1D1F92DEC53}"/>
                </a:ext>
              </a:extLst>
            </p:cNvPr>
            <p:cNvSpPr/>
            <p:nvPr/>
          </p:nvSpPr>
          <p:spPr bwMode="auto">
            <a:xfrm>
              <a:off x="4736071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BE506A-5DAA-4185-95F5-34E93169B513}"/>
                </a:ext>
              </a:extLst>
            </p:cNvPr>
            <p:cNvSpPr/>
            <p:nvPr/>
          </p:nvSpPr>
          <p:spPr bwMode="auto">
            <a:xfrm>
              <a:off x="4736071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0E5C7B-D9FC-46F4-9BC4-F675B3D147F1}"/>
                </a:ext>
              </a:extLst>
            </p:cNvPr>
            <p:cNvSpPr/>
            <p:nvPr/>
          </p:nvSpPr>
          <p:spPr bwMode="auto">
            <a:xfrm>
              <a:off x="4736071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2F9112-C498-41E6-B942-83CE8CDB695B}"/>
                </a:ext>
              </a:extLst>
            </p:cNvPr>
            <p:cNvSpPr/>
            <p:nvPr/>
          </p:nvSpPr>
          <p:spPr bwMode="auto">
            <a:xfrm>
              <a:off x="5703486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84BF3E-7D38-4F0E-8CE7-187DB72A64A6}"/>
                </a:ext>
              </a:extLst>
            </p:cNvPr>
            <p:cNvSpPr/>
            <p:nvPr/>
          </p:nvSpPr>
          <p:spPr bwMode="auto">
            <a:xfrm>
              <a:off x="5703486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CA47B7-CC0F-4BC6-B542-2B5E008C7CDD}"/>
                </a:ext>
              </a:extLst>
            </p:cNvPr>
            <p:cNvSpPr/>
            <p:nvPr/>
          </p:nvSpPr>
          <p:spPr bwMode="auto">
            <a:xfrm>
              <a:off x="5703486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39ECB3-6E34-4CC1-BA3B-3381CCD0D7B2}"/>
                </a:ext>
              </a:extLst>
            </p:cNvPr>
            <p:cNvSpPr/>
            <p:nvPr/>
          </p:nvSpPr>
          <p:spPr bwMode="auto">
            <a:xfrm>
              <a:off x="5703486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7A7A81-C685-4E8A-ACC7-BB0CCB1B8BC8}"/>
                </a:ext>
              </a:extLst>
            </p:cNvPr>
            <p:cNvSpPr/>
            <p:nvPr/>
          </p:nvSpPr>
          <p:spPr bwMode="auto">
            <a:xfrm>
              <a:off x="5703486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AB8895-B7EE-4D06-85DD-C090D731E57B}"/>
                </a:ext>
              </a:extLst>
            </p:cNvPr>
            <p:cNvSpPr/>
            <p:nvPr/>
          </p:nvSpPr>
          <p:spPr bwMode="auto">
            <a:xfrm>
              <a:off x="6670901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C7BCEA-2BBE-4C8C-AB56-2ED6CAE5D49D}"/>
                </a:ext>
              </a:extLst>
            </p:cNvPr>
            <p:cNvSpPr/>
            <p:nvPr/>
          </p:nvSpPr>
          <p:spPr bwMode="auto">
            <a:xfrm>
              <a:off x="6670901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7D14D3-6831-4949-9821-E1AECEEFC079}"/>
                </a:ext>
              </a:extLst>
            </p:cNvPr>
            <p:cNvSpPr/>
            <p:nvPr/>
          </p:nvSpPr>
          <p:spPr bwMode="auto">
            <a:xfrm>
              <a:off x="6670901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 w="222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2576AB-3056-454D-9838-42C062584668}"/>
                </a:ext>
              </a:extLst>
            </p:cNvPr>
            <p:cNvSpPr/>
            <p:nvPr/>
          </p:nvSpPr>
          <p:spPr bwMode="auto">
            <a:xfrm>
              <a:off x="6670901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D01C8B-464C-45EE-88E6-3BE6CDBFE865}"/>
                </a:ext>
              </a:extLst>
            </p:cNvPr>
            <p:cNvSpPr/>
            <p:nvPr/>
          </p:nvSpPr>
          <p:spPr bwMode="auto">
            <a:xfrm>
              <a:off x="6670901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4224F8-EF3B-4190-9FA6-1AD26DC0CB6C}"/>
                </a:ext>
              </a:extLst>
            </p:cNvPr>
            <p:cNvSpPr/>
            <p:nvPr/>
          </p:nvSpPr>
          <p:spPr bwMode="auto">
            <a:xfrm>
              <a:off x="7638318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DD1ED9-5170-4CD2-A03F-FFE54E0B6EB4}"/>
                </a:ext>
              </a:extLst>
            </p:cNvPr>
            <p:cNvSpPr/>
            <p:nvPr/>
          </p:nvSpPr>
          <p:spPr bwMode="auto">
            <a:xfrm>
              <a:off x="7638318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58144E3-5EE1-4ACA-857B-25FAB64D3CE8}"/>
                </a:ext>
              </a:extLst>
            </p:cNvPr>
            <p:cNvSpPr/>
            <p:nvPr/>
          </p:nvSpPr>
          <p:spPr bwMode="auto">
            <a:xfrm>
              <a:off x="7638318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435E11-A669-4147-9B5B-702060863759}"/>
                </a:ext>
              </a:extLst>
            </p:cNvPr>
            <p:cNvSpPr/>
            <p:nvPr/>
          </p:nvSpPr>
          <p:spPr bwMode="auto">
            <a:xfrm>
              <a:off x="7638318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76F03795-B707-4403-8A51-C424E70CB4DB}"/>
              </a:ext>
            </a:extLst>
          </p:cNvPr>
          <p:cNvSpPr/>
          <p:nvPr/>
        </p:nvSpPr>
        <p:spPr bwMode="auto">
          <a:xfrm>
            <a:off x="7479530" y="5699845"/>
            <a:ext cx="800654" cy="518696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D4B9434-C667-4D5C-9D51-409FE8A78B2D}"/>
              </a:ext>
            </a:extLst>
          </p:cNvPr>
          <p:cNvSpPr/>
          <p:nvPr/>
        </p:nvSpPr>
        <p:spPr bwMode="auto">
          <a:xfrm>
            <a:off x="3532834" y="5699845"/>
            <a:ext cx="800654" cy="518696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158868-88E1-4F87-9176-674B6F20E510}"/>
              </a:ext>
            </a:extLst>
          </p:cNvPr>
          <p:cNvSpPr/>
          <p:nvPr/>
        </p:nvSpPr>
        <p:spPr bwMode="auto">
          <a:xfrm>
            <a:off x="4519507" y="2946846"/>
            <a:ext cx="800654" cy="518696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D7F2FF-0BE7-4CDA-B98A-490AD764A8AB}"/>
              </a:ext>
            </a:extLst>
          </p:cNvPr>
          <p:cNvSpPr/>
          <p:nvPr/>
        </p:nvSpPr>
        <p:spPr bwMode="auto">
          <a:xfrm>
            <a:off x="4519507" y="5012040"/>
            <a:ext cx="800654" cy="518696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01BB4A5-07ED-4097-8C35-52BD90A6CE81}"/>
              </a:ext>
            </a:extLst>
          </p:cNvPr>
          <p:cNvSpPr/>
          <p:nvPr/>
        </p:nvSpPr>
        <p:spPr bwMode="auto">
          <a:xfrm>
            <a:off x="6492855" y="4322933"/>
            <a:ext cx="800654" cy="518696"/>
          </a:xfrm>
          <a:prstGeom prst="rect">
            <a:avLst/>
          </a:prstGeom>
          <a:solidFill>
            <a:srgbClr val="B8D0E2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70AB3A0-9CA8-4E81-B798-5DA14A42FEDC}"/>
              </a:ext>
            </a:extLst>
          </p:cNvPr>
          <p:cNvSpPr/>
          <p:nvPr/>
        </p:nvSpPr>
        <p:spPr bwMode="auto">
          <a:xfrm>
            <a:off x="7479530" y="3634890"/>
            <a:ext cx="800654" cy="518696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802926F-928E-4C99-BCA6-C50A340B4827}"/>
              </a:ext>
            </a:extLst>
          </p:cNvPr>
          <p:cNvSpPr/>
          <p:nvPr/>
        </p:nvSpPr>
        <p:spPr>
          <a:xfrm>
            <a:off x="531930" y="3720754"/>
            <a:ext cx="1627395" cy="31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t">
            <a:spAutoFit/>
          </a:bodyPr>
          <a:lstStyle/>
          <a:p>
            <a:pPr algn="ctr" defTabSz="932597">
              <a:defRPr/>
            </a:pPr>
            <a:r>
              <a:rPr lang="en-US" sz="1428" dirty="0">
                <a:solidFill>
                  <a:srgbClr val="0078D4"/>
                </a:solidFill>
                <a:latin typeface="Segoe UI Semibold"/>
              </a:rPr>
              <a:t>Enter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B504DD-81B2-4C36-98A7-1A6BE77AB9CC}"/>
              </a:ext>
            </a:extLst>
          </p:cNvPr>
          <p:cNvSpPr/>
          <p:nvPr/>
        </p:nvSpPr>
        <p:spPr>
          <a:xfrm>
            <a:off x="524045" y="4748174"/>
            <a:ext cx="1643165" cy="31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ctr">
            <a:spAutoFit/>
          </a:bodyPr>
          <a:lstStyle/>
          <a:p>
            <a:pPr algn="ctr" defTabSz="932597">
              <a:defRPr/>
            </a:pPr>
            <a:r>
              <a:rPr lang="en-US" sz="1428">
                <a:solidFill>
                  <a:srgbClr val="0078D4"/>
                </a:solidFill>
                <a:latin typeface="Segoe UI Semibold"/>
              </a:rPr>
              <a:t>Define goals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58710D-2E37-4079-A01B-AC799219DA2A}"/>
              </a:ext>
            </a:extLst>
          </p:cNvPr>
          <p:cNvSpPr/>
          <p:nvPr/>
        </p:nvSpPr>
        <p:spPr>
          <a:xfrm>
            <a:off x="524045" y="5780432"/>
            <a:ext cx="1643165" cy="31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630" rtlCol="0" anchor="ctr">
            <a:spAutoFit/>
          </a:bodyPr>
          <a:lstStyle/>
          <a:p>
            <a:pPr algn="ctr" defTabSz="932597">
              <a:defRPr/>
            </a:pPr>
            <a:r>
              <a:rPr lang="en-US" sz="1428">
                <a:solidFill>
                  <a:srgbClr val="0078D4"/>
                </a:solidFill>
                <a:latin typeface="Segoe UI Semibold"/>
              </a:rPr>
              <a:t>Apply constraints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B927C-248B-41A1-AFD0-3C4D3735AD94}"/>
              </a:ext>
            </a:extLst>
          </p:cNvPr>
          <p:cNvSpPr/>
          <p:nvPr/>
        </p:nvSpPr>
        <p:spPr bwMode="auto">
          <a:xfrm>
            <a:off x="9302071" y="2126195"/>
            <a:ext cx="2343796" cy="4143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32597">
              <a:defRPr/>
            </a:pPr>
            <a:r>
              <a:rPr lang="en-US" sz="2040">
                <a:solidFill>
                  <a:srgbClr val="0078D4"/>
                </a:solidFill>
                <a:latin typeface="Segoe UI Semibold"/>
              </a:rPr>
              <a:t>Output</a:t>
            </a:r>
          </a:p>
        </p:txBody>
      </p:sp>
      <p:sp>
        <p:nvSpPr>
          <p:cNvPr id="6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Machine Learning accelerates </a:t>
            </a:r>
            <a:br>
              <a:rPr lang="en-US" dirty="0"/>
            </a:br>
            <a:r>
              <a:rPr lang="en-US" dirty="0"/>
              <a:t>model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9D6A392-230C-4B26-9F20-B4A0E248B97E}"/>
              </a:ext>
            </a:extLst>
          </p:cNvPr>
          <p:cNvSpPr/>
          <p:nvPr/>
        </p:nvSpPr>
        <p:spPr>
          <a:xfrm>
            <a:off x="170259" y="2130124"/>
            <a:ext cx="234379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32597">
              <a:defRPr/>
            </a:pPr>
            <a:r>
              <a:rPr lang="en-US" sz="2040">
                <a:solidFill>
                  <a:srgbClr val="0078D4"/>
                </a:solidFill>
                <a:latin typeface="Segoe UI Semibold"/>
              </a:rPr>
              <a:t>Input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8E8B731-2F28-4A34-834B-B2F0FBC2414D}"/>
              </a:ext>
            </a:extLst>
          </p:cNvPr>
          <p:cNvSpPr/>
          <p:nvPr/>
        </p:nvSpPr>
        <p:spPr>
          <a:xfrm rot="5400000">
            <a:off x="1862554" y="4534339"/>
            <a:ext cx="2141783" cy="324423"/>
          </a:xfrm>
          <a:custGeom>
            <a:avLst/>
            <a:gdLst>
              <a:gd name="connsiteX0" fmla="*/ 0 w 3934939"/>
              <a:gd name="connsiteY0" fmla="*/ 384890 h 384890"/>
              <a:gd name="connsiteX1" fmla="*/ 1967470 w 3934939"/>
              <a:gd name="connsiteY1" fmla="*/ 0 h 384890"/>
              <a:gd name="connsiteX2" fmla="*/ 3934939 w 3934939"/>
              <a:gd name="connsiteY2" fmla="*/ 384890 h 384890"/>
              <a:gd name="connsiteX3" fmla="*/ 0 w 3934939"/>
              <a:gd name="connsiteY3" fmla="*/ 384890 h 384890"/>
              <a:gd name="connsiteX0" fmla="*/ 0 w 3934939"/>
              <a:gd name="connsiteY0" fmla="*/ 384890 h 469590"/>
              <a:gd name="connsiteX1" fmla="*/ 1967470 w 3934939"/>
              <a:gd name="connsiteY1" fmla="*/ 0 h 469590"/>
              <a:gd name="connsiteX2" fmla="*/ 3934939 w 3934939"/>
              <a:gd name="connsiteY2" fmla="*/ 384890 h 469590"/>
              <a:gd name="connsiteX3" fmla="*/ 2070893 w 3934939"/>
              <a:gd name="connsiteY3" fmla="*/ 469590 h 469590"/>
              <a:gd name="connsiteX4" fmla="*/ 0 w 3934939"/>
              <a:gd name="connsiteY4" fmla="*/ 384890 h 469590"/>
              <a:gd name="connsiteX0" fmla="*/ 2070893 w 3934939"/>
              <a:gd name="connsiteY0" fmla="*/ 469590 h 561030"/>
              <a:gd name="connsiteX1" fmla="*/ 0 w 3934939"/>
              <a:gd name="connsiteY1" fmla="*/ 384890 h 561030"/>
              <a:gd name="connsiteX2" fmla="*/ 1967470 w 3934939"/>
              <a:gd name="connsiteY2" fmla="*/ 0 h 561030"/>
              <a:gd name="connsiteX3" fmla="*/ 3934939 w 3934939"/>
              <a:gd name="connsiteY3" fmla="*/ 384890 h 561030"/>
              <a:gd name="connsiteX4" fmla="*/ 2162333 w 3934939"/>
              <a:gd name="connsiteY4" fmla="*/ 561030 h 561030"/>
              <a:gd name="connsiteX0" fmla="*/ 0 w 3934939"/>
              <a:gd name="connsiteY0" fmla="*/ 384890 h 561030"/>
              <a:gd name="connsiteX1" fmla="*/ 1967470 w 3934939"/>
              <a:gd name="connsiteY1" fmla="*/ 0 h 561030"/>
              <a:gd name="connsiteX2" fmla="*/ 3934939 w 3934939"/>
              <a:gd name="connsiteY2" fmla="*/ 384890 h 561030"/>
              <a:gd name="connsiteX3" fmla="*/ 2162333 w 3934939"/>
              <a:gd name="connsiteY3" fmla="*/ 561030 h 561030"/>
              <a:gd name="connsiteX0" fmla="*/ 0 w 3934939"/>
              <a:gd name="connsiteY0" fmla="*/ 384890 h 384890"/>
              <a:gd name="connsiteX1" fmla="*/ 1967470 w 3934939"/>
              <a:gd name="connsiteY1" fmla="*/ 0 h 384890"/>
              <a:gd name="connsiteX2" fmla="*/ 3934939 w 3934939"/>
              <a:gd name="connsiteY2" fmla="*/ 384890 h 38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939" h="384890">
                <a:moveTo>
                  <a:pt x="0" y="384890"/>
                </a:moveTo>
                <a:lnTo>
                  <a:pt x="1967470" y="0"/>
                </a:lnTo>
                <a:lnTo>
                  <a:pt x="3934939" y="38489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74664E9-2BCA-4C60-950C-8E23DBE06A88}"/>
              </a:ext>
            </a:extLst>
          </p:cNvPr>
          <p:cNvSpPr/>
          <p:nvPr/>
        </p:nvSpPr>
        <p:spPr>
          <a:xfrm rot="5400000">
            <a:off x="7996777" y="4573225"/>
            <a:ext cx="2141785" cy="271716"/>
          </a:xfrm>
          <a:custGeom>
            <a:avLst/>
            <a:gdLst>
              <a:gd name="connsiteX0" fmla="*/ 0 w 3934939"/>
              <a:gd name="connsiteY0" fmla="*/ 322358 h 322358"/>
              <a:gd name="connsiteX1" fmla="*/ 1967470 w 3934939"/>
              <a:gd name="connsiteY1" fmla="*/ 0 h 322358"/>
              <a:gd name="connsiteX2" fmla="*/ 3934939 w 3934939"/>
              <a:gd name="connsiteY2" fmla="*/ 322358 h 322358"/>
              <a:gd name="connsiteX3" fmla="*/ 0 w 3934939"/>
              <a:gd name="connsiteY3" fmla="*/ 322358 h 322358"/>
              <a:gd name="connsiteX0" fmla="*/ 0 w 3934939"/>
              <a:gd name="connsiteY0" fmla="*/ 322358 h 631863"/>
              <a:gd name="connsiteX1" fmla="*/ 1967470 w 3934939"/>
              <a:gd name="connsiteY1" fmla="*/ 0 h 631863"/>
              <a:gd name="connsiteX2" fmla="*/ 3934939 w 3934939"/>
              <a:gd name="connsiteY2" fmla="*/ 322358 h 631863"/>
              <a:gd name="connsiteX3" fmla="*/ 2029576 w 3934939"/>
              <a:gd name="connsiteY3" fmla="*/ 631863 h 631863"/>
              <a:gd name="connsiteX4" fmla="*/ 0 w 3934939"/>
              <a:gd name="connsiteY4" fmla="*/ 322358 h 631863"/>
              <a:gd name="connsiteX0" fmla="*/ 2029576 w 3934939"/>
              <a:gd name="connsiteY0" fmla="*/ 631863 h 723303"/>
              <a:gd name="connsiteX1" fmla="*/ 0 w 3934939"/>
              <a:gd name="connsiteY1" fmla="*/ 322358 h 723303"/>
              <a:gd name="connsiteX2" fmla="*/ 1967470 w 3934939"/>
              <a:gd name="connsiteY2" fmla="*/ 0 h 723303"/>
              <a:gd name="connsiteX3" fmla="*/ 3934939 w 3934939"/>
              <a:gd name="connsiteY3" fmla="*/ 322358 h 723303"/>
              <a:gd name="connsiteX4" fmla="*/ 2121016 w 3934939"/>
              <a:gd name="connsiteY4" fmla="*/ 723303 h 723303"/>
              <a:gd name="connsiteX0" fmla="*/ 0 w 3934939"/>
              <a:gd name="connsiteY0" fmla="*/ 322358 h 723303"/>
              <a:gd name="connsiteX1" fmla="*/ 1967470 w 3934939"/>
              <a:gd name="connsiteY1" fmla="*/ 0 h 723303"/>
              <a:gd name="connsiteX2" fmla="*/ 3934939 w 3934939"/>
              <a:gd name="connsiteY2" fmla="*/ 322358 h 723303"/>
              <a:gd name="connsiteX3" fmla="*/ 2121016 w 3934939"/>
              <a:gd name="connsiteY3" fmla="*/ 723303 h 723303"/>
              <a:gd name="connsiteX0" fmla="*/ 0 w 3934939"/>
              <a:gd name="connsiteY0" fmla="*/ 322358 h 322358"/>
              <a:gd name="connsiteX1" fmla="*/ 1967470 w 3934939"/>
              <a:gd name="connsiteY1" fmla="*/ 0 h 322358"/>
              <a:gd name="connsiteX2" fmla="*/ 3934939 w 3934939"/>
              <a:gd name="connsiteY2" fmla="*/ 322358 h 3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939" h="322358">
                <a:moveTo>
                  <a:pt x="0" y="322358"/>
                </a:moveTo>
                <a:lnTo>
                  <a:pt x="1967470" y="0"/>
                </a:lnTo>
                <a:lnTo>
                  <a:pt x="3934939" y="322358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3347-C82D-4EA0-B4DF-408A2100FEBE}"/>
              </a:ext>
            </a:extLst>
          </p:cNvPr>
          <p:cNvSpPr/>
          <p:nvPr/>
        </p:nvSpPr>
        <p:spPr>
          <a:xfrm>
            <a:off x="3229220" y="2126196"/>
            <a:ext cx="5354575" cy="40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32597">
              <a:defRPr/>
            </a:pPr>
            <a:r>
              <a:rPr lang="en-US" sz="2040">
                <a:solidFill>
                  <a:srgbClr val="0078D4"/>
                </a:solidFill>
                <a:latin typeface="Segoe UI Semibold"/>
              </a:rPr>
              <a:t>Intelligently test multiple models in parallel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6B9977-B3BB-4F82-B05A-89F2C5823D34}"/>
              </a:ext>
            </a:extLst>
          </p:cNvPr>
          <p:cNvSpPr/>
          <p:nvPr/>
        </p:nvSpPr>
        <p:spPr bwMode="auto">
          <a:xfrm>
            <a:off x="3532836" y="5701496"/>
            <a:ext cx="800650" cy="51539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21235A-368A-4639-A773-C6E2F81D58B3}"/>
              </a:ext>
            </a:extLst>
          </p:cNvPr>
          <p:cNvSpPr/>
          <p:nvPr/>
        </p:nvSpPr>
        <p:spPr bwMode="auto">
          <a:xfrm>
            <a:off x="4519509" y="2948497"/>
            <a:ext cx="800650" cy="51539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5C0FA6-2D64-4834-A491-6EF039ACEEC8}"/>
              </a:ext>
            </a:extLst>
          </p:cNvPr>
          <p:cNvSpPr/>
          <p:nvPr/>
        </p:nvSpPr>
        <p:spPr bwMode="auto">
          <a:xfrm>
            <a:off x="4519509" y="5013691"/>
            <a:ext cx="800650" cy="51539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F08468-D16A-4ED4-8701-7980A78BDED0}"/>
              </a:ext>
            </a:extLst>
          </p:cNvPr>
          <p:cNvSpPr/>
          <p:nvPr/>
        </p:nvSpPr>
        <p:spPr bwMode="auto">
          <a:xfrm>
            <a:off x="6492857" y="4324584"/>
            <a:ext cx="800650" cy="515394"/>
          </a:xfrm>
          <a:prstGeom prst="rect">
            <a:avLst/>
          </a:prstGeom>
          <a:solidFill>
            <a:srgbClr val="8ABADF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2A898-81C5-4603-BFAF-4B2E5F642B1A}"/>
              </a:ext>
            </a:extLst>
          </p:cNvPr>
          <p:cNvSpPr/>
          <p:nvPr/>
        </p:nvSpPr>
        <p:spPr bwMode="auto">
          <a:xfrm>
            <a:off x="7479532" y="3636541"/>
            <a:ext cx="800650" cy="51539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CC870D-04DB-4F1E-9745-CCDD2D891D77}"/>
              </a:ext>
            </a:extLst>
          </p:cNvPr>
          <p:cNvSpPr/>
          <p:nvPr/>
        </p:nvSpPr>
        <p:spPr bwMode="auto">
          <a:xfrm>
            <a:off x="7479530" y="5699845"/>
            <a:ext cx="800650" cy="51539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6BE929-4E78-4328-9FCD-06D03936F734}"/>
              </a:ext>
            </a:extLst>
          </p:cNvPr>
          <p:cNvSpPr/>
          <p:nvPr/>
        </p:nvSpPr>
        <p:spPr bwMode="auto">
          <a:xfrm>
            <a:off x="10151435" y="3643627"/>
            <a:ext cx="645071" cy="2574566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9" name="Group 20">
            <a:extLst>
              <a:ext uri="{FF2B5EF4-FFF2-40B4-BE49-F238E27FC236}">
                <a16:creationId xmlns:a16="http://schemas.microsoft.com/office/drawing/2014/main" id="{4EB75E30-B3D2-4C3B-A35B-9B27FF1C15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1443" y="3249420"/>
            <a:ext cx="508369" cy="445002"/>
            <a:chOff x="3764" y="3313"/>
            <a:chExt cx="353" cy="309"/>
          </a:xfrm>
          <a:noFill/>
        </p:grpSpPr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BD1FEC2F-B3EF-4D54-A4F0-54A076AB7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7F63B60E-7DB5-488E-866F-93EFD0A3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7635241-C845-49E4-AB91-802F2198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7AC8221E-05C5-44FD-AE36-2F8BEAD0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313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9949F84B-2E66-4817-B219-AD61CE8ED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313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6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6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3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0742F126-3B94-4368-A3B6-4552957A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313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1BCE99C9-C0BF-4E7C-AC5C-B51B77D3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398C6C3A-DB5A-4EBA-85EC-2D420F454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1B01E7D-6DF1-4886-9B59-7BD5243E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A56F16CC-423F-4F28-9CC4-6A2300AC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550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BFDE09ED-D17C-4D80-8907-DDC02A4B1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550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7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7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5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609C7B92-A8DD-4959-8248-CA063018A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550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C9DF86B1-D780-4B1F-B717-254F3C2F0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807DD4F0-A770-4045-927B-A19790AA5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F2EB3B8B-3349-4C49-9DA2-BE2CB6CA5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435"/>
              <a:ext cx="46" cy="71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3210E19-2877-4D2D-8799-5C996ED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F44E29D8-3D29-4BAF-8E02-EC2BC5774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863F6220-B897-446E-91E3-C0B7172F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F8C412-B3B9-4D8E-96A2-650D8AA38881}"/>
              </a:ext>
            </a:extLst>
          </p:cNvPr>
          <p:cNvSpPr/>
          <p:nvPr/>
        </p:nvSpPr>
        <p:spPr bwMode="auto">
          <a:xfrm>
            <a:off x="3532836" y="5701496"/>
            <a:ext cx="800650" cy="51539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1BD5EB7-7D25-4A2E-9890-4D22892EA68F}"/>
              </a:ext>
            </a:extLst>
          </p:cNvPr>
          <p:cNvSpPr/>
          <p:nvPr/>
        </p:nvSpPr>
        <p:spPr bwMode="auto">
          <a:xfrm>
            <a:off x="4519509" y="5013691"/>
            <a:ext cx="800650" cy="51539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810F27-F6D4-44ED-A959-4307288B0F0F}"/>
              </a:ext>
            </a:extLst>
          </p:cNvPr>
          <p:cNvSpPr/>
          <p:nvPr/>
        </p:nvSpPr>
        <p:spPr bwMode="auto">
          <a:xfrm>
            <a:off x="6492857" y="4324584"/>
            <a:ext cx="800650" cy="515394"/>
          </a:xfrm>
          <a:prstGeom prst="rect">
            <a:avLst/>
          </a:prstGeom>
          <a:solidFill>
            <a:srgbClr val="5CA4DB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FD0CFB-7493-447A-9739-F92717140711}"/>
              </a:ext>
            </a:extLst>
          </p:cNvPr>
          <p:cNvSpPr/>
          <p:nvPr/>
        </p:nvSpPr>
        <p:spPr bwMode="auto">
          <a:xfrm>
            <a:off x="7479532" y="3636541"/>
            <a:ext cx="800650" cy="51539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B7E7B3B-A7D6-4B9E-9B43-CAA1A8D42874}"/>
              </a:ext>
            </a:extLst>
          </p:cNvPr>
          <p:cNvSpPr/>
          <p:nvPr/>
        </p:nvSpPr>
        <p:spPr bwMode="auto">
          <a:xfrm>
            <a:off x="7479530" y="5699845"/>
            <a:ext cx="800650" cy="51539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9F286C7-A72E-4B19-BECC-2AD322B91A55}"/>
              </a:ext>
            </a:extLst>
          </p:cNvPr>
          <p:cNvSpPr/>
          <p:nvPr/>
        </p:nvSpPr>
        <p:spPr bwMode="auto">
          <a:xfrm>
            <a:off x="4519509" y="5013691"/>
            <a:ext cx="800650" cy="51539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6960B95-9AED-453D-8147-4BE64D2AA752}"/>
              </a:ext>
            </a:extLst>
          </p:cNvPr>
          <p:cNvSpPr/>
          <p:nvPr/>
        </p:nvSpPr>
        <p:spPr bwMode="auto">
          <a:xfrm>
            <a:off x="6492857" y="4324584"/>
            <a:ext cx="800650" cy="515394"/>
          </a:xfrm>
          <a:prstGeom prst="rect">
            <a:avLst/>
          </a:prstGeom>
          <a:solidFill>
            <a:srgbClr val="2E8ED8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E1D3D7E-AE78-461B-8984-8550F13D2CAC}"/>
              </a:ext>
            </a:extLst>
          </p:cNvPr>
          <p:cNvSpPr/>
          <p:nvPr/>
        </p:nvSpPr>
        <p:spPr bwMode="auto">
          <a:xfrm>
            <a:off x="7479532" y="3636541"/>
            <a:ext cx="800650" cy="51539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AB63D05-2235-48E1-AC5A-5332C75C07D7}"/>
              </a:ext>
            </a:extLst>
          </p:cNvPr>
          <p:cNvSpPr/>
          <p:nvPr/>
        </p:nvSpPr>
        <p:spPr bwMode="auto">
          <a:xfrm>
            <a:off x="7479530" y="5699845"/>
            <a:ext cx="800650" cy="51539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95437A0-E144-4350-B464-A76A69AAF11F}"/>
              </a:ext>
            </a:extLst>
          </p:cNvPr>
          <p:cNvSpPr/>
          <p:nvPr/>
        </p:nvSpPr>
        <p:spPr bwMode="auto">
          <a:xfrm>
            <a:off x="6492857" y="4324584"/>
            <a:ext cx="800650" cy="515394"/>
          </a:xfrm>
          <a:prstGeom prst="rect">
            <a:avLst/>
          </a:prstGeom>
          <a:solidFill>
            <a:schemeClr val="tx2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DF9FDED0-2500-4374-B5B2-ED86C9D5D9D3}"/>
              </a:ext>
            </a:extLst>
          </p:cNvPr>
          <p:cNvSpPr>
            <a:spLocks noEditPoints="1"/>
          </p:cNvSpPr>
          <p:nvPr/>
        </p:nvSpPr>
        <p:spPr bwMode="auto">
          <a:xfrm>
            <a:off x="10245963" y="2916106"/>
            <a:ext cx="448931" cy="270087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>
              <a:defRPr/>
            </a:pPr>
            <a:endParaRPr lang="en-US" sz="183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2602F01-A6AD-4809-AE58-134198AE5A95}"/>
              </a:ext>
            </a:extLst>
          </p:cNvPr>
          <p:cNvSpPr/>
          <p:nvPr/>
        </p:nvSpPr>
        <p:spPr bwMode="auto">
          <a:xfrm>
            <a:off x="10025987" y="6229631"/>
            <a:ext cx="895964" cy="9207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F4A2-34D2-4122-B219-A325533A8008}"/>
              </a:ext>
            </a:extLst>
          </p:cNvPr>
          <p:cNvSpPr txBox="1"/>
          <p:nvPr/>
        </p:nvSpPr>
        <p:spPr>
          <a:xfrm>
            <a:off x="9495631" y="3231506"/>
            <a:ext cx="1956676" cy="31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32597">
              <a:defRPr/>
            </a:pPr>
            <a:r>
              <a:rPr lang="en-US" sz="1428">
                <a:solidFill>
                  <a:srgbClr val="0078D4"/>
                </a:solidFill>
                <a:latin typeface="Segoe UI Semibold"/>
              </a:rPr>
              <a:t>Optimized model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85EB74B-FDD2-45CB-A236-74C66623A549}"/>
              </a:ext>
            </a:extLst>
          </p:cNvPr>
          <p:cNvSpPr/>
          <p:nvPr/>
        </p:nvSpPr>
        <p:spPr bwMode="auto">
          <a:xfrm>
            <a:off x="6639325" y="4428242"/>
            <a:ext cx="507714" cy="308079"/>
          </a:xfrm>
          <a:prstGeom prst="rect">
            <a:avLst/>
          </a:prstGeom>
          <a:noFill/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9DE720E-16FD-4BAD-BC4A-AB88F4C6E793}"/>
              </a:ext>
            </a:extLst>
          </p:cNvPr>
          <p:cNvGrpSpPr/>
          <p:nvPr/>
        </p:nvGrpSpPr>
        <p:grpSpPr>
          <a:xfrm>
            <a:off x="1154088" y="4294118"/>
            <a:ext cx="383079" cy="433181"/>
            <a:chOff x="9005455" y="6149108"/>
            <a:chExt cx="1115925" cy="1261885"/>
          </a:xfrm>
          <a:noFill/>
        </p:grpSpPr>
        <p:sp>
          <p:nvSpPr>
            <p:cNvPr id="213" name="Freeform 938">
              <a:extLst>
                <a:ext uri="{FF2B5EF4-FFF2-40B4-BE49-F238E27FC236}">
                  <a16:creationId xmlns:a16="http://schemas.microsoft.com/office/drawing/2014/main" id="{E6153D3D-A39E-4FF3-9DD7-BF527CAF6B4A}"/>
                </a:ext>
              </a:extLst>
            </p:cNvPr>
            <p:cNvSpPr/>
            <p:nvPr/>
          </p:nvSpPr>
          <p:spPr>
            <a:xfrm>
              <a:off x="9005455" y="6282459"/>
              <a:ext cx="555625" cy="1123950"/>
            </a:xfrm>
            <a:custGeom>
              <a:avLst/>
              <a:gdLst>
                <a:gd name="connsiteX0" fmla="*/ 555625 w 555625"/>
                <a:gd name="connsiteY0" fmla="*/ 1123950 h 1123950"/>
                <a:gd name="connsiteX1" fmla="*/ 0 w 555625"/>
                <a:gd name="connsiteY1" fmla="*/ 1123950 h 1123950"/>
                <a:gd name="connsiteX2" fmla="*/ 0 w 555625"/>
                <a:gd name="connsiteY2" fmla="*/ 0 h 1123950"/>
                <a:gd name="connsiteX3" fmla="*/ 219075 w 555625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" h="1123950">
                  <a:moveTo>
                    <a:pt x="555625" y="1123950"/>
                  </a:moveTo>
                  <a:lnTo>
                    <a:pt x="0" y="1123950"/>
                  </a:lnTo>
                  <a:lnTo>
                    <a:pt x="0" y="0"/>
                  </a:lnTo>
                  <a:lnTo>
                    <a:pt x="219075" y="0"/>
                  </a:lnTo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lang="en-US" sz="1836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4" name="Freeform 939">
              <a:extLst>
                <a:ext uri="{FF2B5EF4-FFF2-40B4-BE49-F238E27FC236}">
                  <a16:creationId xmlns:a16="http://schemas.microsoft.com/office/drawing/2014/main" id="{F26CC79B-EF9A-47A6-80E3-4A5AE6DBC57A}"/>
                </a:ext>
              </a:extLst>
            </p:cNvPr>
            <p:cNvSpPr/>
            <p:nvPr/>
          </p:nvSpPr>
          <p:spPr>
            <a:xfrm>
              <a:off x="9707130" y="6282459"/>
              <a:ext cx="215900" cy="485775"/>
            </a:xfrm>
            <a:custGeom>
              <a:avLst/>
              <a:gdLst>
                <a:gd name="connsiteX0" fmla="*/ 0 w 215900"/>
                <a:gd name="connsiteY0" fmla="*/ 0 h 485775"/>
                <a:gd name="connsiteX1" fmla="*/ 215900 w 215900"/>
                <a:gd name="connsiteY1" fmla="*/ 0 h 485775"/>
                <a:gd name="connsiteX2" fmla="*/ 215900 w 215900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485775">
                  <a:moveTo>
                    <a:pt x="0" y="0"/>
                  </a:moveTo>
                  <a:lnTo>
                    <a:pt x="215900" y="0"/>
                  </a:lnTo>
                  <a:lnTo>
                    <a:pt x="215900" y="485775"/>
                  </a:lnTo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lang="en-US" sz="1836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5" name="Freeform 940">
              <a:extLst>
                <a:ext uri="{FF2B5EF4-FFF2-40B4-BE49-F238E27FC236}">
                  <a16:creationId xmlns:a16="http://schemas.microsoft.com/office/drawing/2014/main" id="{B00F6E1D-6062-4D94-B78A-CD286D3C86D9}"/>
                </a:ext>
              </a:extLst>
            </p:cNvPr>
            <p:cNvSpPr/>
            <p:nvPr/>
          </p:nvSpPr>
          <p:spPr>
            <a:xfrm>
              <a:off x="9221355" y="6149108"/>
              <a:ext cx="482600" cy="190500"/>
            </a:xfrm>
            <a:custGeom>
              <a:avLst/>
              <a:gdLst>
                <a:gd name="connsiteX0" fmla="*/ 142875 w 482600"/>
                <a:gd name="connsiteY0" fmla="*/ 0 h 190500"/>
                <a:gd name="connsiteX1" fmla="*/ 339725 w 482600"/>
                <a:gd name="connsiteY1" fmla="*/ 0 h 190500"/>
                <a:gd name="connsiteX2" fmla="*/ 339725 w 482600"/>
                <a:gd name="connsiteY2" fmla="*/ 47625 h 190500"/>
                <a:gd name="connsiteX3" fmla="*/ 482600 w 482600"/>
                <a:gd name="connsiteY3" fmla="*/ 47625 h 190500"/>
                <a:gd name="connsiteX4" fmla="*/ 482600 w 482600"/>
                <a:gd name="connsiteY4" fmla="*/ 190500 h 190500"/>
                <a:gd name="connsiteX5" fmla="*/ 0 w 482600"/>
                <a:gd name="connsiteY5" fmla="*/ 190500 h 190500"/>
                <a:gd name="connsiteX6" fmla="*/ 0 w 482600"/>
                <a:gd name="connsiteY6" fmla="*/ 47625 h 190500"/>
                <a:gd name="connsiteX7" fmla="*/ 142875 w 482600"/>
                <a:gd name="connsiteY7" fmla="*/ 4762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00" h="190500">
                  <a:moveTo>
                    <a:pt x="142875" y="0"/>
                  </a:moveTo>
                  <a:lnTo>
                    <a:pt x="339725" y="0"/>
                  </a:lnTo>
                  <a:lnTo>
                    <a:pt x="339725" y="47625"/>
                  </a:lnTo>
                  <a:lnTo>
                    <a:pt x="482600" y="47625"/>
                  </a:lnTo>
                  <a:lnTo>
                    <a:pt x="482600" y="190500"/>
                  </a:lnTo>
                  <a:lnTo>
                    <a:pt x="0" y="190500"/>
                  </a:lnTo>
                  <a:lnTo>
                    <a:pt x="0" y="47625"/>
                  </a:lnTo>
                  <a:lnTo>
                    <a:pt x="142875" y="47625"/>
                  </a:ln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lang="en-US" sz="1836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6" name="Freeform 941">
              <a:extLst>
                <a:ext uri="{FF2B5EF4-FFF2-40B4-BE49-F238E27FC236}">
                  <a16:creationId xmlns:a16="http://schemas.microsoft.com/office/drawing/2014/main" id="{17392C07-5E2D-4739-A4F2-D9DF08D5495D}"/>
                </a:ext>
              </a:extLst>
            </p:cNvPr>
            <p:cNvSpPr/>
            <p:nvPr/>
          </p:nvSpPr>
          <p:spPr bwMode="auto">
            <a:xfrm>
              <a:off x="9671568" y="7021832"/>
              <a:ext cx="333569" cy="212271"/>
            </a:xfrm>
            <a:custGeom>
              <a:avLst/>
              <a:gdLst>
                <a:gd name="connsiteX0" fmla="*/ 0 w 104775"/>
                <a:gd name="connsiteY0" fmla="*/ 28575 h 66675"/>
                <a:gd name="connsiteX1" fmla="*/ 38100 w 104775"/>
                <a:gd name="connsiteY1" fmla="*/ 66675 h 66675"/>
                <a:gd name="connsiteX2" fmla="*/ 104775 w 1047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66675">
                  <a:moveTo>
                    <a:pt x="0" y="28575"/>
                  </a:moveTo>
                  <a:lnTo>
                    <a:pt x="38100" y="66675"/>
                  </a:lnTo>
                  <a:lnTo>
                    <a:pt x="104775" y="0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lang="en-US" sz="1836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5A47A8E-8060-42E3-A4D3-7A039E09BDC7}"/>
                </a:ext>
              </a:extLst>
            </p:cNvPr>
            <p:cNvSpPr/>
            <p:nvPr/>
          </p:nvSpPr>
          <p:spPr bwMode="auto">
            <a:xfrm>
              <a:off x="9555323" y="6844938"/>
              <a:ext cx="566057" cy="566055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8" name="Group 10">
            <a:extLst>
              <a:ext uri="{FF2B5EF4-FFF2-40B4-BE49-F238E27FC236}">
                <a16:creationId xmlns:a16="http://schemas.microsoft.com/office/drawing/2014/main" id="{830091A3-D67E-42AD-A0B0-88B8CF8365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5869" y="5380688"/>
            <a:ext cx="379519" cy="376222"/>
            <a:chOff x="2536" y="833"/>
            <a:chExt cx="2764" cy="2740"/>
          </a:xfrm>
          <a:noFill/>
        </p:grpSpPr>
        <p:sp>
          <p:nvSpPr>
            <p:cNvPr id="219" name="Freeform 11">
              <a:extLst>
                <a:ext uri="{FF2B5EF4-FFF2-40B4-BE49-F238E27FC236}">
                  <a16:creationId xmlns:a16="http://schemas.microsoft.com/office/drawing/2014/main" id="{E4CB3829-6B57-4320-B2A5-02C096E3E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" y="833"/>
              <a:ext cx="2739" cy="2740"/>
            </a:xfrm>
            <a:custGeom>
              <a:avLst/>
              <a:gdLst>
                <a:gd name="T0" fmla="*/ 292 w 2739"/>
                <a:gd name="T1" fmla="*/ 1639 h 2740"/>
                <a:gd name="T2" fmla="*/ 1100 w 2739"/>
                <a:gd name="T3" fmla="*/ 1639 h 2740"/>
                <a:gd name="T4" fmla="*/ 1100 w 2739"/>
                <a:gd name="T5" fmla="*/ 2448 h 2740"/>
                <a:gd name="T6" fmla="*/ 1100 w 2739"/>
                <a:gd name="T7" fmla="*/ 1639 h 2740"/>
                <a:gd name="T8" fmla="*/ 0 w 2739"/>
                <a:gd name="T9" fmla="*/ 2740 h 2740"/>
                <a:gd name="T10" fmla="*/ 1639 w 2739"/>
                <a:gd name="T11" fmla="*/ 291 h 2740"/>
                <a:gd name="T12" fmla="*/ 1639 w 2739"/>
                <a:gd name="T13" fmla="*/ 1100 h 2740"/>
                <a:gd name="T14" fmla="*/ 2447 w 2739"/>
                <a:gd name="T15" fmla="*/ 1100 h 2740"/>
                <a:gd name="T16" fmla="*/ 2739 w 2739"/>
                <a:gd name="T17" fmla="*/ 0 h 2740"/>
                <a:gd name="T18" fmla="*/ 1639 w 2739"/>
                <a:gd name="T19" fmla="*/ 110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9" h="2740">
                  <a:moveTo>
                    <a:pt x="292" y="1639"/>
                  </a:moveTo>
                  <a:lnTo>
                    <a:pt x="1100" y="1639"/>
                  </a:lnTo>
                  <a:lnTo>
                    <a:pt x="1100" y="2448"/>
                  </a:lnTo>
                  <a:moveTo>
                    <a:pt x="1100" y="1639"/>
                  </a:moveTo>
                  <a:lnTo>
                    <a:pt x="0" y="2740"/>
                  </a:lnTo>
                  <a:moveTo>
                    <a:pt x="1639" y="291"/>
                  </a:moveTo>
                  <a:lnTo>
                    <a:pt x="1639" y="1100"/>
                  </a:lnTo>
                  <a:lnTo>
                    <a:pt x="2447" y="1100"/>
                  </a:lnTo>
                  <a:moveTo>
                    <a:pt x="2739" y="0"/>
                  </a:moveTo>
                  <a:lnTo>
                    <a:pt x="1639" y="1100"/>
                  </a:ln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20" name="Freeform 12">
              <a:extLst>
                <a:ext uri="{FF2B5EF4-FFF2-40B4-BE49-F238E27FC236}">
                  <a16:creationId xmlns:a16="http://schemas.microsoft.com/office/drawing/2014/main" id="{72B9D2CD-B1E1-4394-A96E-E2E15CE45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1" y="833"/>
              <a:ext cx="2739" cy="2740"/>
            </a:xfrm>
            <a:custGeom>
              <a:avLst/>
              <a:gdLst>
                <a:gd name="T0" fmla="*/ 1638 w 2739"/>
                <a:gd name="T1" fmla="*/ 2448 h 2740"/>
                <a:gd name="T2" fmla="*/ 1638 w 2739"/>
                <a:gd name="T3" fmla="*/ 1639 h 2740"/>
                <a:gd name="T4" fmla="*/ 2446 w 2739"/>
                <a:gd name="T5" fmla="*/ 1639 h 2740"/>
                <a:gd name="T6" fmla="*/ 2739 w 2739"/>
                <a:gd name="T7" fmla="*/ 2740 h 2740"/>
                <a:gd name="T8" fmla="*/ 1638 w 2739"/>
                <a:gd name="T9" fmla="*/ 1639 h 2740"/>
                <a:gd name="T10" fmla="*/ 291 w 2739"/>
                <a:gd name="T11" fmla="*/ 1100 h 2740"/>
                <a:gd name="T12" fmla="*/ 1099 w 2739"/>
                <a:gd name="T13" fmla="*/ 1100 h 2740"/>
                <a:gd name="T14" fmla="*/ 1099 w 2739"/>
                <a:gd name="T15" fmla="*/ 291 h 2740"/>
                <a:gd name="T16" fmla="*/ 1099 w 2739"/>
                <a:gd name="T17" fmla="*/ 1100 h 2740"/>
                <a:gd name="T18" fmla="*/ 0 w 2739"/>
                <a:gd name="T19" fmla="*/ 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9" h="2740">
                  <a:moveTo>
                    <a:pt x="1638" y="2448"/>
                  </a:moveTo>
                  <a:lnTo>
                    <a:pt x="1638" y="1639"/>
                  </a:lnTo>
                  <a:lnTo>
                    <a:pt x="2446" y="1639"/>
                  </a:lnTo>
                  <a:moveTo>
                    <a:pt x="2739" y="2740"/>
                  </a:moveTo>
                  <a:lnTo>
                    <a:pt x="1638" y="1639"/>
                  </a:lnTo>
                  <a:moveTo>
                    <a:pt x="291" y="1100"/>
                  </a:moveTo>
                  <a:lnTo>
                    <a:pt x="1099" y="1100"/>
                  </a:lnTo>
                  <a:lnTo>
                    <a:pt x="1099" y="291"/>
                  </a:lnTo>
                  <a:moveTo>
                    <a:pt x="1099" y="1100"/>
                  </a:move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D316AA3-19A9-42FA-8AAB-F3758407BD09}"/>
              </a:ext>
            </a:extLst>
          </p:cNvPr>
          <p:cNvGrpSpPr/>
          <p:nvPr/>
        </p:nvGrpSpPr>
        <p:grpSpPr>
          <a:xfrm>
            <a:off x="9451388" y="2556539"/>
            <a:ext cx="2439365" cy="3306275"/>
            <a:chOff x="9571688" y="2353818"/>
            <a:chExt cx="2391751" cy="3241740"/>
          </a:xfrm>
          <a:solidFill>
            <a:schemeClr val="tx2"/>
          </a:solidFill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77C835F-68EE-4491-9370-AD6B93543529}"/>
                </a:ext>
              </a:extLst>
            </p:cNvPr>
            <p:cNvGrpSpPr/>
            <p:nvPr/>
          </p:nvGrpSpPr>
          <p:grpSpPr>
            <a:xfrm>
              <a:off x="11310201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19D642A-52B1-41AF-B289-568D576B1625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2FF296-1C13-424A-877D-765717B945FD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4498DD1-3C59-4026-90A6-E26C2E5BFD1C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FA15762-E962-4C98-A7F3-FCA2BC38D0D0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0D374C-A398-48E7-9830-A0FCC1E94E77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7B89E3D-C38A-4B20-B033-852F0FD39555}"/>
                </a:ext>
              </a:extLst>
            </p:cNvPr>
            <p:cNvGrpSpPr/>
            <p:nvPr/>
          </p:nvGrpSpPr>
          <p:grpSpPr>
            <a:xfrm>
              <a:off x="10440944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1D3738B-9C16-41D8-A676-3993C5351106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1A7BF7F-84E6-40B6-A7EC-29EA87D247DC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273ABB3-4EA8-4BF1-9A20-E110EC58AB5C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EC7D98-1785-4AA8-ACBA-2803A5D92604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7582DD6-E929-4B0D-A601-1A9083C5F771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192391C-0131-4AD8-988A-96634C4F150E}"/>
                </a:ext>
              </a:extLst>
            </p:cNvPr>
            <p:cNvGrpSpPr/>
            <p:nvPr/>
          </p:nvGrpSpPr>
          <p:grpSpPr>
            <a:xfrm>
              <a:off x="9571688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4F7ED2-6589-4C79-B565-4958E6ECE145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7FA763-23A7-49C7-B1ED-B12087F71970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A201D8-95C4-4E67-972E-68C9431637B3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13107D5-145B-4F26-90D8-591D95FFBF2C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D195665-23B6-4D98-A84B-5BF1D2F02772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F783045-44B2-41D9-B7F6-6239D9773C13}"/>
              </a:ext>
            </a:extLst>
          </p:cNvPr>
          <p:cNvSpPr/>
          <p:nvPr/>
        </p:nvSpPr>
        <p:spPr bwMode="auto">
          <a:xfrm>
            <a:off x="9451388" y="2556539"/>
            <a:ext cx="2439365" cy="3306275"/>
          </a:xfrm>
          <a:custGeom>
            <a:avLst/>
            <a:gdLst>
              <a:gd name="connsiteX0" fmla="*/ 1738513 w 2391751"/>
              <a:gd name="connsiteY0" fmla="*/ 2782750 h 3241740"/>
              <a:gd name="connsiteX1" fmla="*/ 2391751 w 2391751"/>
              <a:gd name="connsiteY1" fmla="*/ 2782750 h 3241740"/>
              <a:gd name="connsiteX2" fmla="*/ 2391751 w 2391751"/>
              <a:gd name="connsiteY2" fmla="*/ 3241740 h 3241740"/>
              <a:gd name="connsiteX3" fmla="*/ 1738513 w 2391751"/>
              <a:gd name="connsiteY3" fmla="*/ 3241740 h 3241740"/>
              <a:gd name="connsiteX4" fmla="*/ 869256 w 2391751"/>
              <a:gd name="connsiteY4" fmla="*/ 2782750 h 3241740"/>
              <a:gd name="connsiteX5" fmla="*/ 1522494 w 2391751"/>
              <a:gd name="connsiteY5" fmla="*/ 2782750 h 3241740"/>
              <a:gd name="connsiteX6" fmla="*/ 1522494 w 2391751"/>
              <a:gd name="connsiteY6" fmla="*/ 3241740 h 3241740"/>
              <a:gd name="connsiteX7" fmla="*/ 869256 w 2391751"/>
              <a:gd name="connsiteY7" fmla="*/ 3241740 h 3241740"/>
              <a:gd name="connsiteX8" fmla="*/ 0 w 2391751"/>
              <a:gd name="connsiteY8" fmla="*/ 2782750 h 3241740"/>
              <a:gd name="connsiteX9" fmla="*/ 653238 w 2391751"/>
              <a:gd name="connsiteY9" fmla="*/ 2782750 h 3241740"/>
              <a:gd name="connsiteX10" fmla="*/ 653238 w 2391751"/>
              <a:gd name="connsiteY10" fmla="*/ 3241740 h 3241740"/>
              <a:gd name="connsiteX11" fmla="*/ 0 w 2391751"/>
              <a:gd name="connsiteY11" fmla="*/ 3241740 h 3241740"/>
              <a:gd name="connsiteX12" fmla="*/ 1738513 w 2391751"/>
              <a:gd name="connsiteY12" fmla="*/ 2087063 h 3241740"/>
              <a:gd name="connsiteX13" fmla="*/ 2391751 w 2391751"/>
              <a:gd name="connsiteY13" fmla="*/ 2087063 h 3241740"/>
              <a:gd name="connsiteX14" fmla="*/ 2391751 w 2391751"/>
              <a:gd name="connsiteY14" fmla="*/ 2546053 h 3241740"/>
              <a:gd name="connsiteX15" fmla="*/ 1738513 w 2391751"/>
              <a:gd name="connsiteY15" fmla="*/ 2546053 h 3241740"/>
              <a:gd name="connsiteX16" fmla="*/ 869256 w 2391751"/>
              <a:gd name="connsiteY16" fmla="*/ 2087063 h 3241740"/>
              <a:gd name="connsiteX17" fmla="*/ 1522494 w 2391751"/>
              <a:gd name="connsiteY17" fmla="*/ 2087063 h 3241740"/>
              <a:gd name="connsiteX18" fmla="*/ 1522494 w 2391751"/>
              <a:gd name="connsiteY18" fmla="*/ 2546053 h 3241740"/>
              <a:gd name="connsiteX19" fmla="*/ 869256 w 2391751"/>
              <a:gd name="connsiteY19" fmla="*/ 2546053 h 3241740"/>
              <a:gd name="connsiteX20" fmla="*/ 0 w 2391751"/>
              <a:gd name="connsiteY20" fmla="*/ 2087063 h 3241740"/>
              <a:gd name="connsiteX21" fmla="*/ 653238 w 2391751"/>
              <a:gd name="connsiteY21" fmla="*/ 2087063 h 3241740"/>
              <a:gd name="connsiteX22" fmla="*/ 653238 w 2391751"/>
              <a:gd name="connsiteY22" fmla="*/ 2546053 h 3241740"/>
              <a:gd name="connsiteX23" fmla="*/ 0 w 2391751"/>
              <a:gd name="connsiteY23" fmla="*/ 2546053 h 3241740"/>
              <a:gd name="connsiteX24" fmla="*/ 1738513 w 2391751"/>
              <a:gd name="connsiteY24" fmla="*/ 1391375 h 3241740"/>
              <a:gd name="connsiteX25" fmla="*/ 2391751 w 2391751"/>
              <a:gd name="connsiteY25" fmla="*/ 1391375 h 3241740"/>
              <a:gd name="connsiteX26" fmla="*/ 2391751 w 2391751"/>
              <a:gd name="connsiteY26" fmla="*/ 1850365 h 3241740"/>
              <a:gd name="connsiteX27" fmla="*/ 1738513 w 2391751"/>
              <a:gd name="connsiteY27" fmla="*/ 1850365 h 3241740"/>
              <a:gd name="connsiteX28" fmla="*/ 869256 w 2391751"/>
              <a:gd name="connsiteY28" fmla="*/ 1391375 h 3241740"/>
              <a:gd name="connsiteX29" fmla="*/ 1522494 w 2391751"/>
              <a:gd name="connsiteY29" fmla="*/ 1391375 h 3241740"/>
              <a:gd name="connsiteX30" fmla="*/ 1522494 w 2391751"/>
              <a:gd name="connsiteY30" fmla="*/ 1850365 h 3241740"/>
              <a:gd name="connsiteX31" fmla="*/ 869256 w 2391751"/>
              <a:gd name="connsiteY31" fmla="*/ 1850365 h 3241740"/>
              <a:gd name="connsiteX32" fmla="*/ 0 w 2391751"/>
              <a:gd name="connsiteY32" fmla="*/ 1391375 h 3241740"/>
              <a:gd name="connsiteX33" fmla="*/ 653238 w 2391751"/>
              <a:gd name="connsiteY33" fmla="*/ 1391375 h 3241740"/>
              <a:gd name="connsiteX34" fmla="*/ 653238 w 2391751"/>
              <a:gd name="connsiteY34" fmla="*/ 1850365 h 3241740"/>
              <a:gd name="connsiteX35" fmla="*/ 0 w 2391751"/>
              <a:gd name="connsiteY35" fmla="*/ 1850365 h 3241740"/>
              <a:gd name="connsiteX36" fmla="*/ 1738513 w 2391751"/>
              <a:gd name="connsiteY36" fmla="*/ 695688 h 3241740"/>
              <a:gd name="connsiteX37" fmla="*/ 2391751 w 2391751"/>
              <a:gd name="connsiteY37" fmla="*/ 695688 h 3241740"/>
              <a:gd name="connsiteX38" fmla="*/ 2391751 w 2391751"/>
              <a:gd name="connsiteY38" fmla="*/ 1154678 h 3241740"/>
              <a:gd name="connsiteX39" fmla="*/ 1738513 w 2391751"/>
              <a:gd name="connsiteY39" fmla="*/ 1154678 h 3241740"/>
              <a:gd name="connsiteX40" fmla="*/ 869256 w 2391751"/>
              <a:gd name="connsiteY40" fmla="*/ 695688 h 3241740"/>
              <a:gd name="connsiteX41" fmla="*/ 1522494 w 2391751"/>
              <a:gd name="connsiteY41" fmla="*/ 695688 h 3241740"/>
              <a:gd name="connsiteX42" fmla="*/ 1522494 w 2391751"/>
              <a:gd name="connsiteY42" fmla="*/ 1154678 h 3241740"/>
              <a:gd name="connsiteX43" fmla="*/ 869256 w 2391751"/>
              <a:gd name="connsiteY43" fmla="*/ 1154678 h 3241740"/>
              <a:gd name="connsiteX44" fmla="*/ 0 w 2391751"/>
              <a:gd name="connsiteY44" fmla="*/ 695688 h 3241740"/>
              <a:gd name="connsiteX45" fmla="*/ 653238 w 2391751"/>
              <a:gd name="connsiteY45" fmla="*/ 695688 h 3241740"/>
              <a:gd name="connsiteX46" fmla="*/ 653238 w 2391751"/>
              <a:gd name="connsiteY46" fmla="*/ 1154678 h 3241740"/>
              <a:gd name="connsiteX47" fmla="*/ 0 w 2391751"/>
              <a:gd name="connsiteY47" fmla="*/ 1154678 h 3241740"/>
              <a:gd name="connsiteX48" fmla="*/ 1738513 w 2391751"/>
              <a:gd name="connsiteY48" fmla="*/ 0 h 3241740"/>
              <a:gd name="connsiteX49" fmla="*/ 2391751 w 2391751"/>
              <a:gd name="connsiteY49" fmla="*/ 0 h 3241740"/>
              <a:gd name="connsiteX50" fmla="*/ 2391751 w 2391751"/>
              <a:gd name="connsiteY50" fmla="*/ 458990 h 3241740"/>
              <a:gd name="connsiteX51" fmla="*/ 1738513 w 2391751"/>
              <a:gd name="connsiteY51" fmla="*/ 458990 h 3241740"/>
              <a:gd name="connsiteX52" fmla="*/ 869256 w 2391751"/>
              <a:gd name="connsiteY52" fmla="*/ 0 h 3241740"/>
              <a:gd name="connsiteX53" fmla="*/ 1522494 w 2391751"/>
              <a:gd name="connsiteY53" fmla="*/ 0 h 3241740"/>
              <a:gd name="connsiteX54" fmla="*/ 1522494 w 2391751"/>
              <a:gd name="connsiteY54" fmla="*/ 458990 h 3241740"/>
              <a:gd name="connsiteX55" fmla="*/ 869256 w 2391751"/>
              <a:gd name="connsiteY55" fmla="*/ 458990 h 3241740"/>
              <a:gd name="connsiteX56" fmla="*/ 0 w 2391751"/>
              <a:gd name="connsiteY56" fmla="*/ 0 h 3241740"/>
              <a:gd name="connsiteX57" fmla="*/ 653238 w 2391751"/>
              <a:gd name="connsiteY57" fmla="*/ 0 h 3241740"/>
              <a:gd name="connsiteX58" fmla="*/ 653238 w 2391751"/>
              <a:gd name="connsiteY58" fmla="*/ 458990 h 3241740"/>
              <a:gd name="connsiteX59" fmla="*/ 0 w 2391751"/>
              <a:gd name="connsiteY59" fmla="*/ 458990 h 324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91751" h="3241740">
                <a:moveTo>
                  <a:pt x="1738513" y="2782750"/>
                </a:moveTo>
                <a:lnTo>
                  <a:pt x="2391751" y="2782750"/>
                </a:lnTo>
                <a:lnTo>
                  <a:pt x="2391751" y="3241740"/>
                </a:lnTo>
                <a:lnTo>
                  <a:pt x="1738513" y="3241740"/>
                </a:lnTo>
                <a:close/>
                <a:moveTo>
                  <a:pt x="869256" y="2782750"/>
                </a:moveTo>
                <a:lnTo>
                  <a:pt x="1522494" y="2782750"/>
                </a:lnTo>
                <a:lnTo>
                  <a:pt x="1522494" y="3241740"/>
                </a:lnTo>
                <a:lnTo>
                  <a:pt x="869256" y="3241740"/>
                </a:lnTo>
                <a:close/>
                <a:moveTo>
                  <a:pt x="0" y="2782750"/>
                </a:moveTo>
                <a:lnTo>
                  <a:pt x="653238" y="2782750"/>
                </a:lnTo>
                <a:lnTo>
                  <a:pt x="653238" y="3241740"/>
                </a:lnTo>
                <a:lnTo>
                  <a:pt x="0" y="3241740"/>
                </a:lnTo>
                <a:close/>
                <a:moveTo>
                  <a:pt x="1738513" y="2087063"/>
                </a:moveTo>
                <a:lnTo>
                  <a:pt x="2391751" y="2087063"/>
                </a:lnTo>
                <a:lnTo>
                  <a:pt x="2391751" y="2546053"/>
                </a:lnTo>
                <a:lnTo>
                  <a:pt x="1738513" y="2546053"/>
                </a:lnTo>
                <a:close/>
                <a:moveTo>
                  <a:pt x="869256" y="2087063"/>
                </a:moveTo>
                <a:lnTo>
                  <a:pt x="1522494" y="2087063"/>
                </a:lnTo>
                <a:lnTo>
                  <a:pt x="1522494" y="2546053"/>
                </a:lnTo>
                <a:lnTo>
                  <a:pt x="869256" y="2546053"/>
                </a:lnTo>
                <a:close/>
                <a:moveTo>
                  <a:pt x="0" y="2087063"/>
                </a:moveTo>
                <a:lnTo>
                  <a:pt x="653238" y="2087063"/>
                </a:lnTo>
                <a:lnTo>
                  <a:pt x="653238" y="2546053"/>
                </a:lnTo>
                <a:lnTo>
                  <a:pt x="0" y="2546053"/>
                </a:lnTo>
                <a:close/>
                <a:moveTo>
                  <a:pt x="1738513" y="1391375"/>
                </a:moveTo>
                <a:lnTo>
                  <a:pt x="2391751" y="1391375"/>
                </a:lnTo>
                <a:lnTo>
                  <a:pt x="2391751" y="1850365"/>
                </a:lnTo>
                <a:lnTo>
                  <a:pt x="1738513" y="1850365"/>
                </a:lnTo>
                <a:close/>
                <a:moveTo>
                  <a:pt x="869256" y="1391375"/>
                </a:moveTo>
                <a:lnTo>
                  <a:pt x="1522494" y="1391375"/>
                </a:lnTo>
                <a:lnTo>
                  <a:pt x="1522494" y="1850365"/>
                </a:lnTo>
                <a:lnTo>
                  <a:pt x="869256" y="1850365"/>
                </a:lnTo>
                <a:close/>
                <a:moveTo>
                  <a:pt x="0" y="1391375"/>
                </a:moveTo>
                <a:lnTo>
                  <a:pt x="653238" y="1391375"/>
                </a:lnTo>
                <a:lnTo>
                  <a:pt x="653238" y="1850365"/>
                </a:lnTo>
                <a:lnTo>
                  <a:pt x="0" y="1850365"/>
                </a:lnTo>
                <a:close/>
                <a:moveTo>
                  <a:pt x="1738513" y="695688"/>
                </a:moveTo>
                <a:lnTo>
                  <a:pt x="2391751" y="695688"/>
                </a:lnTo>
                <a:lnTo>
                  <a:pt x="2391751" y="1154678"/>
                </a:lnTo>
                <a:lnTo>
                  <a:pt x="1738513" y="1154678"/>
                </a:lnTo>
                <a:close/>
                <a:moveTo>
                  <a:pt x="869256" y="695688"/>
                </a:moveTo>
                <a:lnTo>
                  <a:pt x="1522494" y="695688"/>
                </a:lnTo>
                <a:lnTo>
                  <a:pt x="1522494" y="1154678"/>
                </a:lnTo>
                <a:lnTo>
                  <a:pt x="869256" y="1154678"/>
                </a:lnTo>
                <a:close/>
                <a:moveTo>
                  <a:pt x="0" y="695688"/>
                </a:moveTo>
                <a:lnTo>
                  <a:pt x="653238" y="695688"/>
                </a:lnTo>
                <a:lnTo>
                  <a:pt x="653238" y="1154678"/>
                </a:lnTo>
                <a:lnTo>
                  <a:pt x="0" y="1154678"/>
                </a:lnTo>
                <a:close/>
                <a:moveTo>
                  <a:pt x="1738513" y="0"/>
                </a:moveTo>
                <a:lnTo>
                  <a:pt x="2391751" y="0"/>
                </a:lnTo>
                <a:lnTo>
                  <a:pt x="2391751" y="458990"/>
                </a:lnTo>
                <a:lnTo>
                  <a:pt x="1738513" y="458990"/>
                </a:lnTo>
                <a:close/>
                <a:moveTo>
                  <a:pt x="869256" y="0"/>
                </a:moveTo>
                <a:lnTo>
                  <a:pt x="1522494" y="0"/>
                </a:lnTo>
                <a:lnTo>
                  <a:pt x="1522494" y="458990"/>
                </a:lnTo>
                <a:lnTo>
                  <a:pt x="869256" y="458990"/>
                </a:lnTo>
                <a:close/>
                <a:moveTo>
                  <a:pt x="0" y="0"/>
                </a:moveTo>
                <a:lnTo>
                  <a:pt x="653238" y="0"/>
                </a:lnTo>
                <a:lnTo>
                  <a:pt x="653238" y="458990"/>
                </a:lnTo>
                <a:lnTo>
                  <a:pt x="0" y="458990"/>
                </a:ln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32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38307 0.05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26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8" dur="12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6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6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7 L 0.28776 -3.7037E-7 " pathEditMode="relative" rAng="0" ptsTypes="AA">
                                      <p:cBhvr>
                                        <p:cTn id="143" dur="1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2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147" grpId="0"/>
      <p:bldP spid="148" grpId="0"/>
      <p:bldP spid="149" grpId="0"/>
      <p:bldP spid="18" grpId="0" animBg="1"/>
      <p:bldP spid="150" grpId="0"/>
      <p:bldP spid="32" grpId="0" animBg="1"/>
      <p:bldP spid="71" grpId="0" animBg="1"/>
      <p:bldP spid="3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5" grpId="0" animBg="1"/>
      <p:bldP spid="69" grpId="0" animBg="1"/>
      <p:bldP spid="154" grpId="0" animBg="1"/>
      <p:bldP spid="156" grpId="0" animBg="1"/>
      <p:bldP spid="160" grpId="0" animBg="1"/>
      <p:bldP spid="161" grpId="0" animBg="1"/>
      <p:bldP spid="162" grpId="0" animBg="1"/>
      <p:bldP spid="178" grpId="0" animBg="1"/>
      <p:bldP spid="182" grpId="0" animBg="1"/>
      <p:bldP spid="183" grpId="0" animBg="1"/>
      <p:bldP spid="184" grpId="0" animBg="1"/>
      <p:bldP spid="195" grpId="0" animBg="1"/>
      <p:bldP spid="195" grpId="1" animBg="1"/>
      <p:bldP spid="196" grpId="0" animBg="1"/>
      <p:bldP spid="5" grpId="0"/>
      <p:bldP spid="197" grpId="0"/>
      <p:bldP spid="197" grpId="1"/>
      <p:bldP spid="197" grpId="2"/>
      <p:bldP spid="155" grpId="0" animBg="1"/>
      <p:bldP spid="155" grpId="1" animBg="1"/>
      <p:bldP spid="155" grpId="2" animBg="1"/>
      <p:bldP spid="155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13AED52-AB0A-4D1C-A46A-5CBE117F1FE7}"/>
              </a:ext>
            </a:extLst>
          </p:cNvPr>
          <p:cNvSpPr/>
          <p:nvPr/>
        </p:nvSpPr>
        <p:spPr bwMode="auto">
          <a:xfrm>
            <a:off x="1485453" y="4655727"/>
            <a:ext cx="2535953" cy="5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506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>
                <a:solidFill>
                  <a:srgbClr val="1A1A1A"/>
                </a:solidFill>
                <a:latin typeface="Segoe UI Semibold"/>
              </a:rPr>
              <a:t>Azure Bot Service</a:t>
            </a:r>
          </a:p>
          <a:p>
            <a:pPr algn="ctr" defTabSz="9506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>
                <a:solidFill>
                  <a:srgbClr val="1A1A1A"/>
                </a:solidFill>
                <a:latin typeface="Segoe UI Semibold"/>
              </a:rPr>
              <a:t>Azure Cognitive Services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120853-7BCA-4DFB-86C5-3E72C8B21C60}"/>
              </a:ext>
            </a:extLst>
          </p:cNvPr>
          <p:cNvSpPr/>
          <p:nvPr/>
        </p:nvSpPr>
        <p:spPr bwMode="auto">
          <a:xfrm>
            <a:off x="8280181" y="4662525"/>
            <a:ext cx="2535953" cy="3182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506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>
                <a:solidFill>
                  <a:srgbClr val="1A1A1A"/>
                </a:solidFill>
                <a:latin typeface="Segoe UI Semibold"/>
              </a:rPr>
              <a:t>Azure Cognitive Search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2CE252-9D55-4B16-BB03-13EE0BC7EECE}"/>
              </a:ext>
            </a:extLst>
          </p:cNvPr>
          <p:cNvSpPr/>
          <p:nvPr/>
        </p:nvSpPr>
        <p:spPr bwMode="auto">
          <a:xfrm>
            <a:off x="4950261" y="4638864"/>
            <a:ext cx="2535953" cy="5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506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1A1A1A"/>
                </a:solidFill>
                <a:latin typeface="Segoe UI Semibold"/>
              </a:rPr>
              <a:t>Azure Databricks</a:t>
            </a:r>
          </a:p>
          <a:p>
            <a:pPr algn="ctr" defTabSz="9506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1A1A1A"/>
                </a:solidFill>
                <a:latin typeface="Segoe UI Semibold"/>
              </a:rPr>
              <a:t>Azure Machine Learning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C85FDAA-2058-4A84-9B12-4D1FC7753A7D}"/>
              </a:ext>
            </a:extLst>
          </p:cNvPr>
          <p:cNvSpPr txBox="1"/>
          <p:nvPr/>
        </p:nvSpPr>
        <p:spPr>
          <a:xfrm>
            <a:off x="8523066" y="2565842"/>
            <a:ext cx="2050184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50663" fontAlgn="base">
              <a:spcBef>
                <a:spcPct val="0"/>
              </a:spcBef>
              <a:defRPr/>
            </a:pPr>
            <a:r>
              <a:rPr lang="en-US" sz="1836">
                <a:solidFill>
                  <a:srgbClr val="0078D4"/>
                </a:solidFill>
                <a:latin typeface="Segoe UI Semibold"/>
              </a:rPr>
              <a:t>Knowledge mining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D742A05-61B8-4692-85FD-1C3F94F436FE}"/>
              </a:ext>
            </a:extLst>
          </p:cNvPr>
          <p:cNvSpPr txBox="1"/>
          <p:nvPr/>
        </p:nvSpPr>
        <p:spPr>
          <a:xfrm>
            <a:off x="1829522" y="2559045"/>
            <a:ext cx="1849089" cy="28813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950663" fontAlgn="base">
              <a:spcBef>
                <a:spcPct val="0"/>
              </a:spcBef>
              <a:defRPr/>
            </a:pPr>
            <a:r>
              <a:rPr lang="en-US" sz="1836">
                <a:solidFill>
                  <a:srgbClr val="0078D4"/>
                </a:solidFill>
                <a:latin typeface="Segoe UI Semibold"/>
              </a:rPr>
              <a:t>AI apps &amp; agents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A6C0BCD-75D3-4D79-A0AF-023B62D83899}"/>
              </a:ext>
            </a:extLst>
          </p:cNvPr>
          <p:cNvSpPr txBox="1"/>
          <p:nvPr/>
        </p:nvSpPr>
        <p:spPr>
          <a:xfrm>
            <a:off x="5274075" y="2542181"/>
            <a:ext cx="1888327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50663" fontAlgn="base">
              <a:spcBef>
                <a:spcPct val="0"/>
              </a:spcBef>
              <a:defRPr/>
            </a:pPr>
            <a:r>
              <a:rPr lang="en-US" sz="1836">
                <a:solidFill>
                  <a:srgbClr val="0078D4"/>
                </a:solidFill>
                <a:latin typeface="Segoe UI Semibold"/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47F312-E8EC-411B-AC73-0FF194E1D68A}"/>
              </a:ext>
            </a:extLst>
          </p:cNvPr>
          <p:cNvGrpSpPr/>
          <p:nvPr/>
        </p:nvGrpSpPr>
        <p:grpSpPr>
          <a:xfrm>
            <a:off x="2222894" y="3261424"/>
            <a:ext cx="1001395" cy="1001395"/>
            <a:chOff x="2234350" y="1976027"/>
            <a:chExt cx="1158327" cy="1158328"/>
          </a:xfrm>
        </p:grpSpPr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908C9DCF-81CC-45ED-A1DB-1EA8F7A99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350" y="1976027"/>
              <a:ext cx="1158327" cy="1158328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2040" kern="0">
                <a:solidFill>
                  <a:srgbClr val="0078D4"/>
                </a:solidFill>
                <a:latin typeface="Segoe UI Semilight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FD8372-BF6E-42C0-9647-2012E395D0EB}"/>
                </a:ext>
              </a:extLst>
            </p:cNvPr>
            <p:cNvGrpSpPr/>
            <p:nvPr/>
          </p:nvGrpSpPr>
          <p:grpSpPr>
            <a:xfrm>
              <a:off x="2506262" y="2276142"/>
              <a:ext cx="629742" cy="436179"/>
              <a:chOff x="3186734" y="2614346"/>
              <a:chExt cx="675958" cy="468190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A73395-8999-41C0-A434-2C108ECC8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734" y="2614346"/>
                <a:ext cx="501632" cy="403440"/>
              </a:xfrm>
              <a:custGeom>
                <a:avLst/>
                <a:gdLst>
                  <a:gd name="connsiteX0" fmla="*/ 486708 w 3583341"/>
                  <a:gd name="connsiteY0" fmla="*/ 0 h 2881921"/>
                  <a:gd name="connsiteX1" fmla="*/ 3293031 w 3583341"/>
                  <a:gd name="connsiteY1" fmla="*/ 0 h 2881921"/>
                  <a:gd name="connsiteX2" fmla="*/ 3583341 w 3583341"/>
                  <a:gd name="connsiteY2" fmla="*/ 289571 h 2881921"/>
                  <a:gd name="connsiteX3" fmla="*/ 3583341 w 3583341"/>
                  <a:gd name="connsiteY3" fmla="*/ 2592350 h 2881921"/>
                  <a:gd name="connsiteX4" fmla="*/ 3293031 w 3583341"/>
                  <a:gd name="connsiteY4" fmla="*/ 2881921 h 2881921"/>
                  <a:gd name="connsiteX5" fmla="*/ 486708 w 3583341"/>
                  <a:gd name="connsiteY5" fmla="*/ 2881921 h 2881921"/>
                  <a:gd name="connsiteX6" fmla="*/ 203310 w 3583341"/>
                  <a:gd name="connsiteY6" fmla="*/ 2592350 h 2881921"/>
                  <a:gd name="connsiteX7" fmla="*/ 203310 w 3583341"/>
                  <a:gd name="connsiteY7" fmla="*/ 1261056 h 2881921"/>
                  <a:gd name="connsiteX8" fmla="*/ 203310 w 3583341"/>
                  <a:gd name="connsiteY8" fmla="*/ 1169815 h 2881921"/>
                  <a:gd name="connsiteX9" fmla="*/ 0 w 3583341"/>
                  <a:gd name="connsiteY9" fmla="*/ 986054 h 2881921"/>
                  <a:gd name="connsiteX10" fmla="*/ 203310 w 3583341"/>
                  <a:gd name="connsiteY10" fmla="*/ 794473 h 2881921"/>
                  <a:gd name="connsiteX11" fmla="*/ 203310 w 3583341"/>
                  <a:gd name="connsiteY11" fmla="*/ 771589 h 2881921"/>
                  <a:gd name="connsiteX12" fmla="*/ 203310 w 3583341"/>
                  <a:gd name="connsiteY12" fmla="*/ 289571 h 2881921"/>
                  <a:gd name="connsiteX13" fmla="*/ 486708 w 3583341"/>
                  <a:gd name="connsiteY13" fmla="*/ 0 h 288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83341" h="2881921">
                    <a:moveTo>
                      <a:pt x="486708" y="0"/>
                    </a:moveTo>
                    <a:cubicBezTo>
                      <a:pt x="3293031" y="0"/>
                      <a:pt x="3293031" y="0"/>
                      <a:pt x="3293031" y="0"/>
                    </a:cubicBezTo>
                    <a:cubicBezTo>
                      <a:pt x="3452011" y="0"/>
                      <a:pt x="3583341" y="130996"/>
                      <a:pt x="3583341" y="289571"/>
                    </a:cubicBezTo>
                    <a:cubicBezTo>
                      <a:pt x="3583341" y="2592350"/>
                      <a:pt x="3583341" y="2592350"/>
                      <a:pt x="3583341" y="2592350"/>
                    </a:cubicBezTo>
                    <a:cubicBezTo>
                      <a:pt x="3583341" y="2750925"/>
                      <a:pt x="3452011" y="2881921"/>
                      <a:pt x="3293031" y="2881921"/>
                    </a:cubicBezTo>
                    <a:cubicBezTo>
                      <a:pt x="486708" y="2881921"/>
                      <a:pt x="486708" y="2881921"/>
                      <a:pt x="486708" y="2881921"/>
                    </a:cubicBezTo>
                    <a:cubicBezTo>
                      <a:pt x="327729" y="2881921"/>
                      <a:pt x="203310" y="2750925"/>
                      <a:pt x="203310" y="2592350"/>
                    </a:cubicBezTo>
                    <a:cubicBezTo>
                      <a:pt x="203310" y="2016655"/>
                      <a:pt x="203310" y="1584884"/>
                      <a:pt x="203310" y="1261056"/>
                    </a:cubicBezTo>
                    <a:lnTo>
                      <a:pt x="203310" y="1169815"/>
                    </a:lnTo>
                    <a:lnTo>
                      <a:pt x="0" y="986054"/>
                    </a:lnTo>
                    <a:lnTo>
                      <a:pt x="203310" y="794473"/>
                    </a:lnTo>
                    <a:lnTo>
                      <a:pt x="203310" y="771589"/>
                    </a:lnTo>
                    <a:cubicBezTo>
                      <a:pt x="203310" y="289571"/>
                      <a:pt x="203310" y="289571"/>
                      <a:pt x="203310" y="289571"/>
                    </a:cubicBezTo>
                    <a:cubicBezTo>
                      <a:pt x="203310" y="130996"/>
                      <a:pt x="327729" y="0"/>
                      <a:pt x="486708" y="0"/>
                    </a:cubicBezTo>
                    <a:close/>
                  </a:path>
                </a:pathLst>
              </a:custGeom>
              <a:solidFill>
                <a:srgbClr val="09538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B450AEA2-1BAC-4AFE-950F-6BC2D5F5E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07" y="2666288"/>
                <a:ext cx="248326" cy="23481"/>
              </a:xfrm>
              <a:prstGeom prst="rect">
                <a:avLst/>
              </a:prstGeom>
              <a:solidFill>
                <a:srgbClr val="459BDD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76" name="Rectangle 31">
                <a:extLst>
                  <a:ext uri="{FF2B5EF4-FFF2-40B4-BE49-F238E27FC236}">
                    <a16:creationId xmlns:a16="http://schemas.microsoft.com/office/drawing/2014/main" id="{EF7DB52E-4ECF-4123-A660-12EF27BB5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07" y="2723211"/>
                <a:ext cx="335844" cy="23481"/>
              </a:xfrm>
              <a:prstGeom prst="rect">
                <a:avLst/>
              </a:prstGeom>
              <a:solidFill>
                <a:srgbClr val="459BDD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1B767CED-A7CA-4505-8103-38D9D5B64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07" y="2781557"/>
                <a:ext cx="335844" cy="22769"/>
              </a:xfrm>
              <a:prstGeom prst="rect">
                <a:avLst/>
              </a:prstGeom>
              <a:solidFill>
                <a:srgbClr val="459BDD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E39BCC-9C85-451C-9B6E-F502A32A6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637" y="2768749"/>
                <a:ext cx="503055" cy="313787"/>
              </a:xfrm>
              <a:custGeom>
                <a:avLst/>
                <a:gdLst>
                  <a:gd name="connsiteX0" fmla="*/ 290309 w 3593507"/>
                  <a:gd name="connsiteY0" fmla="*/ 0 h 2241494"/>
                  <a:gd name="connsiteX1" fmla="*/ 3096634 w 3593507"/>
                  <a:gd name="connsiteY1" fmla="*/ 0 h 2241494"/>
                  <a:gd name="connsiteX2" fmla="*/ 3380031 w 3593507"/>
                  <a:gd name="connsiteY2" fmla="*/ 289670 h 2241494"/>
                  <a:gd name="connsiteX3" fmla="*/ 3380031 w 3593507"/>
                  <a:gd name="connsiteY3" fmla="*/ 1162855 h 2241494"/>
                  <a:gd name="connsiteX4" fmla="*/ 3380031 w 3593507"/>
                  <a:gd name="connsiteY4" fmla="*/ 1222011 h 2241494"/>
                  <a:gd name="connsiteX5" fmla="*/ 3593507 w 3593507"/>
                  <a:gd name="connsiteY5" fmla="*/ 1423171 h 2241494"/>
                  <a:gd name="connsiteX6" fmla="*/ 3380031 w 3593507"/>
                  <a:gd name="connsiteY6" fmla="*/ 1616120 h 2241494"/>
                  <a:gd name="connsiteX7" fmla="*/ 3380031 w 3593507"/>
                  <a:gd name="connsiteY7" fmla="*/ 1661666 h 2241494"/>
                  <a:gd name="connsiteX8" fmla="*/ 3380031 w 3593507"/>
                  <a:gd name="connsiteY8" fmla="*/ 1958721 h 2241494"/>
                  <a:gd name="connsiteX9" fmla="*/ 3096634 w 3593507"/>
                  <a:gd name="connsiteY9" fmla="*/ 2241494 h 2241494"/>
                  <a:gd name="connsiteX10" fmla="*/ 290309 w 3593507"/>
                  <a:gd name="connsiteY10" fmla="*/ 2241494 h 2241494"/>
                  <a:gd name="connsiteX11" fmla="*/ 0 w 3593507"/>
                  <a:gd name="connsiteY11" fmla="*/ 1958721 h 2241494"/>
                  <a:gd name="connsiteX12" fmla="*/ 0 w 3593507"/>
                  <a:gd name="connsiteY12" fmla="*/ 289670 h 2241494"/>
                  <a:gd name="connsiteX13" fmla="*/ 290309 w 3593507"/>
                  <a:gd name="connsiteY13" fmla="*/ 0 h 22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93507" h="2241494">
                    <a:moveTo>
                      <a:pt x="290309" y="0"/>
                    </a:moveTo>
                    <a:cubicBezTo>
                      <a:pt x="3096634" y="0"/>
                      <a:pt x="3096634" y="0"/>
                      <a:pt x="3096634" y="0"/>
                    </a:cubicBezTo>
                    <a:cubicBezTo>
                      <a:pt x="3255613" y="0"/>
                      <a:pt x="3380031" y="131041"/>
                      <a:pt x="3380031" y="289670"/>
                    </a:cubicBezTo>
                    <a:cubicBezTo>
                      <a:pt x="3380031" y="654775"/>
                      <a:pt x="3380031" y="940013"/>
                      <a:pt x="3380031" y="1162855"/>
                    </a:cubicBezTo>
                    <a:lnTo>
                      <a:pt x="3380031" y="1222011"/>
                    </a:lnTo>
                    <a:lnTo>
                      <a:pt x="3593507" y="1423171"/>
                    </a:lnTo>
                    <a:lnTo>
                      <a:pt x="3380031" y="1616120"/>
                    </a:lnTo>
                    <a:lnTo>
                      <a:pt x="3380031" y="1661666"/>
                    </a:lnTo>
                    <a:cubicBezTo>
                      <a:pt x="3380031" y="1958721"/>
                      <a:pt x="3380031" y="1958721"/>
                      <a:pt x="3380031" y="1958721"/>
                    </a:cubicBezTo>
                    <a:cubicBezTo>
                      <a:pt x="3380031" y="2117350"/>
                      <a:pt x="3255613" y="2241494"/>
                      <a:pt x="3096634" y="2241494"/>
                    </a:cubicBezTo>
                    <a:cubicBezTo>
                      <a:pt x="290309" y="2241494"/>
                      <a:pt x="290309" y="2241494"/>
                      <a:pt x="290309" y="2241494"/>
                    </a:cubicBezTo>
                    <a:cubicBezTo>
                      <a:pt x="131330" y="2241494"/>
                      <a:pt x="0" y="2117350"/>
                      <a:pt x="0" y="1958721"/>
                    </a:cubicBezTo>
                    <a:cubicBezTo>
                      <a:pt x="0" y="289670"/>
                      <a:pt x="0" y="289670"/>
                      <a:pt x="0" y="289670"/>
                    </a:cubicBezTo>
                    <a:cubicBezTo>
                      <a:pt x="0" y="131041"/>
                      <a:pt x="131330" y="0"/>
                      <a:pt x="2903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06EA5D-00CC-4CE8-B419-37E460C37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828" y="2892556"/>
                <a:ext cx="108153" cy="22058"/>
              </a:xfrm>
              <a:prstGeom prst="rect">
                <a:avLst/>
              </a:prstGeom>
              <a:solidFill>
                <a:srgbClr val="D9D9D9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6E7930-C1C4-4D2B-BB3C-CAD427482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828" y="2950190"/>
                <a:ext cx="145153" cy="22058"/>
              </a:xfrm>
              <a:prstGeom prst="rect">
                <a:avLst/>
              </a:prstGeom>
              <a:solidFill>
                <a:srgbClr val="D9D9D9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D5509A-4B04-4757-A3B4-E7EB8ACD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097" y="3008536"/>
                <a:ext cx="66884" cy="22058"/>
              </a:xfrm>
              <a:prstGeom prst="rect">
                <a:avLst/>
              </a:prstGeom>
              <a:solidFill>
                <a:srgbClr val="D9D9D9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B6E7F327-AD15-4821-B1D5-FF7A3CD74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3444" y="2884018"/>
                <a:ext cx="27038" cy="27038"/>
              </a:xfrm>
              <a:prstGeom prst="ellipse">
                <a:avLst/>
              </a:prstGeom>
              <a:solidFill>
                <a:srgbClr val="005A9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3" name="Oval 34">
                <a:extLst>
                  <a:ext uri="{FF2B5EF4-FFF2-40B4-BE49-F238E27FC236}">
                    <a16:creationId xmlns:a16="http://schemas.microsoft.com/office/drawing/2014/main" id="{EF6B4B9B-925C-4EF8-8DD1-4E4C9BE0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694" y="2884018"/>
                <a:ext cx="27038" cy="27038"/>
              </a:xfrm>
              <a:prstGeom prst="ellipse">
                <a:avLst/>
              </a:prstGeom>
              <a:solidFill>
                <a:srgbClr val="005A9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id="{EC2CA8BC-219F-45A2-AF08-176479DD3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348" y="2814287"/>
                <a:ext cx="102461" cy="168634"/>
              </a:xfrm>
              <a:custGeom>
                <a:avLst/>
                <a:gdLst>
                  <a:gd name="T0" fmla="*/ 89 w 106"/>
                  <a:gd name="T1" fmla="*/ 0 h 175"/>
                  <a:gd name="T2" fmla="*/ 7 w 106"/>
                  <a:gd name="T3" fmla="*/ 81 h 175"/>
                  <a:gd name="T4" fmla="*/ 7 w 106"/>
                  <a:gd name="T5" fmla="*/ 94 h 175"/>
                  <a:gd name="T6" fmla="*/ 89 w 106"/>
                  <a:gd name="T7" fmla="*/ 175 h 175"/>
                  <a:gd name="T8" fmla="*/ 106 w 106"/>
                  <a:gd name="T9" fmla="*/ 158 h 175"/>
                  <a:gd name="T10" fmla="*/ 34 w 106"/>
                  <a:gd name="T11" fmla="*/ 86 h 175"/>
                  <a:gd name="T12" fmla="*/ 106 w 106"/>
                  <a:gd name="T13" fmla="*/ 16 h 175"/>
                  <a:gd name="T14" fmla="*/ 89 w 106"/>
                  <a:gd name="T1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75">
                    <a:moveTo>
                      <a:pt x="89" y="0"/>
                    </a:moveTo>
                    <a:cubicBezTo>
                      <a:pt x="7" y="81"/>
                      <a:pt x="7" y="81"/>
                      <a:pt x="7" y="81"/>
                    </a:cubicBezTo>
                    <a:cubicBezTo>
                      <a:pt x="7" y="81"/>
                      <a:pt x="0" y="88"/>
                      <a:pt x="7" y="94"/>
                    </a:cubicBezTo>
                    <a:cubicBezTo>
                      <a:pt x="13" y="100"/>
                      <a:pt x="89" y="175"/>
                      <a:pt x="89" y="175"/>
                    </a:cubicBezTo>
                    <a:cubicBezTo>
                      <a:pt x="106" y="158"/>
                      <a:pt x="106" y="158"/>
                      <a:pt x="106" y="158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106" y="16"/>
                      <a:pt x="106" y="16"/>
                      <a:pt x="106" y="16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5A9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id="{DD516209-F549-475E-BFFB-CB8418E43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098" y="2814287"/>
                <a:ext cx="103172" cy="168634"/>
              </a:xfrm>
              <a:custGeom>
                <a:avLst/>
                <a:gdLst>
                  <a:gd name="T0" fmla="*/ 17 w 106"/>
                  <a:gd name="T1" fmla="*/ 0 h 175"/>
                  <a:gd name="T2" fmla="*/ 99 w 106"/>
                  <a:gd name="T3" fmla="*/ 81 h 175"/>
                  <a:gd name="T4" fmla="*/ 99 w 106"/>
                  <a:gd name="T5" fmla="*/ 94 h 175"/>
                  <a:gd name="T6" fmla="*/ 17 w 106"/>
                  <a:gd name="T7" fmla="*/ 175 h 175"/>
                  <a:gd name="T8" fmla="*/ 0 w 106"/>
                  <a:gd name="T9" fmla="*/ 158 h 175"/>
                  <a:gd name="T10" fmla="*/ 72 w 106"/>
                  <a:gd name="T11" fmla="*/ 86 h 175"/>
                  <a:gd name="T12" fmla="*/ 0 w 106"/>
                  <a:gd name="T13" fmla="*/ 16 h 175"/>
                  <a:gd name="T14" fmla="*/ 17 w 106"/>
                  <a:gd name="T1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75">
                    <a:moveTo>
                      <a:pt x="17" y="0"/>
                    </a:moveTo>
                    <a:cubicBezTo>
                      <a:pt x="99" y="81"/>
                      <a:pt x="99" y="81"/>
                      <a:pt x="99" y="81"/>
                    </a:cubicBezTo>
                    <a:cubicBezTo>
                      <a:pt x="99" y="81"/>
                      <a:pt x="106" y="88"/>
                      <a:pt x="99" y="94"/>
                    </a:cubicBezTo>
                    <a:cubicBezTo>
                      <a:pt x="93" y="100"/>
                      <a:pt x="17" y="175"/>
                      <a:pt x="17" y="175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5A9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CEDD205-3FF8-45D9-9515-D67A9FA9BD84}"/>
              </a:ext>
            </a:extLst>
          </p:cNvPr>
          <p:cNvGrpSpPr/>
          <p:nvPr/>
        </p:nvGrpSpPr>
        <p:grpSpPr>
          <a:xfrm>
            <a:off x="9122779" y="3300516"/>
            <a:ext cx="1001395" cy="991942"/>
            <a:chOff x="5468716" y="6021113"/>
            <a:chExt cx="1158327" cy="1158328"/>
          </a:xfrm>
        </p:grpSpPr>
        <p:sp>
          <p:nvSpPr>
            <p:cNvPr id="137" name="Oval 9">
              <a:extLst>
                <a:ext uri="{FF2B5EF4-FFF2-40B4-BE49-F238E27FC236}">
                  <a16:creationId xmlns:a16="http://schemas.microsoft.com/office/drawing/2014/main" id="{EC410C70-87EC-4C98-B21D-420E610D9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716" y="6021113"/>
              <a:ext cx="1158327" cy="1158328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2040" kern="0">
                <a:solidFill>
                  <a:srgbClr val="0078D4"/>
                </a:solidFill>
                <a:latin typeface="Segoe UI Semilight"/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7AF3E6DA-CB4C-4CCA-A7CE-3D5E05B1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019" y="6721480"/>
              <a:ext cx="75918" cy="25519"/>
            </a:xfrm>
            <a:custGeom>
              <a:avLst/>
              <a:gdLst>
                <a:gd name="T0" fmla="*/ 0 w 57"/>
                <a:gd name="T1" fmla="*/ 19 h 19"/>
                <a:gd name="T2" fmla="*/ 0 w 57"/>
                <a:gd name="T3" fmla="*/ 14 h 19"/>
                <a:gd name="T4" fmla="*/ 15 w 57"/>
                <a:gd name="T5" fmla="*/ 0 h 19"/>
                <a:gd name="T6" fmla="*/ 57 w 5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9">
                  <a:moveTo>
                    <a:pt x="0" y="19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089973CA-B7E3-4195-A6EE-34AB1520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463" y="6579851"/>
              <a:ext cx="78470" cy="153750"/>
            </a:xfrm>
            <a:custGeom>
              <a:avLst/>
              <a:gdLst>
                <a:gd name="T0" fmla="*/ 0 w 59"/>
                <a:gd name="T1" fmla="*/ 0 h 115"/>
                <a:gd name="T2" fmla="*/ 0 w 59"/>
                <a:gd name="T3" fmla="*/ 62 h 115"/>
                <a:gd name="T4" fmla="*/ 15 w 59"/>
                <a:gd name="T5" fmla="*/ 77 h 115"/>
                <a:gd name="T6" fmla="*/ 45 w 59"/>
                <a:gd name="T7" fmla="*/ 77 h 115"/>
                <a:gd name="T8" fmla="*/ 59 w 59"/>
                <a:gd name="T9" fmla="*/ 91 h 115"/>
                <a:gd name="T10" fmla="*/ 59 w 59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15">
                  <a:moveTo>
                    <a:pt x="0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70"/>
                    <a:pt x="7" y="77"/>
                    <a:pt x="1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3" y="77"/>
                    <a:pt x="59" y="83"/>
                    <a:pt x="59" y="91"/>
                  </a:cubicBezTo>
                  <a:cubicBezTo>
                    <a:pt x="59" y="115"/>
                    <a:pt x="59" y="115"/>
                    <a:pt x="59" y="115"/>
                  </a:cubicBezTo>
                </a:path>
              </a:pathLst>
            </a:cu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40A3E175-82D3-4031-97A9-66DAA2E86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533" y="6456086"/>
              <a:ext cx="107179" cy="46572"/>
            </a:xfrm>
            <a:custGeom>
              <a:avLst/>
              <a:gdLst>
                <a:gd name="T0" fmla="*/ 0 w 80"/>
                <a:gd name="T1" fmla="*/ 35 h 35"/>
                <a:gd name="T2" fmla="*/ 69 w 80"/>
                <a:gd name="T3" fmla="*/ 35 h 35"/>
                <a:gd name="T4" fmla="*/ 80 w 80"/>
                <a:gd name="T5" fmla="*/ 23 h 35"/>
                <a:gd name="T6" fmla="*/ 80 w 80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5">
                  <a:moveTo>
                    <a:pt x="0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80" y="30"/>
                    <a:pt x="80" y="23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1" name="Oval 9">
              <a:extLst>
                <a:ext uri="{FF2B5EF4-FFF2-40B4-BE49-F238E27FC236}">
                  <a16:creationId xmlns:a16="http://schemas.microsoft.com/office/drawing/2014/main" id="{90DFCEBC-F008-41C2-B4C0-3D68C4E28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9" y="6745722"/>
              <a:ext cx="61883" cy="6188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2" name="Oval 11">
              <a:extLst>
                <a:ext uri="{FF2B5EF4-FFF2-40B4-BE49-F238E27FC236}">
                  <a16:creationId xmlns:a16="http://schemas.microsoft.com/office/drawing/2014/main" id="{9A1083B6-9C56-410E-980D-BC9F1355D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310" y="6733601"/>
              <a:ext cx="61883" cy="6188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3" name="Oval 12">
              <a:extLst>
                <a:ext uri="{FF2B5EF4-FFF2-40B4-BE49-F238E27FC236}">
                  <a16:creationId xmlns:a16="http://schemas.microsoft.com/office/drawing/2014/main" id="{3D2486D4-E721-48FE-8410-BD3A07CF1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51" y="6394203"/>
              <a:ext cx="61883" cy="6188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6C77C85-B438-4767-99A3-6BA4F4999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938" y="6640458"/>
              <a:ext cx="54865" cy="213719"/>
            </a:xfrm>
            <a:custGeom>
              <a:avLst/>
              <a:gdLst>
                <a:gd name="T0" fmla="*/ 0 w 41"/>
                <a:gd name="T1" fmla="*/ 0 h 160"/>
                <a:gd name="T2" fmla="*/ 0 w 41"/>
                <a:gd name="T3" fmla="*/ 145 h 160"/>
                <a:gd name="T4" fmla="*/ 15 w 41"/>
                <a:gd name="T5" fmla="*/ 160 h 160"/>
                <a:gd name="T6" fmla="*/ 41 w 41"/>
                <a:gd name="T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60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4"/>
                    <a:pt x="6" y="160"/>
                    <a:pt x="15" y="160"/>
                  </a:cubicBezTo>
                  <a:cubicBezTo>
                    <a:pt x="41" y="160"/>
                    <a:pt x="41" y="160"/>
                    <a:pt x="41" y="160"/>
                  </a:cubicBezTo>
                </a:path>
              </a:pathLst>
            </a:cu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5" name="Oval 10">
              <a:extLst>
                <a:ext uri="{FF2B5EF4-FFF2-40B4-BE49-F238E27FC236}">
                  <a16:creationId xmlns:a16="http://schemas.microsoft.com/office/drawing/2014/main" id="{97C14A75-2B3C-4D41-8500-0A030524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03" y="6823554"/>
              <a:ext cx="61245" cy="61245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  <a:effectLst>
              <a:outerShdw dist="127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grpSp>
          <p:nvGrpSpPr>
            <p:cNvPr id="146" name="Magnifying_Glass">
              <a:extLst>
                <a:ext uri="{FF2B5EF4-FFF2-40B4-BE49-F238E27FC236}">
                  <a16:creationId xmlns:a16="http://schemas.microsoft.com/office/drawing/2014/main" id="{F6290101-5A29-43F1-B176-104533BA7924}"/>
                </a:ext>
              </a:extLst>
            </p:cNvPr>
            <p:cNvGrpSpPr/>
            <p:nvPr/>
          </p:nvGrpSpPr>
          <p:grpSpPr>
            <a:xfrm flipH="1">
              <a:off x="5690450" y="6269810"/>
              <a:ext cx="562017" cy="562017"/>
              <a:chOff x="5741782" y="1706805"/>
              <a:chExt cx="657225" cy="657225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1A29348-42FF-40E2-93C5-45EECCA66E7F}"/>
                  </a:ext>
                </a:extLst>
              </p:cNvPr>
              <p:cNvSpPr/>
              <p:nvPr/>
            </p:nvSpPr>
            <p:spPr>
              <a:xfrm>
                <a:off x="5769524" y="1733237"/>
                <a:ext cx="390525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390525" h="390525">
                    <a:moveTo>
                      <a:pt x="390049" y="198596"/>
                    </a:moveTo>
                    <a:cubicBezTo>
                      <a:pt x="390049" y="304333"/>
                      <a:pt x="304333" y="390049"/>
                      <a:pt x="198596" y="390049"/>
                    </a:cubicBezTo>
                    <a:cubicBezTo>
                      <a:pt x="92860" y="390049"/>
                      <a:pt x="7144" y="304333"/>
                      <a:pt x="7144" y="198596"/>
                    </a:cubicBezTo>
                    <a:cubicBezTo>
                      <a:pt x="7144" y="92860"/>
                      <a:pt x="92860" y="7144"/>
                      <a:pt x="198596" y="7144"/>
                    </a:cubicBezTo>
                    <a:cubicBezTo>
                      <a:pt x="304333" y="7144"/>
                      <a:pt x="390049" y="92860"/>
                      <a:pt x="390049" y="1985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705D8FF-8D0E-4438-A8F6-14E2934B9101}"/>
                  </a:ext>
                </a:extLst>
              </p:cNvPr>
              <p:cNvSpPr/>
              <p:nvPr/>
            </p:nvSpPr>
            <p:spPr>
              <a:xfrm>
                <a:off x="5741782" y="1706805"/>
                <a:ext cx="657225" cy="657225"/>
              </a:xfrm>
              <a:custGeom>
                <a:avLst/>
                <a:gdLst/>
                <a:ahLst/>
                <a:cxnLst/>
                <a:rect l="0" t="0" r="0" b="0"/>
                <a:pathLst>
                  <a:path w="657225" h="657225">
                    <a:moveTo>
                      <a:pt x="649248" y="579358"/>
                    </a:moveTo>
                    <a:lnTo>
                      <a:pt x="464463" y="395526"/>
                    </a:lnTo>
                    <a:cubicBezTo>
                      <a:pt x="459701" y="390763"/>
                      <a:pt x="453033" y="390763"/>
                      <a:pt x="448271" y="395526"/>
                    </a:cubicBezTo>
                    <a:lnTo>
                      <a:pt x="439698" y="404098"/>
                    </a:lnTo>
                    <a:lnTo>
                      <a:pt x="395883" y="360283"/>
                    </a:lnTo>
                    <a:cubicBezTo>
                      <a:pt x="464463" y="274558"/>
                      <a:pt x="458748" y="149781"/>
                      <a:pt x="379691" y="70723"/>
                    </a:cubicBezTo>
                    <a:cubicBezTo>
                      <a:pt x="294918" y="-14049"/>
                      <a:pt x="156806" y="-14049"/>
                      <a:pt x="71081" y="70723"/>
                    </a:cubicBezTo>
                    <a:cubicBezTo>
                      <a:pt x="-14644" y="155496"/>
                      <a:pt x="-13692" y="293608"/>
                      <a:pt x="71081" y="379333"/>
                    </a:cubicBezTo>
                    <a:cubicBezTo>
                      <a:pt x="150138" y="458391"/>
                      <a:pt x="274916" y="464106"/>
                      <a:pt x="360641" y="395526"/>
                    </a:cubicBezTo>
                    <a:lnTo>
                      <a:pt x="404456" y="439341"/>
                    </a:lnTo>
                    <a:lnTo>
                      <a:pt x="395883" y="447913"/>
                    </a:lnTo>
                    <a:cubicBezTo>
                      <a:pt x="391121" y="452676"/>
                      <a:pt x="391121" y="459343"/>
                      <a:pt x="395883" y="464106"/>
                    </a:cubicBezTo>
                    <a:lnTo>
                      <a:pt x="579716" y="647938"/>
                    </a:lnTo>
                    <a:cubicBezTo>
                      <a:pt x="584478" y="652701"/>
                      <a:pt x="591146" y="652701"/>
                      <a:pt x="595908" y="647938"/>
                    </a:cubicBezTo>
                    <a:lnTo>
                      <a:pt x="647343" y="596503"/>
                    </a:lnTo>
                    <a:cubicBezTo>
                      <a:pt x="653058" y="591741"/>
                      <a:pt x="653058" y="584121"/>
                      <a:pt x="649248" y="579358"/>
                    </a:cubicBezTo>
                    <a:close/>
                    <a:moveTo>
                      <a:pt x="104418" y="346948"/>
                    </a:moveTo>
                    <a:cubicBezTo>
                      <a:pt x="36791" y="279321"/>
                      <a:pt x="36791" y="170736"/>
                      <a:pt x="104418" y="103108"/>
                    </a:cubicBezTo>
                    <a:cubicBezTo>
                      <a:pt x="172046" y="35481"/>
                      <a:pt x="280631" y="35481"/>
                      <a:pt x="348258" y="103108"/>
                    </a:cubicBezTo>
                    <a:cubicBezTo>
                      <a:pt x="415886" y="170736"/>
                      <a:pt x="415886" y="279321"/>
                      <a:pt x="348258" y="346948"/>
                    </a:cubicBezTo>
                    <a:cubicBezTo>
                      <a:pt x="280631" y="414576"/>
                      <a:pt x="172046" y="414576"/>
                      <a:pt x="104418" y="346948"/>
                    </a:cubicBezTo>
                    <a:close/>
                  </a:path>
                </a:pathLst>
              </a:custGeom>
              <a:solidFill>
                <a:srgbClr val="005A9F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AD3E42B-EBAE-4CCE-A290-C3D2E149E383}"/>
                  </a:ext>
                </a:extLst>
              </p:cNvPr>
              <p:cNvSpPr/>
              <p:nvPr/>
            </p:nvSpPr>
            <p:spPr>
              <a:xfrm>
                <a:off x="5913352" y="1788482"/>
                <a:ext cx="104775" cy="104775"/>
              </a:xfrm>
              <a:custGeom>
                <a:avLst/>
                <a:gdLst/>
                <a:ahLst/>
                <a:cxnLst/>
                <a:rect l="0" t="0" r="0" b="0"/>
                <a:pathLst>
                  <a:path w="104775" h="104775">
                    <a:moveTo>
                      <a:pt x="98584" y="52864"/>
                    </a:moveTo>
                    <a:cubicBezTo>
                      <a:pt x="98584" y="78114"/>
                      <a:pt x="78114" y="98584"/>
                      <a:pt x="52864" y="98584"/>
                    </a:cubicBezTo>
                    <a:cubicBezTo>
                      <a:pt x="27613" y="98584"/>
                      <a:pt x="7144" y="78114"/>
                      <a:pt x="7144" y="52864"/>
                    </a:cubicBezTo>
                    <a:cubicBezTo>
                      <a:pt x="7144" y="27613"/>
                      <a:pt x="27613" y="7144"/>
                      <a:pt x="52864" y="7144"/>
                    </a:cubicBezTo>
                    <a:cubicBezTo>
                      <a:pt x="78114" y="7144"/>
                      <a:pt x="98584" y="27613"/>
                      <a:pt x="98584" y="528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96F46A6-CB14-4B5C-8F3B-5160F1DEC859}"/>
                  </a:ext>
                </a:extLst>
              </p:cNvPr>
              <p:cNvSpPr/>
              <p:nvPr/>
            </p:nvSpPr>
            <p:spPr>
              <a:xfrm>
                <a:off x="6128617" y="2121857"/>
                <a:ext cx="26670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266700" h="238125">
                    <a:moveTo>
                      <a:pt x="10001" y="32861"/>
                    </a:moveTo>
                    <a:lnTo>
                      <a:pt x="35719" y="7144"/>
                    </a:lnTo>
                    <a:lnTo>
                      <a:pt x="214789" y="186214"/>
                    </a:lnTo>
                    <a:cubicBezTo>
                      <a:pt x="216694" y="188119"/>
                      <a:pt x="219551" y="188119"/>
                      <a:pt x="221456" y="186214"/>
                    </a:cubicBezTo>
                    <a:lnTo>
                      <a:pt x="251936" y="155734"/>
                    </a:lnTo>
                    <a:lnTo>
                      <a:pt x="261461" y="165259"/>
                    </a:lnTo>
                    <a:cubicBezTo>
                      <a:pt x="265271" y="169069"/>
                      <a:pt x="265271" y="175736"/>
                      <a:pt x="261461" y="180499"/>
                    </a:cubicBezTo>
                    <a:lnTo>
                      <a:pt x="208121" y="233839"/>
                    </a:lnTo>
                    <a:cubicBezTo>
                      <a:pt x="204311" y="237649"/>
                      <a:pt x="197644" y="237649"/>
                      <a:pt x="192881" y="233839"/>
                    </a:cubicBezTo>
                    <a:lnTo>
                      <a:pt x="10001" y="48101"/>
                    </a:lnTo>
                    <a:cubicBezTo>
                      <a:pt x="6191" y="44291"/>
                      <a:pt x="6191" y="36671"/>
                      <a:pt x="10001" y="32861"/>
                    </a:cubicBezTo>
                    <a:close/>
                  </a:path>
                </a:pathLst>
              </a:custGeom>
              <a:solidFill>
                <a:srgbClr val="163E6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932563">
                  <a:defRPr/>
                </a:pPr>
                <a:endParaRPr lang="en-US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E3CFAE-A582-4034-943A-0EE702EA61DF}"/>
              </a:ext>
            </a:extLst>
          </p:cNvPr>
          <p:cNvGrpSpPr/>
          <p:nvPr/>
        </p:nvGrpSpPr>
        <p:grpSpPr>
          <a:xfrm>
            <a:off x="5717541" y="3292747"/>
            <a:ext cx="1001395" cy="963518"/>
            <a:chOff x="5605076" y="3228477"/>
            <a:chExt cx="981849" cy="944711"/>
          </a:xfrm>
        </p:grpSpPr>
        <p:sp>
          <p:nvSpPr>
            <p:cNvPr id="165" name="Oval 9">
              <a:extLst>
                <a:ext uri="{FF2B5EF4-FFF2-40B4-BE49-F238E27FC236}">
                  <a16:creationId xmlns:a16="http://schemas.microsoft.com/office/drawing/2014/main" id="{BD01BF5A-5952-4916-BAD1-8B62B1C80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076" y="3228477"/>
              <a:ext cx="981849" cy="944711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/>
            <a:extLst/>
          </p:spPr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2040" kern="0">
                <a:solidFill>
                  <a:srgbClr val="0078D4"/>
                </a:solidFill>
                <a:latin typeface="Segoe UI Semilight"/>
              </a:endParaRPr>
            </a:p>
          </p:txBody>
        </p:sp>
        <p:grpSp>
          <p:nvGrpSpPr>
            <p:cNvPr id="166" name="Group 30">
              <a:extLst>
                <a:ext uri="{FF2B5EF4-FFF2-40B4-BE49-F238E27FC236}">
                  <a16:creationId xmlns:a16="http://schemas.microsoft.com/office/drawing/2014/main" id="{F29C8C81-1445-4502-A068-7DF6E2E5EC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227" y="3487459"/>
              <a:ext cx="541546" cy="437907"/>
              <a:chOff x="3469" y="1860"/>
              <a:chExt cx="742" cy="600"/>
            </a:xfrm>
            <a:solidFill>
              <a:schemeClr val="bg1"/>
            </a:solidFill>
          </p:grpSpPr>
          <p:sp>
            <p:nvSpPr>
              <p:cNvPr id="167" name="Freeform 31">
                <a:extLst>
                  <a:ext uri="{FF2B5EF4-FFF2-40B4-BE49-F238E27FC236}">
                    <a16:creationId xmlns:a16="http://schemas.microsoft.com/office/drawing/2014/main" id="{FA8F903D-79E1-4B48-B619-28BFF604E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" y="1906"/>
                <a:ext cx="375" cy="508"/>
              </a:xfrm>
              <a:custGeom>
                <a:avLst/>
                <a:gdLst>
                  <a:gd name="T0" fmla="*/ 186 w 375"/>
                  <a:gd name="T1" fmla="*/ 508 h 508"/>
                  <a:gd name="T2" fmla="*/ 0 w 375"/>
                  <a:gd name="T3" fmla="*/ 204 h 508"/>
                  <a:gd name="T4" fmla="*/ 16 w 375"/>
                  <a:gd name="T5" fmla="*/ 195 h 508"/>
                  <a:gd name="T6" fmla="*/ 168 w 375"/>
                  <a:gd name="T7" fmla="*/ 444 h 508"/>
                  <a:gd name="T8" fmla="*/ 168 w 375"/>
                  <a:gd name="T9" fmla="*/ 0 h 508"/>
                  <a:gd name="T10" fmla="*/ 375 w 375"/>
                  <a:gd name="T11" fmla="*/ 192 h 508"/>
                  <a:gd name="T12" fmla="*/ 365 w 375"/>
                  <a:gd name="T13" fmla="*/ 206 h 508"/>
                  <a:gd name="T14" fmla="*/ 186 w 375"/>
                  <a:gd name="T15" fmla="*/ 41 h 508"/>
                  <a:gd name="T16" fmla="*/ 186 w 375"/>
                  <a:gd name="T17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508">
                    <a:moveTo>
                      <a:pt x="186" y="508"/>
                    </a:moveTo>
                    <a:lnTo>
                      <a:pt x="0" y="204"/>
                    </a:lnTo>
                    <a:lnTo>
                      <a:pt x="16" y="195"/>
                    </a:lnTo>
                    <a:lnTo>
                      <a:pt x="168" y="444"/>
                    </a:lnTo>
                    <a:lnTo>
                      <a:pt x="168" y="0"/>
                    </a:lnTo>
                    <a:lnTo>
                      <a:pt x="375" y="192"/>
                    </a:lnTo>
                    <a:lnTo>
                      <a:pt x="365" y="206"/>
                    </a:lnTo>
                    <a:lnTo>
                      <a:pt x="186" y="41"/>
                    </a:lnTo>
                    <a:lnTo>
                      <a:pt x="186" y="5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68" name="Freeform 32">
                <a:extLst>
                  <a:ext uri="{FF2B5EF4-FFF2-40B4-BE49-F238E27FC236}">
                    <a16:creationId xmlns:a16="http://schemas.microsoft.com/office/drawing/2014/main" id="{5163E9A5-D4D7-46F3-A68A-31DBCD012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098"/>
                <a:ext cx="501" cy="298"/>
              </a:xfrm>
              <a:custGeom>
                <a:avLst/>
                <a:gdLst>
                  <a:gd name="T0" fmla="*/ 9 w 501"/>
                  <a:gd name="T1" fmla="*/ 298 h 298"/>
                  <a:gd name="T2" fmla="*/ 0 w 501"/>
                  <a:gd name="T3" fmla="*/ 282 h 298"/>
                  <a:gd name="T4" fmla="*/ 493 w 501"/>
                  <a:gd name="T5" fmla="*/ 0 h 298"/>
                  <a:gd name="T6" fmla="*/ 501 w 501"/>
                  <a:gd name="T7" fmla="*/ 14 h 298"/>
                  <a:gd name="T8" fmla="*/ 9 w 501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1" h="298">
                    <a:moveTo>
                      <a:pt x="9" y="298"/>
                    </a:moveTo>
                    <a:lnTo>
                      <a:pt x="0" y="282"/>
                    </a:lnTo>
                    <a:lnTo>
                      <a:pt x="493" y="0"/>
                    </a:lnTo>
                    <a:lnTo>
                      <a:pt x="501" y="14"/>
                    </a:lnTo>
                    <a:lnTo>
                      <a:pt x="9" y="2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69" name="Freeform 33">
                <a:extLst>
                  <a:ext uri="{FF2B5EF4-FFF2-40B4-BE49-F238E27FC236}">
                    <a16:creationId xmlns:a16="http://schemas.microsoft.com/office/drawing/2014/main" id="{933F7354-1A4F-4F3A-A729-897D80E3E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3" y="2096"/>
                <a:ext cx="614" cy="295"/>
              </a:xfrm>
              <a:custGeom>
                <a:avLst/>
                <a:gdLst>
                  <a:gd name="T0" fmla="*/ 16 w 614"/>
                  <a:gd name="T1" fmla="*/ 295 h 295"/>
                  <a:gd name="T2" fmla="*/ 0 w 614"/>
                  <a:gd name="T3" fmla="*/ 287 h 295"/>
                  <a:gd name="T4" fmla="*/ 131 w 614"/>
                  <a:gd name="T5" fmla="*/ 0 h 295"/>
                  <a:gd name="T6" fmla="*/ 506 w 614"/>
                  <a:gd name="T7" fmla="*/ 0 h 295"/>
                  <a:gd name="T8" fmla="*/ 614 w 614"/>
                  <a:gd name="T9" fmla="*/ 287 h 295"/>
                  <a:gd name="T10" fmla="*/ 596 w 614"/>
                  <a:gd name="T11" fmla="*/ 295 h 295"/>
                  <a:gd name="T12" fmla="*/ 494 w 614"/>
                  <a:gd name="T13" fmla="*/ 18 h 295"/>
                  <a:gd name="T14" fmla="*/ 143 w 614"/>
                  <a:gd name="T15" fmla="*/ 18 h 295"/>
                  <a:gd name="T16" fmla="*/ 16 w 614"/>
                  <a:gd name="T17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4" h="295">
                    <a:moveTo>
                      <a:pt x="16" y="295"/>
                    </a:moveTo>
                    <a:lnTo>
                      <a:pt x="0" y="287"/>
                    </a:lnTo>
                    <a:lnTo>
                      <a:pt x="131" y="0"/>
                    </a:lnTo>
                    <a:lnTo>
                      <a:pt x="506" y="0"/>
                    </a:lnTo>
                    <a:lnTo>
                      <a:pt x="614" y="287"/>
                    </a:lnTo>
                    <a:lnTo>
                      <a:pt x="596" y="295"/>
                    </a:lnTo>
                    <a:lnTo>
                      <a:pt x="494" y="18"/>
                    </a:lnTo>
                    <a:lnTo>
                      <a:pt x="143" y="18"/>
                    </a:lnTo>
                    <a:lnTo>
                      <a:pt x="16" y="2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0" name="Oval 34">
                <a:extLst>
                  <a:ext uri="{FF2B5EF4-FFF2-40B4-BE49-F238E27FC236}">
                    <a16:creationId xmlns:a16="http://schemas.microsoft.com/office/drawing/2014/main" id="{FAE0B13E-4DC0-42EA-9229-E31F144C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60"/>
                <a:ext cx="144" cy="144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1" name="Oval 35">
                <a:extLst>
                  <a:ext uri="{FF2B5EF4-FFF2-40B4-BE49-F238E27FC236}">
                    <a16:creationId xmlns:a16="http://schemas.microsoft.com/office/drawing/2014/main" id="{0F1BE207-4473-49D2-A333-3FD92563D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039"/>
                <a:ext cx="145" cy="146"/>
              </a:xfrm>
              <a:prstGeom prst="ellipse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2" name="Oval 36">
                <a:extLst>
                  <a:ext uri="{FF2B5EF4-FFF2-40B4-BE49-F238E27FC236}">
                    <a16:creationId xmlns:a16="http://schemas.microsoft.com/office/drawing/2014/main" id="{A363ECD9-8017-4D90-A72D-CF4756DC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2032"/>
                <a:ext cx="146" cy="146"/>
              </a:xfrm>
              <a:prstGeom prst="ellipse">
                <a:avLst/>
              </a:prstGeom>
              <a:solidFill>
                <a:srgbClr val="013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3" name="Oval 37">
                <a:extLst>
                  <a:ext uri="{FF2B5EF4-FFF2-40B4-BE49-F238E27FC236}">
                    <a16:creationId xmlns:a16="http://schemas.microsoft.com/office/drawing/2014/main" id="{D76149A3-1614-48AC-95B4-B1BB21C63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314"/>
                <a:ext cx="144" cy="146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4" name="Oval 38">
                <a:extLst>
                  <a:ext uri="{FF2B5EF4-FFF2-40B4-BE49-F238E27FC236}">
                    <a16:creationId xmlns:a16="http://schemas.microsoft.com/office/drawing/2014/main" id="{D2F3C3F6-5AF6-4553-BAE5-8857AFA0F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9" y="2314"/>
                <a:ext cx="145" cy="146"/>
              </a:xfrm>
              <a:prstGeom prst="ellipse">
                <a:avLst/>
              </a:prstGeom>
              <a:solidFill>
                <a:srgbClr val="013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5" name="Oval 39">
                <a:extLst>
                  <a:ext uri="{FF2B5EF4-FFF2-40B4-BE49-F238E27FC236}">
                    <a16:creationId xmlns:a16="http://schemas.microsoft.com/office/drawing/2014/main" id="{290F50AE-B4F5-4B30-BE67-2C9A71D57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2314"/>
                <a:ext cx="145" cy="146"/>
              </a:xfrm>
              <a:prstGeom prst="ellipse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632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BE4CA2-8C90-4E71-8871-11D37DE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</a:t>
            </a:r>
          </a:p>
        </p:txBody>
      </p:sp>
    </p:spTree>
    <p:extLst>
      <p:ext uri="{BB962C8B-B14F-4D97-AF65-F5344CB8AC3E}">
        <p14:creationId xmlns:p14="http://schemas.microsoft.com/office/powerpoint/2010/main" val="35815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77913-0C7E-8B42-B2BE-6F77E636D6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Accelerate deep learning</a:t>
            </a:r>
          </a:p>
        </p:txBody>
      </p:sp>
      <p:sp>
        <p:nvSpPr>
          <p:cNvPr id="63" name="Arrow: Left-Right 50">
            <a:extLst>
              <a:ext uri="{FF2B5EF4-FFF2-40B4-BE49-F238E27FC236}">
                <a16:creationId xmlns:a16="http://schemas.microsoft.com/office/drawing/2014/main" id="{689B45EF-A0E4-C543-A885-7DB462A5E236}"/>
              </a:ext>
            </a:extLst>
          </p:cNvPr>
          <p:cNvSpPr/>
          <p:nvPr/>
        </p:nvSpPr>
        <p:spPr bwMode="auto">
          <a:xfrm>
            <a:off x="408479" y="4380484"/>
            <a:ext cx="11523983" cy="1041236"/>
          </a:xfrm>
          <a:prstGeom prst="leftRightArrow">
            <a:avLst/>
          </a:prstGeom>
          <a:solidFill>
            <a:srgbClr val="0078D4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solidFill>
                <a:srgbClr val="0078D4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76E695-8445-1242-8263-3BABA272211F}"/>
              </a:ext>
            </a:extLst>
          </p:cNvPr>
          <p:cNvSpPr/>
          <p:nvPr/>
        </p:nvSpPr>
        <p:spPr bwMode="auto">
          <a:xfrm>
            <a:off x="180532" y="3283507"/>
            <a:ext cx="3554599" cy="654866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General purpose machine learning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kern="0">
                <a:solidFill>
                  <a:srgbClr val="0078D4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D, F, L, M, H Series</a:t>
            </a:r>
            <a:endParaRPr lang="en-US" sz="1836" kern="0">
              <a:solidFill>
                <a:srgbClr val="0078D4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3227AD-88A3-6343-A6AC-A04C3F46AB80}"/>
              </a:ext>
            </a:extLst>
          </p:cNvPr>
          <p:cNvSpPr/>
          <p:nvPr/>
        </p:nvSpPr>
        <p:spPr bwMode="auto">
          <a:xfrm>
            <a:off x="1430700" y="2904438"/>
            <a:ext cx="931200" cy="28813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kern="0">
                <a:solidFill>
                  <a:srgbClr val="0078D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CPUs</a:t>
            </a:r>
          </a:p>
        </p:txBody>
      </p:sp>
      <p:sp>
        <p:nvSpPr>
          <p:cNvPr id="67" name="chip">
            <a:extLst>
              <a:ext uri="{FF2B5EF4-FFF2-40B4-BE49-F238E27FC236}">
                <a16:creationId xmlns:a16="http://schemas.microsoft.com/office/drawing/2014/main" id="{1F486F47-0449-3340-8B4E-FCCDF8FDE1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2790" y="2356368"/>
            <a:ext cx="387020" cy="395018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>
              <a:defRPr/>
            </a:pPr>
            <a:endParaRPr lang="en-US" kern="0">
              <a:solidFill>
                <a:srgbClr val="0078D4"/>
              </a:solidFill>
              <a:latin typeface="Segoe UI Semiligh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5A2CE4-A06F-7E4A-A12C-B621EA6B5973}"/>
              </a:ext>
            </a:extLst>
          </p:cNvPr>
          <p:cNvSpPr txBox="1"/>
          <p:nvPr/>
        </p:nvSpPr>
        <p:spPr>
          <a:xfrm>
            <a:off x="920128" y="4800262"/>
            <a:ext cx="3252970" cy="201683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32293">
              <a:defRPr/>
            </a:pPr>
            <a:r>
              <a:rPr lang="en-US" sz="1428">
                <a:solidFill>
                  <a:schemeClr val="bg1"/>
                </a:solidFill>
              </a:rPr>
              <a:t>Optimized for flexibility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3BD09E-7817-2540-88D3-BC759D99848A}"/>
              </a:ext>
            </a:extLst>
          </p:cNvPr>
          <p:cNvSpPr txBox="1"/>
          <p:nvPr/>
        </p:nvSpPr>
        <p:spPr>
          <a:xfrm>
            <a:off x="8812937" y="4800262"/>
            <a:ext cx="2478486" cy="201683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32293">
              <a:defRPr/>
            </a:pPr>
            <a:r>
              <a:rPr lang="en-US" sz="1428" dirty="0">
                <a:solidFill>
                  <a:schemeClr val="bg1"/>
                </a:solidFill>
              </a:rPr>
              <a:t>Optimized for performance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780B3E-15D7-7144-9513-EB118F80CCAD}"/>
              </a:ext>
            </a:extLst>
          </p:cNvPr>
          <p:cNvSpPr/>
          <p:nvPr/>
        </p:nvSpPr>
        <p:spPr bwMode="auto">
          <a:xfrm>
            <a:off x="5748006" y="2904438"/>
            <a:ext cx="740724" cy="28813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kern="0">
                <a:solidFill>
                  <a:srgbClr val="0078D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GPUs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C1ABE2-F1AB-F443-BB94-1EAE888DBB67}"/>
              </a:ext>
            </a:extLst>
          </p:cNvPr>
          <p:cNvGrpSpPr/>
          <p:nvPr/>
        </p:nvGrpSpPr>
        <p:grpSpPr>
          <a:xfrm>
            <a:off x="5849269" y="2356369"/>
            <a:ext cx="528624" cy="337256"/>
            <a:chOff x="5842028" y="2023300"/>
            <a:chExt cx="518306" cy="330673"/>
          </a:xfrm>
        </p:grpSpPr>
        <p:sp>
          <p:nvSpPr>
            <p:cNvPr id="74" name="Rectangle: Single Corner Rounded 2">
              <a:extLst>
                <a:ext uri="{FF2B5EF4-FFF2-40B4-BE49-F238E27FC236}">
                  <a16:creationId xmlns:a16="http://schemas.microsoft.com/office/drawing/2014/main" id="{0BEF15DC-08F2-EA48-AEC0-D3C82AE5A9AD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>
                <a:defRPr/>
              </a:pPr>
              <a:endParaRPr lang="en-US" kern="0" err="1">
                <a:solidFill>
                  <a:srgbClr val="0078D4"/>
                </a:solidFill>
                <a:latin typeface="Segoe UI Semilight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20890A-D1A8-7A47-AC2C-E40E03630673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834287D-33DB-EC44-B7FA-CA94ED4CB85E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CEF6E83-6543-B24A-86F9-2798BEE9B567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C99D5ED-90ED-D140-A94B-A22739EB1752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A52F0CA-9DC3-2142-9188-905CBE3CA99B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3B4DF-B6C8-0149-A0E2-21647BAF05F9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351CA95-56F4-DA45-AEF8-CF53C64DAAFE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92A3CB-354E-634C-873B-C83C47CD661D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7A91DE6-7DCB-0843-9E89-8C95CBA58CE4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F0ECD91-A561-DF4F-9781-E86AB902F12F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>
                <a:defRPr/>
              </a:pPr>
              <a:endParaRPr lang="en-US" kern="0" err="1">
                <a:solidFill>
                  <a:srgbClr val="0078D4"/>
                </a:solidFill>
                <a:latin typeface="Segoe UI Semilight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BB607E9-006F-6440-A925-8ACD9DCEE878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>
                <a:defRPr/>
              </a:pPr>
              <a:endParaRPr lang="en-US" kern="0" err="1">
                <a:solidFill>
                  <a:srgbClr val="0078D4"/>
                </a:solidFill>
                <a:latin typeface="Segoe UI Semilight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D1E0808-F176-C547-AA96-7F898C3EEC57}"/>
              </a:ext>
            </a:extLst>
          </p:cNvPr>
          <p:cNvSpPr/>
          <p:nvPr/>
        </p:nvSpPr>
        <p:spPr bwMode="auto">
          <a:xfrm>
            <a:off x="9968143" y="2904438"/>
            <a:ext cx="783598" cy="288137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kern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FPGAs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28BB775-BEFF-3D4D-84F4-C0F51D0ED328}"/>
              </a:ext>
            </a:extLst>
          </p:cNvPr>
          <p:cNvGrpSpPr/>
          <p:nvPr/>
        </p:nvGrpSpPr>
        <p:grpSpPr>
          <a:xfrm>
            <a:off x="10137353" y="2356368"/>
            <a:ext cx="445175" cy="445175"/>
            <a:chOff x="10035278" y="3218678"/>
            <a:chExt cx="247374" cy="2473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0841A0E-FD38-904C-8504-5C32F65A79C1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6AA05E2-628E-494F-BD7B-342E3A7304A6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40" err="1">
                  <a:solidFill>
                    <a:srgbClr val="0078D4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1145BFE-25F0-354B-91E2-082BB54514DA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A06960D-ACFF-7E4D-9CEF-BD1BDAE2E43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63E0BC3-533E-6D45-B9F2-893C1AED4B0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867178C-0E23-6A45-9FBB-5EF23CFBE8A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971C283B-1A7A-8E4F-9221-6538F8DE40EE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F48CD625-DE21-F447-A286-66CFE2F04C0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5991450-A3A9-3A45-9534-C832DB95FB14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46A0706-D999-124D-A6D2-6720E6F2EE7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06856E3-371B-D541-AFCD-CA9A49BC61B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3CDB64D5-5F1C-F649-A1FE-CB85D3EB845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988B225-1BA5-9C4B-97CC-43AC294A7F1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BA23B8A-19E8-9849-B1F4-FCE40FC85846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FE0E5B8-33CC-5047-ADD7-5A049FBC89B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866BF204-A809-1942-A3B1-455894CA6C7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B030963-EECB-B14D-9D9E-774ABA36244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1DB131C3-BB50-B14A-B78F-B5E5B4909F5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065D464A-85E5-624E-AF45-0E2702A0FFA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EDBEE40-519A-714A-8C9C-E464B4A2A109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A0EB92D8-BC3C-214F-B0FE-5638C2BFEEA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FE03D00-B106-5248-AF62-53DE24AC8EC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F96B2CB-0FAF-3546-87CC-BD1E195F4EF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DC6B68F-DC3E-4345-BAC9-A8AE91D1108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0" name="Freeform: Shape 520">
              <a:extLst>
                <a:ext uri="{FF2B5EF4-FFF2-40B4-BE49-F238E27FC236}">
                  <a16:creationId xmlns:a16="http://schemas.microsoft.com/office/drawing/2014/main" id="{37BDB853-D50C-CB47-9FA0-226FC4FE745F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err="1">
                <a:solidFill>
                  <a:srgbClr val="0078D4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DAAFA46-970B-514B-BC32-98C42C3EEC44}"/>
              </a:ext>
            </a:extLst>
          </p:cNvPr>
          <p:cNvSpPr/>
          <p:nvPr/>
        </p:nvSpPr>
        <p:spPr bwMode="auto">
          <a:xfrm>
            <a:off x="4381019" y="3276133"/>
            <a:ext cx="3554599" cy="4456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Deep learning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28" kern="0">
              <a:solidFill>
                <a:srgbClr val="0078D4"/>
              </a:solidFill>
              <a:latin typeface="Segoe UI Semilight"/>
              <a:cs typeface="Segoe UI" pitchFamily="34" charset="0"/>
            </a:endParaRP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kern="0">
                <a:solidFill>
                  <a:srgbClr val="0078D4"/>
                </a:solidFill>
                <a:latin typeface="Segoe UI Semilight"/>
                <a:cs typeface="Segoe UI" pitchFamily="34" charset="0"/>
              </a:rPr>
              <a:t>N Series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87F5D-EF98-A447-BEF9-71A8D22ED793}"/>
              </a:ext>
            </a:extLst>
          </p:cNvPr>
          <p:cNvSpPr/>
          <p:nvPr/>
        </p:nvSpPr>
        <p:spPr bwMode="auto">
          <a:xfrm>
            <a:off x="8812937" y="3276132"/>
            <a:ext cx="3202707" cy="662241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Specialized hardware accelerated deep learning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kern="0">
                <a:solidFill>
                  <a:srgbClr val="0078D4"/>
                </a:solidFill>
                <a:latin typeface="Segoe UI Semilight"/>
                <a:cs typeface="Segoe UI" pitchFamily="34" charset="0"/>
              </a:rPr>
              <a:t>Project Brainwave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A53599-9F57-F34F-AB15-DD7A385FA15B}"/>
              </a:ext>
            </a:extLst>
          </p:cNvPr>
          <p:cNvCxnSpPr>
            <a:cxnSpLocks/>
          </p:cNvCxnSpPr>
          <p:nvPr/>
        </p:nvCxnSpPr>
        <p:spPr>
          <a:xfrm>
            <a:off x="9744490" y="3276523"/>
            <a:ext cx="1230899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F138A13-54A7-294F-9745-F3AA9B3B15C9}"/>
              </a:ext>
            </a:extLst>
          </p:cNvPr>
          <p:cNvCxnSpPr>
            <a:cxnSpLocks/>
          </p:cNvCxnSpPr>
          <p:nvPr/>
        </p:nvCxnSpPr>
        <p:spPr>
          <a:xfrm>
            <a:off x="5494062" y="3279309"/>
            <a:ext cx="1230899" cy="0"/>
          </a:xfrm>
          <a:prstGeom prst="line">
            <a:avLst/>
          </a:prstGeom>
          <a:ln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157440A-C0A8-FF42-A5A7-504D83D6FAE3}"/>
              </a:ext>
            </a:extLst>
          </p:cNvPr>
          <p:cNvCxnSpPr>
            <a:cxnSpLocks/>
          </p:cNvCxnSpPr>
          <p:nvPr/>
        </p:nvCxnSpPr>
        <p:spPr>
          <a:xfrm>
            <a:off x="1315715" y="3280616"/>
            <a:ext cx="1230899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ABA2D8E-CDCA-6B4C-B450-1E9DB4B43429}"/>
              </a:ext>
            </a:extLst>
          </p:cNvPr>
          <p:cNvCxnSpPr>
            <a:cxnSpLocks/>
          </p:cNvCxnSpPr>
          <p:nvPr/>
        </p:nvCxnSpPr>
        <p:spPr>
          <a:xfrm>
            <a:off x="5516223" y="3283506"/>
            <a:ext cx="1230899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981C0B-6C93-4340-A2D4-61B45B272A16}"/>
              </a:ext>
            </a:extLst>
          </p:cNvPr>
          <p:cNvSpPr/>
          <p:nvPr/>
        </p:nvSpPr>
        <p:spPr bwMode="auto">
          <a:xfrm>
            <a:off x="881" y="5485341"/>
            <a:ext cx="12434711" cy="1509184"/>
          </a:xfrm>
          <a:prstGeom prst="rect">
            <a:avLst/>
          </a:prstGeom>
          <a:solidFill>
            <a:srgbClr val="EDED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C38580-5C5F-2745-A017-F038D4399D5B}"/>
              </a:ext>
            </a:extLst>
          </p:cNvPr>
          <p:cNvGrpSpPr/>
          <p:nvPr/>
        </p:nvGrpSpPr>
        <p:grpSpPr>
          <a:xfrm>
            <a:off x="4819002" y="5709639"/>
            <a:ext cx="10054001" cy="825566"/>
            <a:chOff x="12144240" y="172899"/>
            <a:chExt cx="3073449" cy="8094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8E1ACF-3E18-1C4E-9ADF-38A57EF5FA65}"/>
                </a:ext>
              </a:extLst>
            </p:cNvPr>
            <p:cNvSpPr txBox="1"/>
            <p:nvPr/>
          </p:nvSpPr>
          <p:spPr>
            <a:xfrm>
              <a:off x="12144240" y="511453"/>
              <a:ext cx="3073449" cy="470898"/>
            </a:xfrm>
            <a:prstGeom prst="rect">
              <a:avLst/>
            </a:prstGeom>
            <a:noFill/>
          </p:spPr>
          <p:txBody>
            <a:bodyPr wrap="square" lIns="93260" tIns="0" rIns="0" bIns="0" rtlCol="0">
              <a:spAutoFit/>
            </a:bodyPr>
            <a:lstStyle/>
            <a:p>
              <a:pPr defTabSz="932597">
                <a:defRPr/>
              </a:pPr>
              <a:r>
                <a:rPr lang="en-US" sz="1632" dirty="0">
                  <a:solidFill>
                    <a:srgbClr val="0078D4"/>
                  </a:solidFill>
                  <a:latin typeface="Segoe UI"/>
                </a:rPr>
                <a:t>Support</a:t>
              </a:r>
              <a:r>
                <a:rPr lang="en-US" sz="1428" dirty="0">
                  <a:solidFill>
                    <a:srgbClr val="0078D4"/>
                  </a:solidFill>
                  <a:latin typeface="Segoe UI"/>
                </a:rPr>
                <a:t> for image classification and recognition scenarios</a:t>
              </a:r>
            </a:p>
            <a:p>
              <a:pPr defTabSz="932597">
                <a:defRPr/>
              </a:pPr>
              <a:r>
                <a:rPr lang="en-US" sz="1428" dirty="0" err="1">
                  <a:solidFill>
                    <a:srgbClr val="0078D4"/>
                  </a:solidFill>
                  <a:latin typeface="Segoe UI"/>
                </a:rPr>
                <a:t>ResNet</a:t>
              </a:r>
              <a:r>
                <a:rPr lang="en-US" sz="1428" dirty="0">
                  <a:solidFill>
                    <a:srgbClr val="0078D4"/>
                  </a:solidFill>
                  <a:latin typeface="Segoe UI"/>
                </a:rPr>
                <a:t> 50, </a:t>
              </a:r>
              <a:r>
                <a:rPr lang="en-US" sz="1428" dirty="0" err="1">
                  <a:solidFill>
                    <a:srgbClr val="0078D4"/>
                  </a:solidFill>
                  <a:latin typeface="Segoe UI"/>
                </a:rPr>
                <a:t>ResNet</a:t>
              </a:r>
              <a:r>
                <a:rPr lang="en-US" sz="1428" dirty="0">
                  <a:solidFill>
                    <a:srgbClr val="0078D4"/>
                  </a:solidFill>
                  <a:latin typeface="Segoe UI"/>
                </a:rPr>
                <a:t> 152, VGG-16, SSD-VGG, DenseNet-121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CA18DB-1898-984C-AB37-6B2694D9D686}"/>
                </a:ext>
              </a:extLst>
            </p:cNvPr>
            <p:cNvSpPr/>
            <p:nvPr/>
          </p:nvSpPr>
          <p:spPr>
            <a:xfrm>
              <a:off x="12145453" y="172899"/>
              <a:ext cx="2265901" cy="343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32" dirty="0">
                  <a:solidFill>
                    <a:srgbClr val="0078D4"/>
                  </a:solidFill>
                  <a:latin typeface="+mj-lt"/>
                </a:rPr>
                <a:t>FPGA NEW UPDATES:</a:t>
              </a:r>
            </a:p>
          </p:txBody>
        </p: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EA2AF034-1B22-4341-BA8D-70F77D902F10}"/>
              </a:ext>
            </a:extLst>
          </p:cNvPr>
          <p:cNvSpPr/>
          <p:nvPr/>
        </p:nvSpPr>
        <p:spPr bwMode="auto">
          <a:xfrm rot="8100000">
            <a:off x="4433001" y="5775865"/>
            <a:ext cx="319772" cy="319772"/>
          </a:xfrm>
          <a:custGeom>
            <a:avLst/>
            <a:gdLst>
              <a:gd name="connsiteX0" fmla="*/ 189180 w 480187"/>
              <a:gd name="connsiteY0" fmla="*/ 480186 h 480186"/>
              <a:gd name="connsiteX1" fmla="*/ 0 w 480187"/>
              <a:gd name="connsiteY1" fmla="*/ 291006 h 480186"/>
              <a:gd name="connsiteX2" fmla="*/ 291006 w 480187"/>
              <a:gd name="connsiteY2" fmla="*/ 0 h 480186"/>
              <a:gd name="connsiteX3" fmla="*/ 291006 w 480187"/>
              <a:gd name="connsiteY3" fmla="*/ 189179 h 480186"/>
              <a:gd name="connsiteX4" fmla="*/ 480187 w 480187"/>
              <a:gd name="connsiteY4" fmla="*/ 189179 h 480186"/>
              <a:gd name="connsiteX5" fmla="*/ 189180 w 480187"/>
              <a:gd name="connsiteY5" fmla="*/ 480186 h 48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187" h="480186">
                <a:moveTo>
                  <a:pt x="189180" y="480186"/>
                </a:moveTo>
                <a:lnTo>
                  <a:pt x="0" y="291006"/>
                </a:lnTo>
                <a:lnTo>
                  <a:pt x="291006" y="0"/>
                </a:lnTo>
                <a:lnTo>
                  <a:pt x="291006" y="189179"/>
                </a:lnTo>
                <a:lnTo>
                  <a:pt x="480187" y="189179"/>
                </a:lnTo>
                <a:lnTo>
                  <a:pt x="189180" y="480186"/>
                </a:lnTo>
                <a:close/>
              </a:path>
            </a:pathLst>
          </a:cu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370CF-A4E5-A74C-AC86-46FAB387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308574"/>
            <a:ext cx="5519016" cy="773112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0BBBB7-ECAE-844B-AACC-89A0030F75BD}"/>
              </a:ext>
            </a:extLst>
          </p:cNvPr>
          <p:cNvGrpSpPr/>
          <p:nvPr/>
        </p:nvGrpSpPr>
        <p:grpSpPr>
          <a:xfrm>
            <a:off x="280553" y="1707613"/>
            <a:ext cx="1780202" cy="4220143"/>
            <a:chOff x="280553" y="1707613"/>
            <a:chExt cx="1780202" cy="42201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F02B14-844B-584C-B1B6-510C6B27EE9C}"/>
                </a:ext>
              </a:extLst>
            </p:cNvPr>
            <p:cNvGrpSpPr/>
            <p:nvPr/>
          </p:nvGrpSpPr>
          <p:grpSpPr>
            <a:xfrm>
              <a:off x="826086" y="1707613"/>
              <a:ext cx="689136" cy="382369"/>
              <a:chOff x="221015" y="-94572"/>
              <a:chExt cx="689136" cy="3823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71E004B-E3F4-2F4B-B0F5-9CCBD7068A61}"/>
                  </a:ext>
                </a:extLst>
              </p:cNvPr>
              <p:cNvGrpSpPr/>
              <p:nvPr/>
            </p:nvGrpSpPr>
            <p:grpSpPr>
              <a:xfrm>
                <a:off x="221015" y="-94572"/>
                <a:ext cx="689136" cy="382369"/>
                <a:chOff x="255491" y="-121007"/>
                <a:chExt cx="689136" cy="382369"/>
              </a:xfrm>
            </p:grpSpPr>
            <p:sp>
              <p:nvSpPr>
                <p:cNvPr id="14" name="eye_2">
                  <a:extLst>
                    <a:ext uri="{FF2B5EF4-FFF2-40B4-BE49-F238E27FC236}">
                      <a16:creationId xmlns:a16="http://schemas.microsoft.com/office/drawing/2014/main" id="{2622F5BE-22F7-8744-9F86-801F7F06098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5491" y="-121007"/>
                  <a:ext cx="689136" cy="382369"/>
                </a:xfrm>
                <a:custGeom>
                  <a:avLst/>
                  <a:gdLst>
                    <a:gd name="T0" fmla="*/ 5 w 346"/>
                    <a:gd name="T1" fmla="*/ 103 h 191"/>
                    <a:gd name="T2" fmla="*/ 0 w 346"/>
                    <a:gd name="T3" fmla="*/ 96 h 191"/>
                    <a:gd name="T4" fmla="*/ 3 w 346"/>
                    <a:gd name="T5" fmla="*/ 92 h 191"/>
                    <a:gd name="T6" fmla="*/ 5 w 346"/>
                    <a:gd name="T7" fmla="*/ 103 h 191"/>
                    <a:gd name="T8" fmla="*/ 173 w 346"/>
                    <a:gd name="T9" fmla="*/ 191 h 191"/>
                    <a:gd name="T10" fmla="*/ 346 w 346"/>
                    <a:gd name="T11" fmla="*/ 96 h 191"/>
                    <a:gd name="T12" fmla="*/ 173 w 346"/>
                    <a:gd name="T13" fmla="*/ 0 h 191"/>
                    <a:gd name="T14" fmla="*/ 3 w 346"/>
                    <a:gd name="T15" fmla="*/ 92 h 191"/>
                    <a:gd name="T16" fmla="*/ 175 w 346"/>
                    <a:gd name="T17" fmla="*/ 14 h 191"/>
                    <a:gd name="T18" fmla="*/ 89 w 346"/>
                    <a:gd name="T19" fmla="*/ 96 h 191"/>
                    <a:gd name="T20" fmla="*/ 175 w 346"/>
                    <a:gd name="T21" fmla="*/ 178 h 191"/>
                    <a:gd name="T22" fmla="*/ 261 w 346"/>
                    <a:gd name="T23" fmla="*/ 96 h 191"/>
                    <a:gd name="T24" fmla="*/ 175 w 346"/>
                    <a:gd name="T25" fmla="*/ 14 h 191"/>
                    <a:gd name="T26" fmla="*/ 175 w 346"/>
                    <a:gd name="T27" fmla="*/ 78 h 191"/>
                    <a:gd name="T28" fmla="*/ 156 w 346"/>
                    <a:gd name="T29" fmla="*/ 96 h 191"/>
                    <a:gd name="T30" fmla="*/ 175 w 346"/>
                    <a:gd name="T31" fmla="*/ 114 h 191"/>
                    <a:gd name="T32" fmla="*/ 194 w 346"/>
                    <a:gd name="T33" fmla="*/ 96 h 191"/>
                    <a:gd name="T34" fmla="*/ 175 w 346"/>
                    <a:gd name="T35" fmla="*/ 78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6" h="191">
                      <a:moveTo>
                        <a:pt x="5" y="103"/>
                      </a:moveTo>
                      <a:cubicBezTo>
                        <a:pt x="2" y="98"/>
                        <a:pt x="0" y="96"/>
                        <a:pt x="0" y="96"/>
                      </a:cubicBezTo>
                      <a:cubicBezTo>
                        <a:pt x="0" y="96"/>
                        <a:pt x="1" y="94"/>
                        <a:pt x="3" y="92"/>
                      </a:cubicBezTo>
                      <a:moveTo>
                        <a:pt x="5" y="103"/>
                      </a:moveTo>
                      <a:cubicBezTo>
                        <a:pt x="23" y="125"/>
                        <a:pt x="82" y="191"/>
                        <a:pt x="173" y="191"/>
                      </a:cubicBezTo>
                      <a:cubicBezTo>
                        <a:pt x="283" y="191"/>
                        <a:pt x="346" y="96"/>
                        <a:pt x="346" y="96"/>
                      </a:cubicBezTo>
                      <a:cubicBezTo>
                        <a:pt x="346" y="96"/>
                        <a:pt x="283" y="0"/>
                        <a:pt x="173" y="0"/>
                      </a:cubicBezTo>
                      <a:cubicBezTo>
                        <a:pt x="77" y="0"/>
                        <a:pt x="17" y="73"/>
                        <a:pt x="3" y="92"/>
                      </a:cubicBezTo>
                      <a:moveTo>
                        <a:pt x="175" y="14"/>
                      </a:moveTo>
                      <a:cubicBezTo>
                        <a:pt x="128" y="14"/>
                        <a:pt x="89" y="50"/>
                        <a:pt x="89" y="96"/>
                      </a:cubicBezTo>
                      <a:cubicBezTo>
                        <a:pt x="89" y="141"/>
                        <a:pt x="128" y="178"/>
                        <a:pt x="175" y="178"/>
                      </a:cubicBezTo>
                      <a:cubicBezTo>
                        <a:pt x="222" y="178"/>
                        <a:pt x="261" y="141"/>
                        <a:pt x="261" y="96"/>
                      </a:cubicBezTo>
                      <a:cubicBezTo>
                        <a:pt x="261" y="50"/>
                        <a:pt x="222" y="14"/>
                        <a:pt x="175" y="14"/>
                      </a:cubicBezTo>
                      <a:close/>
                      <a:moveTo>
                        <a:pt x="175" y="78"/>
                      </a:moveTo>
                      <a:cubicBezTo>
                        <a:pt x="165" y="78"/>
                        <a:pt x="156" y="86"/>
                        <a:pt x="156" y="96"/>
                      </a:cubicBezTo>
                      <a:cubicBezTo>
                        <a:pt x="156" y="106"/>
                        <a:pt x="165" y="114"/>
                        <a:pt x="175" y="114"/>
                      </a:cubicBezTo>
                      <a:cubicBezTo>
                        <a:pt x="185" y="114"/>
                        <a:pt x="194" y="106"/>
                        <a:pt x="194" y="96"/>
                      </a:cubicBezTo>
                      <a:cubicBezTo>
                        <a:pt x="194" y="86"/>
                        <a:pt x="185" y="78"/>
                        <a:pt x="175" y="78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E30AF2B-8C72-0842-B4B5-1F8A084E432E}"/>
                    </a:ext>
                  </a:extLst>
                </p:cNvPr>
                <p:cNvSpPr/>
                <p:nvPr/>
              </p:nvSpPr>
              <p:spPr bwMode="auto">
                <a:xfrm>
                  <a:off x="401325" y="-106469"/>
                  <a:ext cx="397469" cy="3532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3" name="gear_3">
                <a:extLst>
                  <a:ext uri="{FF2B5EF4-FFF2-40B4-BE49-F238E27FC236}">
                    <a16:creationId xmlns:a16="http://schemas.microsoft.com/office/drawing/2014/main" id="{D4461DA8-A631-2841-A4BE-8574268E8BB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4975" y="-35102"/>
                <a:ext cx="261216" cy="263429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34A80-0295-8148-9805-9FB83EA5EE3F}"/>
                </a:ext>
              </a:extLst>
            </p:cNvPr>
            <p:cNvSpPr txBox="1"/>
            <p:nvPr/>
          </p:nvSpPr>
          <p:spPr>
            <a:xfrm>
              <a:off x="417572" y="2095964"/>
              <a:ext cx="1506164" cy="4339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Cognitive Services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C2FFF5-C61F-814B-9450-0FD30E579438}"/>
                </a:ext>
              </a:extLst>
            </p:cNvPr>
            <p:cNvSpPr txBox="1"/>
            <p:nvPr/>
          </p:nvSpPr>
          <p:spPr>
            <a:xfrm>
              <a:off x="280553" y="3640203"/>
              <a:ext cx="1780202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Machine Learning Experimentation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684D7C-5D07-CE41-B7AC-71C838DFB541}"/>
                </a:ext>
              </a:extLst>
            </p:cNvPr>
            <p:cNvGrpSpPr/>
            <p:nvPr/>
          </p:nvGrpSpPr>
          <p:grpSpPr>
            <a:xfrm>
              <a:off x="897408" y="3033056"/>
              <a:ext cx="546492" cy="546492"/>
              <a:chOff x="1087962" y="3497262"/>
              <a:chExt cx="546492" cy="54649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6943634-0886-F044-A0F6-ECF5CCC077B7}"/>
                  </a:ext>
                </a:extLst>
              </p:cNvPr>
              <p:cNvSpPr/>
              <p:nvPr/>
            </p:nvSpPr>
            <p:spPr>
              <a:xfrm>
                <a:off x="1087962" y="3497262"/>
                <a:ext cx="546492" cy="546492"/>
              </a:xfrm>
              <a:prstGeom prst="arc">
                <a:avLst>
                  <a:gd name="adj1" fmla="val 16200000"/>
                  <a:gd name="adj2" fmla="val 12693242"/>
                </a:avLst>
              </a:prstGeom>
              <a:ln w="12700">
                <a:solidFill>
                  <a:schemeClr val="tx2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ear_3">
                <a:extLst>
                  <a:ext uri="{FF2B5EF4-FFF2-40B4-BE49-F238E27FC236}">
                    <a16:creationId xmlns:a16="http://schemas.microsoft.com/office/drawing/2014/main" id="{B5E53209-0954-BF4E-8810-64C714F4774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30600" y="3638793"/>
                <a:ext cx="261216" cy="263429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95BF53-59C9-3348-A954-0D66F5B7223D}"/>
                </a:ext>
              </a:extLst>
            </p:cNvPr>
            <p:cNvGrpSpPr/>
            <p:nvPr/>
          </p:nvGrpSpPr>
          <p:grpSpPr>
            <a:xfrm>
              <a:off x="897408" y="4897035"/>
              <a:ext cx="546492" cy="546492"/>
              <a:chOff x="1087962" y="3497262"/>
              <a:chExt cx="546492" cy="546492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82999275-748E-2042-BB61-7A7CC561396E}"/>
                  </a:ext>
                </a:extLst>
              </p:cNvPr>
              <p:cNvSpPr/>
              <p:nvPr/>
            </p:nvSpPr>
            <p:spPr>
              <a:xfrm>
                <a:off x="1087962" y="3497262"/>
                <a:ext cx="546492" cy="546492"/>
              </a:xfrm>
              <a:prstGeom prst="arc">
                <a:avLst>
                  <a:gd name="adj1" fmla="val 16200000"/>
                  <a:gd name="adj2" fmla="val 12693242"/>
                </a:avLst>
              </a:prstGeom>
              <a:ln w="12700">
                <a:solidFill>
                  <a:schemeClr val="tx2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ear_3">
                <a:extLst>
                  <a:ext uri="{FF2B5EF4-FFF2-40B4-BE49-F238E27FC236}">
                    <a16:creationId xmlns:a16="http://schemas.microsoft.com/office/drawing/2014/main" id="{9CFA97FB-0573-7546-B573-0F5099EE166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30600" y="3638793"/>
                <a:ext cx="261216" cy="263429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DC4531-D586-4C4D-ACDE-2ED590493C92}"/>
                </a:ext>
              </a:extLst>
            </p:cNvPr>
            <p:cNvGrpSpPr/>
            <p:nvPr/>
          </p:nvGrpSpPr>
          <p:grpSpPr>
            <a:xfrm>
              <a:off x="1301262" y="5250040"/>
              <a:ext cx="261217" cy="266251"/>
              <a:chOff x="7158422" y="1607015"/>
              <a:chExt cx="2726357" cy="2778897"/>
            </a:xfrm>
            <a:solidFill>
              <a:schemeClr val="bg1"/>
            </a:solidFill>
          </p:grpSpPr>
          <p:sp>
            <p:nvSpPr>
              <p:cNvPr id="27" name="Freeform 242">
                <a:extLst>
                  <a:ext uri="{FF2B5EF4-FFF2-40B4-BE49-F238E27FC236}">
                    <a16:creationId xmlns:a16="http://schemas.microsoft.com/office/drawing/2014/main" id="{374B9617-0D76-9645-98BF-31F5BAF5043C}"/>
                  </a:ext>
                </a:extLst>
              </p:cNvPr>
              <p:cNvSpPr/>
              <p:nvPr/>
            </p:nvSpPr>
            <p:spPr bwMode="auto">
              <a:xfrm>
                <a:off x="7158422" y="29718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083E28BF-B174-4A43-ACE5-094BA59AE0EB}"/>
                  </a:ext>
                </a:extLst>
              </p:cNvPr>
              <p:cNvSpPr/>
              <p:nvPr/>
            </p:nvSpPr>
            <p:spPr bwMode="auto">
              <a:xfrm>
                <a:off x="7158422" y="25214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Freeform 243">
                <a:extLst>
                  <a:ext uri="{FF2B5EF4-FFF2-40B4-BE49-F238E27FC236}">
                    <a16:creationId xmlns:a16="http://schemas.microsoft.com/office/drawing/2014/main" id="{C3AC910B-C44C-5B40-AD1E-039E60027F3D}"/>
                  </a:ext>
                </a:extLst>
              </p:cNvPr>
              <p:cNvSpPr/>
              <p:nvPr/>
            </p:nvSpPr>
            <p:spPr bwMode="auto">
              <a:xfrm>
                <a:off x="7158422" y="20574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34FA2081-3A6F-1742-B085-EE06D64D227E}"/>
                  </a:ext>
                </a:extLst>
              </p:cNvPr>
              <p:cNvSpPr/>
              <p:nvPr/>
            </p:nvSpPr>
            <p:spPr bwMode="auto">
              <a:xfrm>
                <a:off x="7158422" y="16070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0E857-2A66-7D41-BF24-94D50A967F7D}"/>
                </a:ext>
              </a:extLst>
            </p:cNvPr>
            <p:cNvSpPr txBox="1"/>
            <p:nvPr/>
          </p:nvSpPr>
          <p:spPr>
            <a:xfrm>
              <a:off x="470783" y="5493791"/>
              <a:ext cx="1399743" cy="4339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External Model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A55065-E33F-504C-A6BB-CFBCE4F725D1}"/>
              </a:ext>
            </a:extLst>
          </p:cNvPr>
          <p:cNvGrpSpPr/>
          <p:nvPr/>
        </p:nvGrpSpPr>
        <p:grpSpPr>
          <a:xfrm>
            <a:off x="2068704" y="2112482"/>
            <a:ext cx="825575" cy="3403809"/>
            <a:chOff x="2534347" y="2964008"/>
            <a:chExt cx="540980" cy="1921261"/>
          </a:xfrm>
        </p:grpSpPr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96A99D94-72A3-AA4C-9EAE-E7BC6E589447}"/>
                </a:ext>
              </a:extLst>
            </p:cNvPr>
            <p:cNvSpPr/>
            <p:nvPr/>
          </p:nvSpPr>
          <p:spPr>
            <a:xfrm rot="10800000" flipH="1">
              <a:off x="2534348" y="2964008"/>
              <a:ext cx="209260" cy="192126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A0B88-74D5-A948-83EA-38D24C0A4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4347" y="3924638"/>
              <a:ext cx="5409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DD084E-43DB-A749-B732-F91CE9E30328}"/>
              </a:ext>
            </a:extLst>
          </p:cNvPr>
          <p:cNvGrpSpPr/>
          <p:nvPr/>
        </p:nvGrpSpPr>
        <p:grpSpPr>
          <a:xfrm>
            <a:off x="2726589" y="3463873"/>
            <a:ext cx="1330038" cy="1011072"/>
            <a:chOff x="2726589" y="3463873"/>
            <a:chExt cx="1330038" cy="1011072"/>
          </a:xfrm>
        </p:grpSpPr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A3BF63CE-A56F-534C-9D76-C4FA3CB72E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63570" y="3463873"/>
              <a:ext cx="456077" cy="496800"/>
              <a:chOff x="3861" y="4291602"/>
              <a:chExt cx="112" cy="244433"/>
            </a:xfrm>
          </p:grpSpPr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0DBFE62-6BC7-584B-9808-FFB511CF0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4291602"/>
                <a:ext cx="112" cy="244433"/>
              </a:xfrm>
              <a:custGeom>
                <a:avLst/>
                <a:gdLst>
                  <a:gd name="T0" fmla="*/ 24 w 80"/>
                  <a:gd name="T1" fmla="*/ 36 h 88"/>
                  <a:gd name="T2" fmla="*/ 4 w 80"/>
                  <a:gd name="T3" fmla="*/ 74 h 88"/>
                  <a:gd name="T4" fmla="*/ 12 w 80"/>
                  <a:gd name="T5" fmla="*/ 88 h 88"/>
                  <a:gd name="T6" fmla="*/ 68 w 80"/>
                  <a:gd name="T7" fmla="*/ 88 h 88"/>
                  <a:gd name="T8" fmla="*/ 76 w 80"/>
                  <a:gd name="T9" fmla="*/ 74 h 88"/>
                  <a:gd name="T10" fmla="*/ 56 w 80"/>
                  <a:gd name="T11" fmla="*/ 36 h 88"/>
                  <a:gd name="T12" fmla="*/ 56 w 80"/>
                  <a:gd name="T13" fmla="*/ 0 h 88"/>
                  <a:gd name="T14" fmla="*/ 24 w 80"/>
                  <a:gd name="T15" fmla="*/ 0 h 88"/>
                  <a:gd name="T16" fmla="*/ 24 w 80"/>
                  <a:gd name="T1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8">
                    <a:moveTo>
                      <a:pt x="24" y="36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5" y="88"/>
                      <a:pt x="12" y="88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75" y="88"/>
                      <a:pt x="80" y="80"/>
                      <a:pt x="76" y="7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36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7F942DD6-E845-F146-80AA-72308F1AC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4" y="4469918"/>
                <a:ext cx="84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E2823AC5-4CCC-7448-B3BF-620185150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35680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D2935B34-AEDE-7942-B13F-A13C95079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79758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A900019C-6443-3942-8206-3C686BF3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425840"/>
                <a:ext cx="25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6A4AC4F1-4CBF-8541-9B62-EDB8798F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4291602"/>
                <a:ext cx="68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FEA2D-BF1F-864E-98EB-58C881A225DB}"/>
                </a:ext>
              </a:extLst>
            </p:cNvPr>
            <p:cNvSpPr txBox="1"/>
            <p:nvPr/>
          </p:nvSpPr>
          <p:spPr>
            <a:xfrm>
              <a:off x="2726589" y="3902481"/>
              <a:ext cx="1330038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Machine Learning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521172-B01E-0845-A905-D64DC8C64407}"/>
              </a:ext>
            </a:extLst>
          </p:cNvPr>
          <p:cNvCxnSpPr>
            <a:cxnSpLocks/>
          </p:cNvCxnSpPr>
          <p:nvPr/>
        </p:nvCxnSpPr>
        <p:spPr>
          <a:xfrm flipH="1">
            <a:off x="4056627" y="3814386"/>
            <a:ext cx="664105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953F240-61DC-1D4A-AD9B-EEE9A6543532}"/>
              </a:ext>
            </a:extLst>
          </p:cNvPr>
          <p:cNvGrpSpPr/>
          <p:nvPr/>
        </p:nvGrpSpPr>
        <p:grpSpPr>
          <a:xfrm>
            <a:off x="4731689" y="3559263"/>
            <a:ext cx="1066094" cy="915682"/>
            <a:chOff x="4731689" y="3559263"/>
            <a:chExt cx="1066094" cy="915682"/>
          </a:xfrm>
        </p:grpSpPr>
        <p:sp>
          <p:nvSpPr>
            <p:cNvPr id="49" name="Freeform 146">
              <a:extLst>
                <a:ext uri="{FF2B5EF4-FFF2-40B4-BE49-F238E27FC236}">
                  <a16:creationId xmlns:a16="http://schemas.microsoft.com/office/drawing/2014/main" id="{F2806466-FA78-6C42-96C7-CC6F9CCEC2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74852" y="3559263"/>
              <a:ext cx="579769" cy="367172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961" b="1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0AAFF4-735F-0F42-BA7C-0B27454D12B1}"/>
                </a:ext>
              </a:extLst>
            </p:cNvPr>
            <p:cNvSpPr txBox="1"/>
            <p:nvPr/>
          </p:nvSpPr>
          <p:spPr>
            <a:xfrm>
              <a:off x="4731689" y="3902481"/>
              <a:ext cx="1066094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Cloud/HW Accel Cloud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0CD08C-8464-704B-9896-D38538166719}"/>
              </a:ext>
            </a:extLst>
          </p:cNvPr>
          <p:cNvGrpSpPr/>
          <p:nvPr/>
        </p:nvGrpSpPr>
        <p:grpSpPr>
          <a:xfrm>
            <a:off x="4149156" y="3262335"/>
            <a:ext cx="571576" cy="377868"/>
            <a:chOff x="5429065" y="4114800"/>
            <a:chExt cx="689178" cy="455613"/>
          </a:xfrm>
        </p:grpSpPr>
        <p:sp>
          <p:nvSpPr>
            <p:cNvPr id="53" name="Freeform 67">
              <a:extLst>
                <a:ext uri="{FF2B5EF4-FFF2-40B4-BE49-F238E27FC236}">
                  <a16:creationId xmlns:a16="http://schemas.microsoft.com/office/drawing/2014/main" id="{BF35E683-8418-4642-B889-16E944A8E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065" y="4114800"/>
              <a:ext cx="689178" cy="455613"/>
            </a:xfrm>
            <a:custGeom>
              <a:avLst/>
              <a:gdLst>
                <a:gd name="T0" fmla="*/ 524 w 1006"/>
                <a:gd name="T1" fmla="*/ 203 h 643"/>
                <a:gd name="T2" fmla="*/ 627 w 1006"/>
                <a:gd name="T3" fmla="*/ 203 h 643"/>
                <a:gd name="T4" fmla="*/ 627 w 1006"/>
                <a:gd name="T5" fmla="*/ 307 h 643"/>
                <a:gd name="T6" fmla="*/ 678 w 1006"/>
                <a:gd name="T7" fmla="*/ 307 h 643"/>
                <a:gd name="T8" fmla="*/ 750 w 1006"/>
                <a:gd name="T9" fmla="*/ 295 h 643"/>
                <a:gd name="T10" fmla="*/ 784 w 1006"/>
                <a:gd name="T11" fmla="*/ 280 h 643"/>
                <a:gd name="T12" fmla="*/ 760 w 1006"/>
                <a:gd name="T13" fmla="*/ 214 h 643"/>
                <a:gd name="T14" fmla="*/ 785 w 1006"/>
                <a:gd name="T15" fmla="*/ 116 h 643"/>
                <a:gd name="T16" fmla="*/ 796 w 1006"/>
                <a:gd name="T17" fmla="*/ 104 h 643"/>
                <a:gd name="T18" fmla="*/ 809 w 1006"/>
                <a:gd name="T19" fmla="*/ 114 h 643"/>
                <a:gd name="T20" fmla="*/ 873 w 1006"/>
                <a:gd name="T21" fmla="*/ 217 h 643"/>
                <a:gd name="T22" fmla="*/ 992 w 1006"/>
                <a:gd name="T23" fmla="*/ 228 h 643"/>
                <a:gd name="T24" fmla="*/ 1006 w 1006"/>
                <a:gd name="T25" fmla="*/ 236 h 643"/>
                <a:gd name="T26" fmla="*/ 999 w 1006"/>
                <a:gd name="T27" fmla="*/ 250 h 643"/>
                <a:gd name="T28" fmla="*/ 850 w 1006"/>
                <a:gd name="T29" fmla="*/ 320 h 643"/>
                <a:gd name="T30" fmla="*/ 334 w 1006"/>
                <a:gd name="T31" fmla="*/ 643 h 643"/>
                <a:gd name="T32" fmla="*/ 39 w 1006"/>
                <a:gd name="T33" fmla="*/ 492 h 643"/>
                <a:gd name="T34" fmla="*/ 38 w 1006"/>
                <a:gd name="T35" fmla="*/ 490 h 643"/>
                <a:gd name="T36" fmla="*/ 29 w 1006"/>
                <a:gd name="T37" fmla="*/ 472 h 643"/>
                <a:gd name="T38" fmla="*/ 5 w 1006"/>
                <a:gd name="T39" fmla="*/ 322 h 643"/>
                <a:gd name="T40" fmla="*/ 7 w 1006"/>
                <a:gd name="T41" fmla="*/ 307 h 643"/>
                <a:gd name="T42" fmla="*/ 94 w 1006"/>
                <a:gd name="T43" fmla="*/ 307 h 643"/>
                <a:gd name="T44" fmla="*/ 94 w 1006"/>
                <a:gd name="T45" fmla="*/ 203 h 643"/>
                <a:gd name="T46" fmla="*/ 197 w 1006"/>
                <a:gd name="T47" fmla="*/ 203 h 643"/>
                <a:gd name="T48" fmla="*/ 197 w 1006"/>
                <a:gd name="T49" fmla="*/ 102 h 643"/>
                <a:gd name="T50" fmla="*/ 401 w 1006"/>
                <a:gd name="T51" fmla="*/ 102 h 643"/>
                <a:gd name="T52" fmla="*/ 401 w 1006"/>
                <a:gd name="T53" fmla="*/ 0 h 643"/>
                <a:gd name="T54" fmla="*/ 524 w 1006"/>
                <a:gd name="T55" fmla="*/ 0 h 643"/>
                <a:gd name="T56" fmla="*/ 524 w 1006"/>
                <a:gd name="T57" fmla="*/ 20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6" h="643">
                  <a:moveTo>
                    <a:pt x="524" y="203"/>
                  </a:moveTo>
                  <a:cubicBezTo>
                    <a:pt x="627" y="203"/>
                    <a:pt x="627" y="203"/>
                    <a:pt x="627" y="203"/>
                  </a:cubicBezTo>
                  <a:cubicBezTo>
                    <a:pt x="627" y="307"/>
                    <a:pt x="627" y="307"/>
                    <a:pt x="627" y="307"/>
                  </a:cubicBezTo>
                  <a:cubicBezTo>
                    <a:pt x="678" y="307"/>
                    <a:pt x="678" y="307"/>
                    <a:pt x="678" y="307"/>
                  </a:cubicBezTo>
                  <a:cubicBezTo>
                    <a:pt x="702" y="307"/>
                    <a:pt x="727" y="303"/>
                    <a:pt x="750" y="295"/>
                  </a:cubicBezTo>
                  <a:cubicBezTo>
                    <a:pt x="761" y="291"/>
                    <a:pt x="773" y="286"/>
                    <a:pt x="784" y="280"/>
                  </a:cubicBezTo>
                  <a:cubicBezTo>
                    <a:pt x="770" y="261"/>
                    <a:pt x="762" y="237"/>
                    <a:pt x="760" y="214"/>
                  </a:cubicBezTo>
                  <a:cubicBezTo>
                    <a:pt x="757" y="182"/>
                    <a:pt x="764" y="141"/>
                    <a:pt x="785" y="116"/>
                  </a:cubicBezTo>
                  <a:cubicBezTo>
                    <a:pt x="796" y="104"/>
                    <a:pt x="796" y="104"/>
                    <a:pt x="796" y="104"/>
                  </a:cubicBezTo>
                  <a:cubicBezTo>
                    <a:pt x="809" y="114"/>
                    <a:pt x="809" y="114"/>
                    <a:pt x="809" y="114"/>
                  </a:cubicBezTo>
                  <a:cubicBezTo>
                    <a:pt x="841" y="140"/>
                    <a:pt x="868" y="176"/>
                    <a:pt x="873" y="217"/>
                  </a:cubicBezTo>
                  <a:cubicBezTo>
                    <a:pt x="912" y="205"/>
                    <a:pt x="958" y="208"/>
                    <a:pt x="992" y="228"/>
                  </a:cubicBezTo>
                  <a:cubicBezTo>
                    <a:pt x="1006" y="236"/>
                    <a:pt x="1006" y="236"/>
                    <a:pt x="1006" y="236"/>
                  </a:cubicBezTo>
                  <a:cubicBezTo>
                    <a:pt x="999" y="250"/>
                    <a:pt x="999" y="250"/>
                    <a:pt x="999" y="250"/>
                  </a:cubicBezTo>
                  <a:cubicBezTo>
                    <a:pt x="970" y="306"/>
                    <a:pt x="909" y="324"/>
                    <a:pt x="850" y="320"/>
                  </a:cubicBezTo>
                  <a:cubicBezTo>
                    <a:pt x="761" y="539"/>
                    <a:pt x="568" y="643"/>
                    <a:pt x="334" y="643"/>
                  </a:cubicBezTo>
                  <a:cubicBezTo>
                    <a:pt x="213" y="643"/>
                    <a:pt x="102" y="598"/>
                    <a:pt x="39" y="492"/>
                  </a:cubicBezTo>
                  <a:cubicBezTo>
                    <a:pt x="38" y="490"/>
                    <a:pt x="38" y="490"/>
                    <a:pt x="38" y="490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8" y="425"/>
                    <a:pt x="0" y="373"/>
                    <a:pt x="5" y="322"/>
                  </a:cubicBezTo>
                  <a:cubicBezTo>
                    <a:pt x="7" y="307"/>
                    <a:pt x="7" y="307"/>
                    <a:pt x="7" y="307"/>
                  </a:cubicBezTo>
                  <a:cubicBezTo>
                    <a:pt x="94" y="307"/>
                    <a:pt x="94" y="307"/>
                    <a:pt x="94" y="307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97" y="203"/>
                    <a:pt x="197" y="203"/>
                    <a:pt x="197" y="203"/>
                  </a:cubicBezTo>
                  <a:cubicBezTo>
                    <a:pt x="197" y="102"/>
                    <a:pt x="197" y="102"/>
                    <a:pt x="197" y="102"/>
                  </a:cubicBezTo>
                  <a:cubicBezTo>
                    <a:pt x="401" y="102"/>
                    <a:pt x="401" y="102"/>
                    <a:pt x="401" y="102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24" y="0"/>
                    <a:pt x="524" y="0"/>
                    <a:pt x="524" y="0"/>
                  </a:cubicBezTo>
                  <a:lnTo>
                    <a:pt x="524" y="2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26506B0F-7405-784C-9BC3-03D5109B9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641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73">
              <a:extLst>
                <a:ext uri="{FF2B5EF4-FFF2-40B4-BE49-F238E27FC236}">
                  <a16:creationId xmlns:a16="http://schemas.microsoft.com/office/drawing/2014/main" id="{7F594CD1-28C3-6B45-A741-D778C7409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090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74">
              <a:extLst>
                <a:ext uri="{FF2B5EF4-FFF2-40B4-BE49-F238E27FC236}">
                  <a16:creationId xmlns:a16="http://schemas.microsoft.com/office/drawing/2014/main" id="{9738272D-0559-0149-9766-E22DD4E70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090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75">
              <a:extLst>
                <a:ext uri="{FF2B5EF4-FFF2-40B4-BE49-F238E27FC236}">
                  <a16:creationId xmlns:a16="http://schemas.microsoft.com/office/drawing/2014/main" id="{DE3F8A64-DF9B-034F-9FD8-13DB60CD3D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539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76">
              <a:extLst>
                <a:ext uri="{FF2B5EF4-FFF2-40B4-BE49-F238E27FC236}">
                  <a16:creationId xmlns:a16="http://schemas.microsoft.com/office/drawing/2014/main" id="{9F5C273D-D28C-854F-8AAF-DE796168C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539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77">
              <a:extLst>
                <a:ext uri="{FF2B5EF4-FFF2-40B4-BE49-F238E27FC236}">
                  <a16:creationId xmlns:a16="http://schemas.microsoft.com/office/drawing/2014/main" id="{489DCA80-0EB5-C04C-9246-812645555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647D5758-C33F-1940-ABF2-008BE4632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197350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79">
              <a:extLst>
                <a:ext uri="{FF2B5EF4-FFF2-40B4-BE49-F238E27FC236}">
                  <a16:creationId xmlns:a16="http://schemas.microsoft.com/office/drawing/2014/main" id="{CC7CEBA4-0359-DF4D-9839-9CF32EB41B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989" y="4125913"/>
              <a:ext cx="61260" cy="6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80">
              <a:extLst>
                <a:ext uri="{FF2B5EF4-FFF2-40B4-BE49-F238E27FC236}">
                  <a16:creationId xmlns:a16="http://schemas.microsoft.com/office/drawing/2014/main" id="{B2C87901-8A5E-6C46-8955-16C4645BB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7438" y="4270375"/>
              <a:ext cx="61260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5832E395-2782-5240-935F-E55F3344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909" y="4433888"/>
              <a:ext cx="33693" cy="33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82">
              <a:extLst>
                <a:ext uri="{FF2B5EF4-FFF2-40B4-BE49-F238E27FC236}">
                  <a16:creationId xmlns:a16="http://schemas.microsoft.com/office/drawing/2014/main" id="{5EB9A800-9451-7140-8BB2-40851A699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035" y="4438650"/>
              <a:ext cx="24504" cy="23813"/>
            </a:xfrm>
            <a:custGeom>
              <a:avLst/>
              <a:gdLst>
                <a:gd name="T0" fmla="*/ 18 w 35"/>
                <a:gd name="T1" fmla="*/ 0 h 34"/>
                <a:gd name="T2" fmla="*/ 24 w 35"/>
                <a:gd name="T3" fmla="*/ 1 h 34"/>
                <a:gd name="T4" fmla="*/ 21 w 35"/>
                <a:gd name="T5" fmla="*/ 7 h 34"/>
                <a:gd name="T6" fmla="*/ 28 w 35"/>
                <a:gd name="T7" fmla="*/ 14 h 34"/>
                <a:gd name="T8" fmla="*/ 34 w 35"/>
                <a:gd name="T9" fmla="*/ 10 h 34"/>
                <a:gd name="T10" fmla="*/ 35 w 35"/>
                <a:gd name="T11" fmla="*/ 17 h 34"/>
                <a:gd name="T12" fmla="*/ 18 w 35"/>
                <a:gd name="T13" fmla="*/ 34 h 34"/>
                <a:gd name="T14" fmla="*/ 0 w 35"/>
                <a:gd name="T15" fmla="*/ 17 h 34"/>
                <a:gd name="T16" fmla="*/ 1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18" y="0"/>
                  </a:moveTo>
                  <a:cubicBezTo>
                    <a:pt x="20" y="0"/>
                    <a:pt x="22" y="0"/>
                    <a:pt x="24" y="1"/>
                  </a:cubicBezTo>
                  <a:cubicBezTo>
                    <a:pt x="22" y="2"/>
                    <a:pt x="21" y="4"/>
                    <a:pt x="21" y="7"/>
                  </a:cubicBezTo>
                  <a:cubicBezTo>
                    <a:pt x="21" y="11"/>
                    <a:pt x="24" y="14"/>
                    <a:pt x="28" y="14"/>
                  </a:cubicBezTo>
                  <a:cubicBezTo>
                    <a:pt x="30" y="14"/>
                    <a:pt x="33" y="13"/>
                    <a:pt x="34" y="10"/>
                  </a:cubicBezTo>
                  <a:cubicBezTo>
                    <a:pt x="35" y="12"/>
                    <a:pt x="35" y="15"/>
                    <a:pt x="35" y="17"/>
                  </a:cubicBezTo>
                  <a:cubicBezTo>
                    <a:pt x="35" y="27"/>
                    <a:pt x="28" y="34"/>
                    <a:pt x="18" y="34"/>
                  </a:cubicBezTo>
                  <a:cubicBezTo>
                    <a:pt x="8" y="34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84">
              <a:extLst>
                <a:ext uri="{FF2B5EF4-FFF2-40B4-BE49-F238E27FC236}">
                  <a16:creationId xmlns:a16="http://schemas.microsoft.com/office/drawing/2014/main" id="{6EAB2BBC-98E1-AE44-84B0-7C0103E7F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263" y="4479925"/>
              <a:ext cx="189907" cy="77788"/>
            </a:xfrm>
            <a:custGeom>
              <a:avLst/>
              <a:gdLst>
                <a:gd name="T0" fmla="*/ 279 w 279"/>
                <a:gd name="T1" fmla="*/ 110 h 110"/>
                <a:gd name="T2" fmla="*/ 167 w 279"/>
                <a:gd name="T3" fmla="*/ 0 h 110"/>
                <a:gd name="T4" fmla="*/ 85 w 279"/>
                <a:gd name="T5" fmla="*/ 12 h 110"/>
                <a:gd name="T6" fmla="*/ 48 w 279"/>
                <a:gd name="T7" fmla="*/ 13 h 110"/>
                <a:gd name="T8" fmla="*/ 0 w 279"/>
                <a:gd name="T9" fmla="*/ 12 h 110"/>
                <a:gd name="T10" fmla="*/ 251 w 279"/>
                <a:gd name="T11" fmla="*/ 110 h 110"/>
                <a:gd name="T12" fmla="*/ 279 w 279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10">
                  <a:moveTo>
                    <a:pt x="279" y="110"/>
                  </a:moveTo>
                  <a:cubicBezTo>
                    <a:pt x="218" y="81"/>
                    <a:pt x="185" y="42"/>
                    <a:pt x="167" y="0"/>
                  </a:cubicBezTo>
                  <a:cubicBezTo>
                    <a:pt x="144" y="6"/>
                    <a:pt x="117" y="10"/>
                    <a:pt x="85" y="12"/>
                  </a:cubicBezTo>
                  <a:cubicBezTo>
                    <a:pt x="74" y="13"/>
                    <a:pt x="61" y="13"/>
                    <a:pt x="48" y="13"/>
                  </a:cubicBezTo>
                  <a:cubicBezTo>
                    <a:pt x="33" y="13"/>
                    <a:pt x="17" y="13"/>
                    <a:pt x="0" y="12"/>
                  </a:cubicBezTo>
                  <a:cubicBezTo>
                    <a:pt x="56" y="67"/>
                    <a:pt x="124" y="109"/>
                    <a:pt x="251" y="110"/>
                  </a:cubicBezTo>
                  <a:cubicBezTo>
                    <a:pt x="260" y="110"/>
                    <a:pt x="270" y="110"/>
                    <a:pt x="279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E47E2A-88E1-A74A-9343-B61E5CB299E6}"/>
              </a:ext>
            </a:extLst>
          </p:cNvPr>
          <p:cNvCxnSpPr>
            <a:cxnSpLocks/>
          </p:cNvCxnSpPr>
          <p:nvPr/>
        </p:nvCxnSpPr>
        <p:spPr>
          <a:xfrm flipH="1">
            <a:off x="5797783" y="3814386"/>
            <a:ext cx="664105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8C50C7-9461-BF4C-94A9-EE54B4187069}"/>
              </a:ext>
            </a:extLst>
          </p:cNvPr>
          <p:cNvSpPr txBox="1"/>
          <p:nvPr/>
        </p:nvSpPr>
        <p:spPr>
          <a:xfrm>
            <a:off x="6320023" y="3902481"/>
            <a:ext cx="106609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Heavy Edge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4DA085-3CBD-EF4A-8DFD-D5546B1D79D2}"/>
              </a:ext>
            </a:extLst>
          </p:cNvPr>
          <p:cNvGrpSpPr/>
          <p:nvPr/>
        </p:nvGrpSpPr>
        <p:grpSpPr>
          <a:xfrm>
            <a:off x="6618958" y="3495968"/>
            <a:ext cx="468225" cy="418418"/>
            <a:chOff x="1275510" y="6073983"/>
            <a:chExt cx="508602" cy="45449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2A687D3-D9CE-1F4E-BC62-FD48E673DBA5}"/>
                </a:ext>
              </a:extLst>
            </p:cNvPr>
            <p:cNvGrpSpPr/>
            <p:nvPr/>
          </p:nvGrpSpPr>
          <p:grpSpPr>
            <a:xfrm>
              <a:off x="1275510" y="6224584"/>
              <a:ext cx="508602" cy="151498"/>
              <a:chOff x="551886" y="4945335"/>
              <a:chExt cx="508602" cy="15149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96C4931-164C-BD4D-91C0-48598C88EE7A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7084D9A-C750-C742-974F-96A895938FEB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F6D7A0A-CBA0-994A-8C47-8C672DD5581F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FA436C8-BBC3-4B4B-BF3A-BC74308E0065}"/>
                </a:ext>
              </a:extLst>
            </p:cNvPr>
            <p:cNvGrpSpPr/>
            <p:nvPr/>
          </p:nvGrpSpPr>
          <p:grpSpPr>
            <a:xfrm>
              <a:off x="1275510" y="6376984"/>
              <a:ext cx="508602" cy="151498"/>
              <a:chOff x="551886" y="4945335"/>
              <a:chExt cx="508602" cy="15149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6ECB4A0-67F8-1146-8532-C98A6B048CD8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16D2A2-1594-9846-9F50-46AF25ABD35B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11B4FEC-0ADF-E84A-841E-2FE12CA5E09A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C51790A-B020-5D42-929F-82E529923625}"/>
                </a:ext>
              </a:extLst>
            </p:cNvPr>
            <p:cNvGrpSpPr/>
            <p:nvPr/>
          </p:nvGrpSpPr>
          <p:grpSpPr>
            <a:xfrm>
              <a:off x="1275510" y="6073983"/>
              <a:ext cx="508602" cy="151498"/>
              <a:chOff x="551886" y="4947134"/>
              <a:chExt cx="508602" cy="1514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21A9ED9-AE72-C648-8DA7-D103C91D828A}"/>
                  </a:ext>
                </a:extLst>
              </p:cNvPr>
              <p:cNvSpPr/>
              <p:nvPr/>
            </p:nvSpPr>
            <p:spPr bwMode="auto">
              <a:xfrm>
                <a:off x="551886" y="4947134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FA90130-2ABC-F140-8C25-2A720BC82ABB}"/>
                  </a:ext>
                </a:extLst>
              </p:cNvPr>
              <p:cNvSpPr/>
              <p:nvPr/>
            </p:nvSpPr>
            <p:spPr bwMode="auto">
              <a:xfrm flipH="1">
                <a:off x="955040" y="499543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ACF440E-0A84-634F-9C7E-3221FB9F3C88}"/>
                  </a:ext>
                </a:extLst>
              </p:cNvPr>
              <p:cNvCxnSpPr/>
              <p:nvPr/>
            </p:nvCxnSpPr>
            <p:spPr>
              <a:xfrm>
                <a:off x="625475" y="5021474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9700FD-DCF3-EF43-A8EF-13CF0BB02445}"/>
              </a:ext>
            </a:extLst>
          </p:cNvPr>
          <p:cNvCxnSpPr>
            <a:cxnSpLocks/>
          </p:cNvCxnSpPr>
          <p:nvPr/>
        </p:nvCxnSpPr>
        <p:spPr>
          <a:xfrm flipH="1">
            <a:off x="7291872" y="3814386"/>
            <a:ext cx="825575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ket 85">
            <a:extLst>
              <a:ext uri="{FF2B5EF4-FFF2-40B4-BE49-F238E27FC236}">
                <a16:creationId xmlns:a16="http://schemas.microsoft.com/office/drawing/2014/main" id="{5566538F-B801-6F48-84D8-57EED928CC29}"/>
              </a:ext>
            </a:extLst>
          </p:cNvPr>
          <p:cNvSpPr/>
          <p:nvPr/>
        </p:nvSpPr>
        <p:spPr>
          <a:xfrm flipH="1">
            <a:off x="8220173" y="1493226"/>
            <a:ext cx="898985" cy="3403809"/>
          </a:xfrm>
          <a:prstGeom prst="rightBracket">
            <a:avLst>
              <a:gd name="adj" fmla="val 0"/>
            </a:avLst>
          </a:prstGeom>
          <a:ln w="127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DABD63-FE6D-5848-9D6B-505FFB7FCF08}"/>
              </a:ext>
            </a:extLst>
          </p:cNvPr>
          <p:cNvSpPr txBox="1"/>
          <p:nvPr/>
        </p:nvSpPr>
        <p:spPr>
          <a:xfrm>
            <a:off x="7687129" y="1619115"/>
            <a:ext cx="1066094" cy="60016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Neutral Hardware Acceleration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0C70A-9BB3-1447-881B-730E6E4D544F}"/>
              </a:ext>
            </a:extLst>
          </p:cNvPr>
          <p:cNvSpPr txBox="1"/>
          <p:nvPr/>
        </p:nvSpPr>
        <p:spPr>
          <a:xfrm>
            <a:off x="7687129" y="4109118"/>
            <a:ext cx="1066094" cy="60016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Neutral Hardware Acceleration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77B3951-7A9D-6145-ADB8-0E99F6C2E292}"/>
              </a:ext>
            </a:extLst>
          </p:cNvPr>
          <p:cNvGrpSpPr/>
          <p:nvPr/>
        </p:nvGrpSpPr>
        <p:grpSpPr>
          <a:xfrm>
            <a:off x="9452450" y="1017182"/>
            <a:ext cx="291520" cy="1151031"/>
            <a:chOff x="8878039" y="872275"/>
            <a:chExt cx="291520" cy="1151031"/>
          </a:xfrm>
        </p:grpSpPr>
        <p:sp>
          <p:nvSpPr>
            <p:cNvPr id="90" name="car">
              <a:extLst>
                <a:ext uri="{FF2B5EF4-FFF2-40B4-BE49-F238E27FC236}">
                  <a16:creationId xmlns:a16="http://schemas.microsoft.com/office/drawing/2014/main" id="{C5BE3A42-04B8-5C4F-8C37-681E884B11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78039" y="1381108"/>
              <a:ext cx="291520" cy="228741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CA46382-F591-0944-A788-0BA7FC5617D4}"/>
                </a:ext>
              </a:extLst>
            </p:cNvPr>
            <p:cNvGrpSpPr/>
            <p:nvPr/>
          </p:nvGrpSpPr>
          <p:grpSpPr>
            <a:xfrm>
              <a:off x="8881301" y="1739487"/>
              <a:ext cx="284996" cy="283819"/>
              <a:chOff x="7643146" y="2995601"/>
              <a:chExt cx="270958" cy="269839"/>
            </a:xfrm>
          </p:grpSpPr>
          <p:sp>
            <p:nvSpPr>
              <p:cNvPr id="93" name="Freeform 78">
                <a:extLst>
                  <a:ext uri="{FF2B5EF4-FFF2-40B4-BE49-F238E27FC236}">
                    <a16:creationId xmlns:a16="http://schemas.microsoft.com/office/drawing/2014/main" id="{75317F3F-86AB-D24E-ABB8-77330D774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736" y="3031430"/>
                <a:ext cx="201539" cy="200420"/>
              </a:xfrm>
              <a:custGeom>
                <a:avLst/>
                <a:gdLst>
                  <a:gd name="T0" fmla="*/ 75 w 83"/>
                  <a:gd name="T1" fmla="*/ 83 h 83"/>
                  <a:gd name="T2" fmla="*/ 8 w 83"/>
                  <a:gd name="T3" fmla="*/ 83 h 83"/>
                  <a:gd name="T4" fmla="*/ 0 w 83"/>
                  <a:gd name="T5" fmla="*/ 75 h 83"/>
                  <a:gd name="T6" fmla="*/ 0 w 83"/>
                  <a:gd name="T7" fmla="*/ 8 h 83"/>
                  <a:gd name="T8" fmla="*/ 8 w 83"/>
                  <a:gd name="T9" fmla="*/ 0 h 83"/>
                  <a:gd name="T10" fmla="*/ 75 w 83"/>
                  <a:gd name="T11" fmla="*/ 0 h 83"/>
                  <a:gd name="T12" fmla="*/ 83 w 83"/>
                  <a:gd name="T13" fmla="*/ 8 h 83"/>
                  <a:gd name="T14" fmla="*/ 83 w 83"/>
                  <a:gd name="T15" fmla="*/ 75 h 83"/>
                  <a:gd name="T16" fmla="*/ 75 w 8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75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4" y="83"/>
                      <a:pt x="0" y="79"/>
                      <a:pt x="0" y="7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3" y="3"/>
                      <a:pt x="83" y="8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3" y="79"/>
                      <a:pt x="80" y="83"/>
                      <a:pt x="75" y="8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4" name="Line 79">
                <a:extLst>
                  <a:ext uri="{FF2B5EF4-FFF2-40B4-BE49-F238E27FC236}">
                    <a16:creationId xmlns:a16="http://schemas.microsoft.com/office/drawing/2014/main" id="{D50FFEBA-6762-DB45-887F-87BC124E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5" name="Line 80">
                <a:extLst>
                  <a:ext uri="{FF2B5EF4-FFF2-40B4-BE49-F238E27FC236}">
                    <a16:creationId xmlns:a16="http://schemas.microsoft.com/office/drawing/2014/main" id="{F16A4F70-DF90-A643-B779-4E83B502F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6" name="Line 81">
                <a:extLst>
                  <a:ext uri="{FF2B5EF4-FFF2-40B4-BE49-F238E27FC236}">
                    <a16:creationId xmlns:a16="http://schemas.microsoft.com/office/drawing/2014/main" id="{425AC285-5FA5-6842-A363-37550D72A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7" name="Line 82">
                <a:extLst>
                  <a:ext uri="{FF2B5EF4-FFF2-40B4-BE49-F238E27FC236}">
                    <a16:creationId xmlns:a16="http://schemas.microsoft.com/office/drawing/2014/main" id="{0A7E138C-6D36-8D47-B9EE-7A5A9C098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8" name="Line 83">
                <a:extLst>
                  <a:ext uri="{FF2B5EF4-FFF2-40B4-BE49-F238E27FC236}">
                    <a16:creationId xmlns:a16="http://schemas.microsoft.com/office/drawing/2014/main" id="{6A2276E0-EC7A-7540-B52E-EA34E5C4B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9" name="Line 84">
                <a:extLst>
                  <a:ext uri="{FF2B5EF4-FFF2-40B4-BE49-F238E27FC236}">
                    <a16:creationId xmlns:a16="http://schemas.microsoft.com/office/drawing/2014/main" id="{037706B9-A953-F148-9586-61F376B07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0" name="Line 85">
                <a:extLst>
                  <a:ext uri="{FF2B5EF4-FFF2-40B4-BE49-F238E27FC236}">
                    <a16:creationId xmlns:a16="http://schemas.microsoft.com/office/drawing/2014/main" id="{0F4C6361-2C1B-D344-8343-1E9B5D7FF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1" name="Line 86">
                <a:extLst>
                  <a:ext uri="{FF2B5EF4-FFF2-40B4-BE49-F238E27FC236}">
                    <a16:creationId xmlns:a16="http://schemas.microsoft.com/office/drawing/2014/main" id="{F8EF044C-846B-5B46-95A1-9CD57C89B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2" name="Line 87">
                <a:extLst>
                  <a:ext uri="{FF2B5EF4-FFF2-40B4-BE49-F238E27FC236}">
                    <a16:creationId xmlns:a16="http://schemas.microsoft.com/office/drawing/2014/main" id="{3A6A2499-283E-244B-852D-98F8A0404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3" name="Line 88">
                <a:extLst>
                  <a:ext uri="{FF2B5EF4-FFF2-40B4-BE49-F238E27FC236}">
                    <a16:creationId xmlns:a16="http://schemas.microsoft.com/office/drawing/2014/main" id="{E46B29EF-BFE0-BE4F-AAC1-E5004853A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4" name="Line 89">
                <a:extLst>
                  <a:ext uri="{FF2B5EF4-FFF2-40B4-BE49-F238E27FC236}">
                    <a16:creationId xmlns:a16="http://schemas.microsoft.com/office/drawing/2014/main" id="{377229D4-96D3-1547-BB8F-5B476E687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5" name="Line 90">
                <a:extLst>
                  <a:ext uri="{FF2B5EF4-FFF2-40B4-BE49-F238E27FC236}">
                    <a16:creationId xmlns:a16="http://schemas.microsoft.com/office/drawing/2014/main" id="{EC029D0E-0E9E-3548-8B58-8ECF5B244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6" name="Line 91">
                <a:extLst>
                  <a:ext uri="{FF2B5EF4-FFF2-40B4-BE49-F238E27FC236}">
                    <a16:creationId xmlns:a16="http://schemas.microsoft.com/office/drawing/2014/main" id="{1AD68A74-47DD-5A41-8A73-033C6B5BD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7" name="Line 92">
                <a:extLst>
                  <a:ext uri="{FF2B5EF4-FFF2-40B4-BE49-F238E27FC236}">
                    <a16:creationId xmlns:a16="http://schemas.microsoft.com/office/drawing/2014/main" id="{68F2001F-801F-DA44-8361-3D6AF97A0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8" name="Line 93">
                <a:extLst>
                  <a:ext uri="{FF2B5EF4-FFF2-40B4-BE49-F238E27FC236}">
                    <a16:creationId xmlns:a16="http://schemas.microsoft.com/office/drawing/2014/main" id="{DD276C9A-21B1-B843-86F3-2CF5BEE4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9" name="Line 94">
                <a:extLst>
                  <a:ext uri="{FF2B5EF4-FFF2-40B4-BE49-F238E27FC236}">
                    <a16:creationId xmlns:a16="http://schemas.microsoft.com/office/drawing/2014/main" id="{BE23393C-19DF-CF48-A5FD-CBA54D1A3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0" name="Line 95">
                <a:extLst>
                  <a:ext uri="{FF2B5EF4-FFF2-40B4-BE49-F238E27FC236}">
                    <a16:creationId xmlns:a16="http://schemas.microsoft.com/office/drawing/2014/main" id="{483410EC-7A41-6A48-A224-DCD2ACBF8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1" name="Line 96">
                <a:extLst>
                  <a:ext uri="{FF2B5EF4-FFF2-40B4-BE49-F238E27FC236}">
                    <a16:creationId xmlns:a16="http://schemas.microsoft.com/office/drawing/2014/main" id="{E0AFEACC-B59E-A943-9DB8-5D45DBB4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2" name="Line 97">
                <a:extLst>
                  <a:ext uri="{FF2B5EF4-FFF2-40B4-BE49-F238E27FC236}">
                    <a16:creationId xmlns:a16="http://schemas.microsoft.com/office/drawing/2014/main" id="{E7720FB2-BBDF-9C46-972A-FFE68963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3" name="Line 98">
                <a:extLst>
                  <a:ext uri="{FF2B5EF4-FFF2-40B4-BE49-F238E27FC236}">
                    <a16:creationId xmlns:a16="http://schemas.microsoft.com/office/drawing/2014/main" id="{24D00063-43A7-CF49-BDFF-39EE46493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F455B227-A6F8-9843-A8EB-6351AA356F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4425" y="872275"/>
              <a:ext cx="218749" cy="363813"/>
            </a:xfrm>
            <a:custGeom>
              <a:avLst/>
              <a:gdLst>
                <a:gd name="T0" fmla="*/ 2125 w 2250"/>
                <a:gd name="T1" fmla="*/ 3750 h 3750"/>
                <a:gd name="T2" fmla="*/ 125 w 2250"/>
                <a:gd name="T3" fmla="*/ 3750 h 3750"/>
                <a:gd name="T4" fmla="*/ 0 w 2250"/>
                <a:gd name="T5" fmla="*/ 3625 h 3750"/>
                <a:gd name="T6" fmla="*/ 0 w 2250"/>
                <a:gd name="T7" fmla="*/ 125 h 3750"/>
                <a:gd name="T8" fmla="*/ 125 w 2250"/>
                <a:gd name="T9" fmla="*/ 0 h 3750"/>
                <a:gd name="T10" fmla="*/ 2125 w 2250"/>
                <a:gd name="T11" fmla="*/ 0 h 3750"/>
                <a:gd name="T12" fmla="*/ 2250 w 2250"/>
                <a:gd name="T13" fmla="*/ 125 h 3750"/>
                <a:gd name="T14" fmla="*/ 2250 w 2250"/>
                <a:gd name="T15" fmla="*/ 3625 h 3750"/>
                <a:gd name="T16" fmla="*/ 2125 w 2250"/>
                <a:gd name="T17" fmla="*/ 3750 h 3750"/>
                <a:gd name="T18" fmla="*/ 875 w 2250"/>
                <a:gd name="T19" fmla="*/ 3250 h 3750"/>
                <a:gd name="T20" fmla="*/ 1375 w 2250"/>
                <a:gd name="T21" fmla="*/ 3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3750">
                  <a:moveTo>
                    <a:pt x="2125" y="3750"/>
                  </a:moveTo>
                  <a:cubicBezTo>
                    <a:pt x="125" y="3750"/>
                    <a:pt x="125" y="3750"/>
                    <a:pt x="125" y="3750"/>
                  </a:cubicBezTo>
                  <a:cubicBezTo>
                    <a:pt x="56" y="3750"/>
                    <a:pt x="0" y="3694"/>
                    <a:pt x="0" y="36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2125" y="0"/>
                    <a:pt x="2125" y="0"/>
                    <a:pt x="2125" y="0"/>
                  </a:cubicBezTo>
                  <a:cubicBezTo>
                    <a:pt x="2194" y="0"/>
                    <a:pt x="2250" y="56"/>
                    <a:pt x="2250" y="125"/>
                  </a:cubicBezTo>
                  <a:cubicBezTo>
                    <a:pt x="2250" y="3625"/>
                    <a:pt x="2250" y="3625"/>
                    <a:pt x="2250" y="3625"/>
                  </a:cubicBezTo>
                  <a:cubicBezTo>
                    <a:pt x="2250" y="3694"/>
                    <a:pt x="2194" y="3750"/>
                    <a:pt x="2125" y="3750"/>
                  </a:cubicBezTo>
                  <a:close/>
                  <a:moveTo>
                    <a:pt x="875" y="3250"/>
                  </a:moveTo>
                  <a:cubicBezTo>
                    <a:pt x="1375" y="3250"/>
                    <a:pt x="1375" y="3250"/>
                    <a:pt x="1375" y="325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4B0E09D-4B8F-B442-8187-1DD2CBB465AE}"/>
              </a:ext>
            </a:extLst>
          </p:cNvPr>
          <p:cNvGrpSpPr/>
          <p:nvPr/>
        </p:nvGrpSpPr>
        <p:grpSpPr>
          <a:xfrm>
            <a:off x="10492062" y="543572"/>
            <a:ext cx="1423953" cy="1998872"/>
            <a:chOff x="10492062" y="543572"/>
            <a:chExt cx="1423953" cy="199887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785B6A7-8B7E-F742-ADBC-597E16D5C969}"/>
                </a:ext>
              </a:extLst>
            </p:cNvPr>
            <p:cNvSpPr txBox="1"/>
            <p:nvPr/>
          </p:nvSpPr>
          <p:spPr>
            <a:xfrm>
              <a:off x="10492062" y="2219279"/>
              <a:ext cx="142395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Edge | Sensors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FA65B87-1499-5649-AC73-E4F75CFBB219}"/>
                </a:ext>
              </a:extLst>
            </p:cNvPr>
            <p:cNvGrpSpPr/>
            <p:nvPr/>
          </p:nvGrpSpPr>
          <p:grpSpPr>
            <a:xfrm>
              <a:off x="11094664" y="924949"/>
              <a:ext cx="218749" cy="393253"/>
              <a:chOff x="1280629" y="3804612"/>
              <a:chExt cx="921718" cy="1662738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ED9961D-D6B0-5C4F-BA3D-1F8CB19CC57F}"/>
                  </a:ext>
                </a:extLst>
              </p:cNvPr>
              <p:cNvSpPr/>
              <p:nvPr/>
            </p:nvSpPr>
            <p:spPr bwMode="auto">
              <a:xfrm rot="5400000">
                <a:off x="1084489" y="4097592"/>
                <a:ext cx="1313998" cy="728037"/>
              </a:xfrm>
              <a:custGeom>
                <a:avLst/>
                <a:gdLst>
                  <a:gd name="connsiteX0" fmla="*/ 0 w 1313998"/>
                  <a:gd name="connsiteY0" fmla="*/ 364019 h 728037"/>
                  <a:gd name="connsiteX1" fmla="*/ 354928 w 1313998"/>
                  <a:gd name="connsiteY1" fmla="*/ 0 h 728037"/>
                  <a:gd name="connsiteX2" fmla="*/ 959070 w 1313998"/>
                  <a:gd name="connsiteY2" fmla="*/ 0 h 728037"/>
                  <a:gd name="connsiteX3" fmla="*/ 1313998 w 1313998"/>
                  <a:gd name="connsiteY3" fmla="*/ 364019 h 728037"/>
                  <a:gd name="connsiteX4" fmla="*/ 959070 w 1313998"/>
                  <a:gd name="connsiteY4" fmla="*/ 728037 h 728037"/>
                  <a:gd name="connsiteX5" fmla="*/ 354928 w 1313998"/>
                  <a:gd name="connsiteY5" fmla="*/ 728037 h 728037"/>
                  <a:gd name="connsiteX6" fmla="*/ 0 w 1313998"/>
                  <a:gd name="connsiteY6" fmla="*/ 364019 h 72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3998" h="728037">
                    <a:moveTo>
                      <a:pt x="0" y="364019"/>
                    </a:moveTo>
                    <a:cubicBezTo>
                      <a:pt x="0" y="162966"/>
                      <a:pt x="158926" y="0"/>
                      <a:pt x="354928" y="0"/>
                    </a:cubicBezTo>
                    <a:lnTo>
                      <a:pt x="959070" y="0"/>
                    </a:lnTo>
                    <a:cubicBezTo>
                      <a:pt x="1155072" y="0"/>
                      <a:pt x="1313998" y="162966"/>
                      <a:pt x="1313998" y="364019"/>
                    </a:cubicBezTo>
                    <a:cubicBezTo>
                      <a:pt x="1313998" y="565071"/>
                      <a:pt x="1155072" y="728037"/>
                      <a:pt x="959070" y="728037"/>
                    </a:cubicBezTo>
                    <a:lnTo>
                      <a:pt x="354928" y="728037"/>
                    </a:lnTo>
                    <a:cubicBezTo>
                      <a:pt x="158926" y="728037"/>
                      <a:pt x="0" y="565071"/>
                      <a:pt x="0" y="364019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91440" tIns="45720" rIns="91440" bIns="45720" numCol="1" spcCol="0" rtlCol="0" fromWordArt="0" anchor="ctr" anchorCtr="0" forceAA="0" compatLnSpc="1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24EF088-4949-714D-9292-036BB8482611}"/>
                  </a:ext>
                </a:extLst>
              </p:cNvPr>
              <p:cNvSpPr/>
              <p:nvPr/>
            </p:nvSpPr>
            <p:spPr bwMode="auto">
              <a:xfrm rot="5400000">
                <a:off x="1358723" y="4370708"/>
                <a:ext cx="765530" cy="921718"/>
              </a:xfrm>
              <a:custGeom>
                <a:avLst/>
                <a:gdLst>
                  <a:gd name="connsiteX0" fmla="*/ 0 w 1313998"/>
                  <a:gd name="connsiteY0" fmla="*/ 364019 h 728037"/>
                  <a:gd name="connsiteX1" fmla="*/ 354928 w 1313998"/>
                  <a:gd name="connsiteY1" fmla="*/ 0 h 728037"/>
                  <a:gd name="connsiteX2" fmla="*/ 959070 w 1313998"/>
                  <a:gd name="connsiteY2" fmla="*/ 0 h 728037"/>
                  <a:gd name="connsiteX3" fmla="*/ 1313998 w 1313998"/>
                  <a:gd name="connsiteY3" fmla="*/ 364019 h 728037"/>
                  <a:gd name="connsiteX4" fmla="*/ 959070 w 1313998"/>
                  <a:gd name="connsiteY4" fmla="*/ 728037 h 728037"/>
                  <a:gd name="connsiteX5" fmla="*/ 354928 w 1313998"/>
                  <a:gd name="connsiteY5" fmla="*/ 728037 h 728037"/>
                  <a:gd name="connsiteX6" fmla="*/ 0 w 1313998"/>
                  <a:gd name="connsiteY6" fmla="*/ 364019 h 728037"/>
                  <a:gd name="connsiteX0" fmla="*/ 0 w 1313998"/>
                  <a:gd name="connsiteY0" fmla="*/ 364019 h 728037"/>
                  <a:gd name="connsiteX1" fmla="*/ 354928 w 1313998"/>
                  <a:gd name="connsiteY1" fmla="*/ 0 h 728037"/>
                  <a:gd name="connsiteX2" fmla="*/ 959070 w 1313998"/>
                  <a:gd name="connsiteY2" fmla="*/ 0 h 728037"/>
                  <a:gd name="connsiteX3" fmla="*/ 1313998 w 1313998"/>
                  <a:gd name="connsiteY3" fmla="*/ 364019 h 728037"/>
                  <a:gd name="connsiteX4" fmla="*/ 959070 w 1313998"/>
                  <a:gd name="connsiteY4" fmla="*/ 728037 h 728037"/>
                  <a:gd name="connsiteX5" fmla="*/ 354928 w 1313998"/>
                  <a:gd name="connsiteY5" fmla="*/ 728037 h 728037"/>
                  <a:gd name="connsiteX6" fmla="*/ 72475 w 1313998"/>
                  <a:gd name="connsiteY6" fmla="*/ 436494 h 728037"/>
                  <a:gd name="connsiteX0" fmla="*/ 0 w 1313998"/>
                  <a:gd name="connsiteY0" fmla="*/ 364019 h 728037"/>
                  <a:gd name="connsiteX1" fmla="*/ 354928 w 1313998"/>
                  <a:gd name="connsiteY1" fmla="*/ 0 h 728037"/>
                  <a:gd name="connsiteX2" fmla="*/ 959070 w 1313998"/>
                  <a:gd name="connsiteY2" fmla="*/ 0 h 728037"/>
                  <a:gd name="connsiteX3" fmla="*/ 1313998 w 1313998"/>
                  <a:gd name="connsiteY3" fmla="*/ 364019 h 728037"/>
                  <a:gd name="connsiteX4" fmla="*/ 959070 w 1313998"/>
                  <a:gd name="connsiteY4" fmla="*/ 728037 h 728037"/>
                  <a:gd name="connsiteX5" fmla="*/ 354928 w 1313998"/>
                  <a:gd name="connsiteY5" fmla="*/ 728037 h 728037"/>
                  <a:gd name="connsiteX0" fmla="*/ 0 w 959070"/>
                  <a:gd name="connsiteY0" fmla="*/ 0 h 728037"/>
                  <a:gd name="connsiteX1" fmla="*/ 604142 w 959070"/>
                  <a:gd name="connsiteY1" fmla="*/ 0 h 728037"/>
                  <a:gd name="connsiteX2" fmla="*/ 959070 w 959070"/>
                  <a:gd name="connsiteY2" fmla="*/ 364019 h 728037"/>
                  <a:gd name="connsiteX3" fmla="*/ 604142 w 959070"/>
                  <a:gd name="connsiteY3" fmla="*/ 728037 h 728037"/>
                  <a:gd name="connsiteX4" fmla="*/ 0 w 959070"/>
                  <a:gd name="connsiteY4" fmla="*/ 728037 h 728037"/>
                  <a:gd name="connsiteX0" fmla="*/ 0 w 959070"/>
                  <a:gd name="connsiteY0" fmla="*/ 0 h 728037"/>
                  <a:gd name="connsiteX1" fmla="*/ 354333 w 959070"/>
                  <a:gd name="connsiteY1" fmla="*/ 2518 h 728037"/>
                  <a:gd name="connsiteX2" fmla="*/ 604142 w 959070"/>
                  <a:gd name="connsiteY2" fmla="*/ 0 h 728037"/>
                  <a:gd name="connsiteX3" fmla="*/ 959070 w 959070"/>
                  <a:gd name="connsiteY3" fmla="*/ 364019 h 728037"/>
                  <a:gd name="connsiteX4" fmla="*/ 604142 w 959070"/>
                  <a:gd name="connsiteY4" fmla="*/ 728037 h 728037"/>
                  <a:gd name="connsiteX5" fmla="*/ 0 w 959070"/>
                  <a:gd name="connsiteY5" fmla="*/ 728037 h 728037"/>
                  <a:gd name="connsiteX0" fmla="*/ 354333 w 959070"/>
                  <a:gd name="connsiteY0" fmla="*/ 2518 h 728037"/>
                  <a:gd name="connsiteX1" fmla="*/ 604142 w 959070"/>
                  <a:gd name="connsiteY1" fmla="*/ 0 h 728037"/>
                  <a:gd name="connsiteX2" fmla="*/ 959070 w 959070"/>
                  <a:gd name="connsiteY2" fmla="*/ 364019 h 728037"/>
                  <a:gd name="connsiteX3" fmla="*/ 604142 w 959070"/>
                  <a:gd name="connsiteY3" fmla="*/ 728037 h 728037"/>
                  <a:gd name="connsiteX4" fmla="*/ 0 w 959070"/>
                  <a:gd name="connsiteY4" fmla="*/ 728037 h 728037"/>
                  <a:gd name="connsiteX0" fmla="*/ 2021 w 606758"/>
                  <a:gd name="connsiteY0" fmla="*/ 2518 h 730553"/>
                  <a:gd name="connsiteX1" fmla="*/ 251830 w 606758"/>
                  <a:gd name="connsiteY1" fmla="*/ 0 h 730553"/>
                  <a:gd name="connsiteX2" fmla="*/ 606758 w 606758"/>
                  <a:gd name="connsiteY2" fmla="*/ 364019 h 730553"/>
                  <a:gd name="connsiteX3" fmla="*/ 251830 w 606758"/>
                  <a:gd name="connsiteY3" fmla="*/ 728037 h 730553"/>
                  <a:gd name="connsiteX4" fmla="*/ 0 w 606758"/>
                  <a:gd name="connsiteY4" fmla="*/ 730553 h 73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758" h="730553">
                    <a:moveTo>
                      <a:pt x="2021" y="2518"/>
                    </a:moveTo>
                    <a:lnTo>
                      <a:pt x="251830" y="0"/>
                    </a:lnTo>
                    <a:cubicBezTo>
                      <a:pt x="447832" y="0"/>
                      <a:pt x="606758" y="162966"/>
                      <a:pt x="606758" y="364019"/>
                    </a:cubicBezTo>
                    <a:cubicBezTo>
                      <a:pt x="606758" y="565071"/>
                      <a:pt x="447832" y="728037"/>
                      <a:pt x="251830" y="728037"/>
                    </a:cubicBezTo>
                    <a:lnTo>
                      <a:pt x="0" y="730553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91440" tIns="45720" rIns="91440" bIns="45720" numCol="1" spcCol="0" rtlCol="0" fromWordArt="0" anchor="ctr" anchorCtr="0" forceAA="0" compatLnSpc="1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AF6F124-6856-C347-9166-0371615DD5D2}"/>
                  </a:ext>
                </a:extLst>
              </p:cNvPr>
              <p:cNvCxnSpPr/>
              <p:nvPr/>
            </p:nvCxnSpPr>
            <p:spPr>
              <a:xfrm>
                <a:off x="1376363" y="4464050"/>
                <a:ext cx="730250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B1EFFAD-BFEA-434F-A08E-4FBB07DD7F2E}"/>
                  </a:ext>
                </a:extLst>
              </p:cNvPr>
              <p:cNvGrpSpPr/>
              <p:nvPr/>
            </p:nvGrpSpPr>
            <p:grpSpPr>
              <a:xfrm>
                <a:off x="1282701" y="4543425"/>
                <a:ext cx="917575" cy="0"/>
                <a:chOff x="1279525" y="4543425"/>
                <a:chExt cx="917575" cy="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D60236E5-047D-944F-A10F-F36AFA122DE6}"/>
                    </a:ext>
                  </a:extLst>
                </p:cNvPr>
                <p:cNvCxnSpPr/>
                <p:nvPr/>
              </p:nvCxnSpPr>
              <p:spPr>
                <a:xfrm>
                  <a:off x="1279525" y="4543425"/>
                  <a:ext cx="9207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EB1CB594-A427-F444-BBE4-6DCE355A1BE6}"/>
                    </a:ext>
                  </a:extLst>
                </p:cNvPr>
                <p:cNvCxnSpPr/>
                <p:nvPr/>
              </p:nvCxnSpPr>
              <p:spPr>
                <a:xfrm>
                  <a:off x="2105025" y="4543425"/>
                  <a:ext cx="9207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5225655-27E4-854E-B0F9-1169B0ACC3ED}"/>
                  </a:ext>
                </a:extLst>
              </p:cNvPr>
              <p:cNvGrpSpPr/>
              <p:nvPr/>
            </p:nvGrpSpPr>
            <p:grpSpPr>
              <a:xfrm>
                <a:off x="1377951" y="4070350"/>
                <a:ext cx="727075" cy="244475"/>
                <a:chOff x="1371600" y="4070350"/>
                <a:chExt cx="727075" cy="244475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CD91F69-C19D-3142-8A26-45BEA3D27854}"/>
                    </a:ext>
                  </a:extLst>
                </p:cNvPr>
                <p:cNvCxnSpPr/>
                <p:nvPr/>
              </p:nvCxnSpPr>
              <p:spPr>
                <a:xfrm>
                  <a:off x="1879600" y="4314825"/>
                  <a:ext cx="219075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64E75A0-88A6-0345-A58A-98DE87302CA5}"/>
                    </a:ext>
                  </a:extLst>
                </p:cNvPr>
                <p:cNvCxnSpPr/>
                <p:nvPr/>
              </p:nvCxnSpPr>
              <p:spPr>
                <a:xfrm>
                  <a:off x="1879600" y="4191000"/>
                  <a:ext cx="219075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294F6B1E-78BE-8448-90E7-6B8414C3DB7D}"/>
                    </a:ext>
                  </a:extLst>
                </p:cNvPr>
                <p:cNvCxnSpPr/>
                <p:nvPr/>
              </p:nvCxnSpPr>
              <p:spPr>
                <a:xfrm>
                  <a:off x="1876425" y="4070350"/>
                  <a:ext cx="21590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E7947CD-B0D6-0C43-AADE-C3429395D7CF}"/>
                    </a:ext>
                  </a:extLst>
                </p:cNvPr>
                <p:cNvCxnSpPr/>
                <p:nvPr/>
              </p:nvCxnSpPr>
              <p:spPr>
                <a:xfrm>
                  <a:off x="1371600" y="4314825"/>
                  <a:ext cx="219075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7500BB6-7773-CA41-AC16-2F733F5CD948}"/>
                    </a:ext>
                  </a:extLst>
                </p:cNvPr>
                <p:cNvCxnSpPr/>
                <p:nvPr/>
              </p:nvCxnSpPr>
              <p:spPr>
                <a:xfrm>
                  <a:off x="1371600" y="4191000"/>
                  <a:ext cx="219075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063E49FF-A2EB-214F-8FEA-3FF570181F49}"/>
                    </a:ext>
                  </a:extLst>
                </p:cNvPr>
                <p:cNvCxnSpPr/>
                <p:nvPr/>
              </p:nvCxnSpPr>
              <p:spPr>
                <a:xfrm>
                  <a:off x="1377950" y="4070350"/>
                  <a:ext cx="21590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0E9BE75-5F3E-F94E-A61E-E4B8CA8F29A5}"/>
                  </a:ext>
                </a:extLst>
              </p:cNvPr>
              <p:cNvCxnSpPr/>
              <p:nvPr/>
            </p:nvCxnSpPr>
            <p:spPr>
              <a:xfrm>
                <a:off x="1741488" y="5214332"/>
                <a:ext cx="1" cy="25301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01EEEC2-4A8D-844F-9204-20ED472F703F}"/>
                  </a:ext>
                </a:extLst>
              </p:cNvPr>
              <p:cNvCxnSpPr/>
              <p:nvPr/>
            </p:nvCxnSpPr>
            <p:spPr>
              <a:xfrm>
                <a:off x="1511301" y="5464175"/>
                <a:ext cx="46037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mperature_med">
              <a:extLst>
                <a:ext uri="{FF2B5EF4-FFF2-40B4-BE49-F238E27FC236}">
                  <a16:creationId xmlns:a16="http://schemas.microsoft.com/office/drawing/2014/main" id="{0A28F133-5DAF-414B-84E6-72B60CBDA2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136909" y="1493812"/>
              <a:ext cx="134258" cy="335721"/>
            </a:xfrm>
            <a:custGeom>
              <a:avLst/>
              <a:gdLst>
                <a:gd name="T0" fmla="*/ 748 w 1496"/>
                <a:gd name="T1" fmla="*/ 3274 h 3743"/>
                <a:gd name="T2" fmla="*/ 469 w 1496"/>
                <a:gd name="T3" fmla="*/ 2995 h 3743"/>
                <a:gd name="T4" fmla="*/ 748 w 1496"/>
                <a:gd name="T5" fmla="*/ 2716 h 3743"/>
                <a:gd name="T6" fmla="*/ 1027 w 1496"/>
                <a:gd name="T7" fmla="*/ 2995 h 3743"/>
                <a:gd name="T8" fmla="*/ 748 w 1496"/>
                <a:gd name="T9" fmla="*/ 3274 h 3743"/>
                <a:gd name="T10" fmla="*/ 1248 w 1496"/>
                <a:gd name="T11" fmla="*/ 2439 h 3743"/>
                <a:gd name="T12" fmla="*/ 1248 w 1496"/>
                <a:gd name="T13" fmla="*/ 500 h 3743"/>
                <a:gd name="T14" fmla="*/ 748 w 1496"/>
                <a:gd name="T15" fmla="*/ 0 h 3743"/>
                <a:gd name="T16" fmla="*/ 748 w 1496"/>
                <a:gd name="T17" fmla="*/ 0 h 3743"/>
                <a:gd name="T18" fmla="*/ 248 w 1496"/>
                <a:gd name="T19" fmla="*/ 500 h 3743"/>
                <a:gd name="T20" fmla="*/ 248 w 1496"/>
                <a:gd name="T21" fmla="*/ 2439 h 3743"/>
                <a:gd name="T22" fmla="*/ 0 w 1496"/>
                <a:gd name="T23" fmla="*/ 2995 h 3743"/>
                <a:gd name="T24" fmla="*/ 748 w 1496"/>
                <a:gd name="T25" fmla="*/ 3743 h 3743"/>
                <a:gd name="T26" fmla="*/ 1496 w 1496"/>
                <a:gd name="T27" fmla="*/ 2995 h 3743"/>
                <a:gd name="T28" fmla="*/ 1248 w 1496"/>
                <a:gd name="T29" fmla="*/ 2439 h 3743"/>
                <a:gd name="T30" fmla="*/ 748 w 1496"/>
                <a:gd name="T31" fmla="*/ 1371 h 3743"/>
                <a:gd name="T32" fmla="*/ 748 w 1496"/>
                <a:gd name="T33" fmla="*/ 2716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6" h="3743">
                  <a:moveTo>
                    <a:pt x="748" y="3274"/>
                  </a:moveTo>
                  <a:cubicBezTo>
                    <a:pt x="594" y="3274"/>
                    <a:pt x="469" y="3149"/>
                    <a:pt x="469" y="2995"/>
                  </a:cubicBezTo>
                  <a:cubicBezTo>
                    <a:pt x="469" y="2841"/>
                    <a:pt x="594" y="2716"/>
                    <a:pt x="748" y="2716"/>
                  </a:cubicBezTo>
                  <a:cubicBezTo>
                    <a:pt x="902" y="2716"/>
                    <a:pt x="1027" y="2841"/>
                    <a:pt x="1027" y="2995"/>
                  </a:cubicBezTo>
                  <a:cubicBezTo>
                    <a:pt x="1027" y="3149"/>
                    <a:pt x="902" y="3274"/>
                    <a:pt x="748" y="3274"/>
                  </a:cubicBezTo>
                  <a:close/>
                  <a:moveTo>
                    <a:pt x="1248" y="2439"/>
                  </a:moveTo>
                  <a:cubicBezTo>
                    <a:pt x="1248" y="500"/>
                    <a:pt x="1248" y="500"/>
                    <a:pt x="1248" y="500"/>
                  </a:cubicBezTo>
                  <a:cubicBezTo>
                    <a:pt x="1248" y="224"/>
                    <a:pt x="1024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472" y="0"/>
                    <a:pt x="248" y="224"/>
                    <a:pt x="248" y="500"/>
                  </a:cubicBezTo>
                  <a:cubicBezTo>
                    <a:pt x="248" y="2439"/>
                    <a:pt x="248" y="2439"/>
                    <a:pt x="248" y="2439"/>
                  </a:cubicBezTo>
                  <a:cubicBezTo>
                    <a:pt x="96" y="2576"/>
                    <a:pt x="0" y="2774"/>
                    <a:pt x="0" y="2995"/>
                  </a:cubicBezTo>
                  <a:cubicBezTo>
                    <a:pt x="0" y="3408"/>
                    <a:pt x="335" y="3743"/>
                    <a:pt x="748" y="3743"/>
                  </a:cubicBezTo>
                  <a:cubicBezTo>
                    <a:pt x="1161" y="3743"/>
                    <a:pt x="1496" y="3408"/>
                    <a:pt x="1496" y="2995"/>
                  </a:cubicBezTo>
                  <a:cubicBezTo>
                    <a:pt x="1496" y="2774"/>
                    <a:pt x="1400" y="2576"/>
                    <a:pt x="1248" y="2439"/>
                  </a:cubicBezTo>
                  <a:close/>
                  <a:moveTo>
                    <a:pt x="748" y="1371"/>
                  </a:moveTo>
                  <a:cubicBezTo>
                    <a:pt x="748" y="2716"/>
                    <a:pt x="748" y="2716"/>
                    <a:pt x="748" y="2716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D9112C-005E-E54A-8459-4366E11682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25618" y="543572"/>
              <a:ext cx="356841" cy="201168"/>
              <a:chOff x="10619509" y="1619115"/>
              <a:chExt cx="491353" cy="276999"/>
            </a:xfrm>
          </p:grpSpPr>
          <p:sp>
            <p:nvSpPr>
              <p:cNvPr id="160" name="Triangle 159">
                <a:extLst>
                  <a:ext uri="{FF2B5EF4-FFF2-40B4-BE49-F238E27FC236}">
                    <a16:creationId xmlns:a16="http://schemas.microsoft.com/office/drawing/2014/main" id="{4581836B-EA1A-7C43-BF7D-1A99A26FAA48}"/>
                  </a:ext>
                </a:extLst>
              </p:cNvPr>
              <p:cNvSpPr/>
              <p:nvPr/>
            </p:nvSpPr>
            <p:spPr bwMode="auto">
              <a:xfrm rot="16200000">
                <a:off x="10873265" y="1638389"/>
                <a:ext cx="228894" cy="24630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063AFFA-DEC8-A342-9B04-04F98D6F810E}"/>
                  </a:ext>
                </a:extLst>
              </p:cNvPr>
              <p:cNvSpPr/>
              <p:nvPr/>
            </p:nvSpPr>
            <p:spPr bwMode="auto">
              <a:xfrm>
                <a:off x="10619509" y="1619115"/>
                <a:ext cx="41373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2A52EBE-6A57-5140-9FAD-EAB6B59E5F0B}"/>
                </a:ext>
              </a:extLst>
            </p:cNvPr>
            <p:cNvGrpSpPr/>
            <p:nvPr/>
          </p:nvGrpSpPr>
          <p:grpSpPr>
            <a:xfrm>
              <a:off x="11038938" y="2030050"/>
              <a:ext cx="330200" cy="137994"/>
              <a:chOff x="11766550" y="1064856"/>
              <a:chExt cx="330200" cy="137994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8AF5E54E-4C8C-4642-843C-3C6271B885B3}"/>
                  </a:ext>
                </a:extLst>
              </p:cNvPr>
              <p:cNvSpPr/>
              <p:nvPr/>
            </p:nvSpPr>
            <p:spPr bwMode="auto">
              <a:xfrm>
                <a:off x="11766550" y="1064856"/>
                <a:ext cx="330200" cy="1379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DFDB496-47CB-414D-8F41-A5BE60CC5E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985245" y="1088133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267E74-39B2-D846-9B38-6B2DBDDA4B3B}"/>
              </a:ext>
            </a:extLst>
          </p:cNvPr>
          <p:cNvSpPr txBox="1"/>
          <p:nvPr/>
        </p:nvSpPr>
        <p:spPr>
          <a:xfrm>
            <a:off x="8886234" y="2219279"/>
            <a:ext cx="1423953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Light Edge | Devices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BCD52CE-F487-6447-8F0D-030AC0BD9D6C}"/>
              </a:ext>
            </a:extLst>
          </p:cNvPr>
          <p:cNvCxnSpPr>
            <a:cxnSpLocks/>
          </p:cNvCxnSpPr>
          <p:nvPr/>
        </p:nvCxnSpPr>
        <p:spPr>
          <a:xfrm flipH="1">
            <a:off x="10045580" y="1499199"/>
            <a:ext cx="825575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8B0531-1A70-0A42-8EAD-57E151E1B9DD}"/>
              </a:ext>
            </a:extLst>
          </p:cNvPr>
          <p:cNvGrpSpPr/>
          <p:nvPr/>
        </p:nvGrpSpPr>
        <p:grpSpPr>
          <a:xfrm>
            <a:off x="9423002" y="4199769"/>
            <a:ext cx="291520" cy="1151031"/>
            <a:chOff x="8878039" y="872275"/>
            <a:chExt cx="291520" cy="1151031"/>
          </a:xfrm>
        </p:grpSpPr>
        <p:sp>
          <p:nvSpPr>
            <p:cNvPr id="169" name="car">
              <a:extLst>
                <a:ext uri="{FF2B5EF4-FFF2-40B4-BE49-F238E27FC236}">
                  <a16:creationId xmlns:a16="http://schemas.microsoft.com/office/drawing/2014/main" id="{CCFEB41E-98C9-064C-924B-33498A2BD5D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78039" y="1381108"/>
              <a:ext cx="291520" cy="228741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590D3F0-4005-674E-8D26-C2FD7C9E2D40}"/>
                </a:ext>
              </a:extLst>
            </p:cNvPr>
            <p:cNvGrpSpPr/>
            <p:nvPr/>
          </p:nvGrpSpPr>
          <p:grpSpPr>
            <a:xfrm>
              <a:off x="8881301" y="1739487"/>
              <a:ext cx="284996" cy="283819"/>
              <a:chOff x="7643146" y="2995601"/>
              <a:chExt cx="270958" cy="269839"/>
            </a:xfrm>
          </p:grpSpPr>
          <p:sp>
            <p:nvSpPr>
              <p:cNvPr id="172" name="Freeform 78">
                <a:extLst>
                  <a:ext uri="{FF2B5EF4-FFF2-40B4-BE49-F238E27FC236}">
                    <a16:creationId xmlns:a16="http://schemas.microsoft.com/office/drawing/2014/main" id="{48DE8EB1-AEAA-E642-82F0-E5CA657E1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736" y="3031430"/>
                <a:ext cx="201539" cy="200420"/>
              </a:xfrm>
              <a:custGeom>
                <a:avLst/>
                <a:gdLst>
                  <a:gd name="T0" fmla="*/ 75 w 83"/>
                  <a:gd name="T1" fmla="*/ 83 h 83"/>
                  <a:gd name="T2" fmla="*/ 8 w 83"/>
                  <a:gd name="T3" fmla="*/ 83 h 83"/>
                  <a:gd name="T4" fmla="*/ 0 w 83"/>
                  <a:gd name="T5" fmla="*/ 75 h 83"/>
                  <a:gd name="T6" fmla="*/ 0 w 83"/>
                  <a:gd name="T7" fmla="*/ 8 h 83"/>
                  <a:gd name="T8" fmla="*/ 8 w 83"/>
                  <a:gd name="T9" fmla="*/ 0 h 83"/>
                  <a:gd name="T10" fmla="*/ 75 w 83"/>
                  <a:gd name="T11" fmla="*/ 0 h 83"/>
                  <a:gd name="T12" fmla="*/ 83 w 83"/>
                  <a:gd name="T13" fmla="*/ 8 h 83"/>
                  <a:gd name="T14" fmla="*/ 83 w 83"/>
                  <a:gd name="T15" fmla="*/ 75 h 83"/>
                  <a:gd name="T16" fmla="*/ 75 w 8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75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4" y="83"/>
                      <a:pt x="0" y="79"/>
                      <a:pt x="0" y="7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3" y="3"/>
                      <a:pt x="83" y="8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3" y="79"/>
                      <a:pt x="80" y="83"/>
                      <a:pt x="75" y="8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3" name="Line 79">
                <a:extLst>
                  <a:ext uri="{FF2B5EF4-FFF2-40B4-BE49-F238E27FC236}">
                    <a16:creationId xmlns:a16="http://schemas.microsoft.com/office/drawing/2014/main" id="{B3C3629D-912E-854A-A299-375F923D2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4" name="Line 80">
                <a:extLst>
                  <a:ext uri="{FF2B5EF4-FFF2-40B4-BE49-F238E27FC236}">
                    <a16:creationId xmlns:a16="http://schemas.microsoft.com/office/drawing/2014/main" id="{65F54A1E-1108-CE41-AD0E-2A2657573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5" name="Line 81">
                <a:extLst>
                  <a:ext uri="{FF2B5EF4-FFF2-40B4-BE49-F238E27FC236}">
                    <a16:creationId xmlns:a16="http://schemas.microsoft.com/office/drawing/2014/main" id="{36232EB1-86EA-8047-A9DC-676E484D8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6" name="Line 82">
                <a:extLst>
                  <a:ext uri="{FF2B5EF4-FFF2-40B4-BE49-F238E27FC236}">
                    <a16:creationId xmlns:a16="http://schemas.microsoft.com/office/drawing/2014/main" id="{9EFF959B-8ADE-C042-9894-D47C36F79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7" name="Line 83">
                <a:extLst>
                  <a:ext uri="{FF2B5EF4-FFF2-40B4-BE49-F238E27FC236}">
                    <a16:creationId xmlns:a16="http://schemas.microsoft.com/office/drawing/2014/main" id="{B01F5CF5-6A8B-DE43-ABD5-287F4D280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8" name="Line 84">
                <a:extLst>
                  <a:ext uri="{FF2B5EF4-FFF2-40B4-BE49-F238E27FC236}">
                    <a16:creationId xmlns:a16="http://schemas.microsoft.com/office/drawing/2014/main" id="{ED1498B8-4635-FD4F-A078-50798DB20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9" name="Line 85">
                <a:extLst>
                  <a:ext uri="{FF2B5EF4-FFF2-40B4-BE49-F238E27FC236}">
                    <a16:creationId xmlns:a16="http://schemas.microsoft.com/office/drawing/2014/main" id="{AEE0F078-456B-5344-96A5-57917D871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0" name="Line 86">
                <a:extLst>
                  <a:ext uri="{FF2B5EF4-FFF2-40B4-BE49-F238E27FC236}">
                    <a16:creationId xmlns:a16="http://schemas.microsoft.com/office/drawing/2014/main" id="{19DD20B8-E914-6646-BE60-225D43986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1" name="Line 87">
                <a:extLst>
                  <a:ext uri="{FF2B5EF4-FFF2-40B4-BE49-F238E27FC236}">
                    <a16:creationId xmlns:a16="http://schemas.microsoft.com/office/drawing/2014/main" id="{107AD330-E3AD-F34A-9BFE-93AADC085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2" name="Line 88">
                <a:extLst>
                  <a:ext uri="{FF2B5EF4-FFF2-40B4-BE49-F238E27FC236}">
                    <a16:creationId xmlns:a16="http://schemas.microsoft.com/office/drawing/2014/main" id="{4538C30F-FA40-AE4D-82CD-D591A4165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3" name="Line 89">
                <a:extLst>
                  <a:ext uri="{FF2B5EF4-FFF2-40B4-BE49-F238E27FC236}">
                    <a16:creationId xmlns:a16="http://schemas.microsoft.com/office/drawing/2014/main" id="{F3FD2B00-8F17-624B-B717-C3529426F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4" name="Line 90">
                <a:extLst>
                  <a:ext uri="{FF2B5EF4-FFF2-40B4-BE49-F238E27FC236}">
                    <a16:creationId xmlns:a16="http://schemas.microsoft.com/office/drawing/2014/main" id="{D5B950D3-7F6F-EA43-8D82-5BF31C0CF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5" name="Line 91">
                <a:extLst>
                  <a:ext uri="{FF2B5EF4-FFF2-40B4-BE49-F238E27FC236}">
                    <a16:creationId xmlns:a16="http://schemas.microsoft.com/office/drawing/2014/main" id="{800A7AB3-A7A1-4146-BA7E-7E6605459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6" name="Line 92">
                <a:extLst>
                  <a:ext uri="{FF2B5EF4-FFF2-40B4-BE49-F238E27FC236}">
                    <a16:creationId xmlns:a16="http://schemas.microsoft.com/office/drawing/2014/main" id="{F559324A-C66A-264C-8AB5-92ED673BE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7" name="Line 93">
                <a:extLst>
                  <a:ext uri="{FF2B5EF4-FFF2-40B4-BE49-F238E27FC236}">
                    <a16:creationId xmlns:a16="http://schemas.microsoft.com/office/drawing/2014/main" id="{4F7E3EF2-4AEF-EF4E-BF80-7ACEB2487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8" name="Line 94">
                <a:extLst>
                  <a:ext uri="{FF2B5EF4-FFF2-40B4-BE49-F238E27FC236}">
                    <a16:creationId xmlns:a16="http://schemas.microsoft.com/office/drawing/2014/main" id="{1A2C5E5B-1B70-AA48-BE5C-238127BBB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9" name="Line 95">
                <a:extLst>
                  <a:ext uri="{FF2B5EF4-FFF2-40B4-BE49-F238E27FC236}">
                    <a16:creationId xmlns:a16="http://schemas.microsoft.com/office/drawing/2014/main" id="{AF46EAC4-937C-C640-876D-64D27763C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0" name="Line 96">
                <a:extLst>
                  <a:ext uri="{FF2B5EF4-FFF2-40B4-BE49-F238E27FC236}">
                    <a16:creationId xmlns:a16="http://schemas.microsoft.com/office/drawing/2014/main" id="{2CBEBED8-CEBA-C148-9269-EAA40F023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1" name="Line 97">
                <a:extLst>
                  <a:ext uri="{FF2B5EF4-FFF2-40B4-BE49-F238E27FC236}">
                    <a16:creationId xmlns:a16="http://schemas.microsoft.com/office/drawing/2014/main" id="{F23CE969-01C7-344F-BA07-75BD9EECD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44200A4B-E769-2F49-991F-8C6B5D191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3FAE6DAA-E7EF-DA43-9CD3-F820014B8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4425" y="872275"/>
              <a:ext cx="218749" cy="363813"/>
            </a:xfrm>
            <a:custGeom>
              <a:avLst/>
              <a:gdLst>
                <a:gd name="T0" fmla="*/ 2125 w 2250"/>
                <a:gd name="T1" fmla="*/ 3750 h 3750"/>
                <a:gd name="T2" fmla="*/ 125 w 2250"/>
                <a:gd name="T3" fmla="*/ 3750 h 3750"/>
                <a:gd name="T4" fmla="*/ 0 w 2250"/>
                <a:gd name="T5" fmla="*/ 3625 h 3750"/>
                <a:gd name="T6" fmla="*/ 0 w 2250"/>
                <a:gd name="T7" fmla="*/ 125 h 3750"/>
                <a:gd name="T8" fmla="*/ 125 w 2250"/>
                <a:gd name="T9" fmla="*/ 0 h 3750"/>
                <a:gd name="T10" fmla="*/ 2125 w 2250"/>
                <a:gd name="T11" fmla="*/ 0 h 3750"/>
                <a:gd name="T12" fmla="*/ 2250 w 2250"/>
                <a:gd name="T13" fmla="*/ 125 h 3750"/>
                <a:gd name="T14" fmla="*/ 2250 w 2250"/>
                <a:gd name="T15" fmla="*/ 3625 h 3750"/>
                <a:gd name="T16" fmla="*/ 2125 w 2250"/>
                <a:gd name="T17" fmla="*/ 3750 h 3750"/>
                <a:gd name="T18" fmla="*/ 875 w 2250"/>
                <a:gd name="T19" fmla="*/ 3250 h 3750"/>
                <a:gd name="T20" fmla="*/ 1375 w 2250"/>
                <a:gd name="T21" fmla="*/ 3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3750">
                  <a:moveTo>
                    <a:pt x="2125" y="3750"/>
                  </a:moveTo>
                  <a:cubicBezTo>
                    <a:pt x="125" y="3750"/>
                    <a:pt x="125" y="3750"/>
                    <a:pt x="125" y="3750"/>
                  </a:cubicBezTo>
                  <a:cubicBezTo>
                    <a:pt x="56" y="3750"/>
                    <a:pt x="0" y="3694"/>
                    <a:pt x="0" y="36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2125" y="0"/>
                    <a:pt x="2125" y="0"/>
                    <a:pt x="2125" y="0"/>
                  </a:cubicBezTo>
                  <a:cubicBezTo>
                    <a:pt x="2194" y="0"/>
                    <a:pt x="2250" y="56"/>
                    <a:pt x="2250" y="125"/>
                  </a:cubicBezTo>
                  <a:cubicBezTo>
                    <a:pt x="2250" y="3625"/>
                    <a:pt x="2250" y="3625"/>
                    <a:pt x="2250" y="3625"/>
                  </a:cubicBezTo>
                  <a:cubicBezTo>
                    <a:pt x="2250" y="3694"/>
                    <a:pt x="2194" y="3750"/>
                    <a:pt x="2125" y="3750"/>
                  </a:cubicBezTo>
                  <a:close/>
                  <a:moveTo>
                    <a:pt x="875" y="3250"/>
                  </a:moveTo>
                  <a:cubicBezTo>
                    <a:pt x="1375" y="3250"/>
                    <a:pt x="1375" y="3250"/>
                    <a:pt x="1375" y="325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46A30AC1-BF4A-5B4D-8F35-DE9B3D34956C}"/>
              </a:ext>
            </a:extLst>
          </p:cNvPr>
          <p:cNvSpPr txBox="1"/>
          <p:nvPr/>
        </p:nvSpPr>
        <p:spPr>
          <a:xfrm>
            <a:off x="10651895" y="5532157"/>
            <a:ext cx="1423953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Light Edge | Sensors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68C2EE-4E28-6444-866E-070A46DE1880}"/>
              </a:ext>
            </a:extLst>
          </p:cNvPr>
          <p:cNvGrpSpPr/>
          <p:nvPr/>
        </p:nvGrpSpPr>
        <p:grpSpPr>
          <a:xfrm>
            <a:off x="11254497" y="4107536"/>
            <a:ext cx="218749" cy="393253"/>
            <a:chOff x="1280629" y="3804612"/>
            <a:chExt cx="921718" cy="1662738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7503AEB3-8BD6-8F4E-918F-C6A44960B09B}"/>
                </a:ext>
              </a:extLst>
            </p:cNvPr>
            <p:cNvSpPr/>
            <p:nvPr/>
          </p:nvSpPr>
          <p:spPr bwMode="auto">
            <a:xfrm rot="5400000">
              <a:off x="1084489" y="4097592"/>
              <a:ext cx="1313998" cy="728037"/>
            </a:xfrm>
            <a:custGeom>
              <a:avLst/>
              <a:gdLst>
                <a:gd name="connsiteX0" fmla="*/ 0 w 1313998"/>
                <a:gd name="connsiteY0" fmla="*/ 364019 h 728037"/>
                <a:gd name="connsiteX1" fmla="*/ 354928 w 1313998"/>
                <a:gd name="connsiteY1" fmla="*/ 0 h 728037"/>
                <a:gd name="connsiteX2" fmla="*/ 959070 w 1313998"/>
                <a:gd name="connsiteY2" fmla="*/ 0 h 728037"/>
                <a:gd name="connsiteX3" fmla="*/ 1313998 w 1313998"/>
                <a:gd name="connsiteY3" fmla="*/ 364019 h 728037"/>
                <a:gd name="connsiteX4" fmla="*/ 959070 w 1313998"/>
                <a:gd name="connsiteY4" fmla="*/ 728037 h 728037"/>
                <a:gd name="connsiteX5" fmla="*/ 354928 w 1313998"/>
                <a:gd name="connsiteY5" fmla="*/ 728037 h 728037"/>
                <a:gd name="connsiteX6" fmla="*/ 0 w 1313998"/>
                <a:gd name="connsiteY6" fmla="*/ 364019 h 72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998" h="728037">
                  <a:moveTo>
                    <a:pt x="0" y="364019"/>
                  </a:moveTo>
                  <a:cubicBezTo>
                    <a:pt x="0" y="162966"/>
                    <a:pt x="158926" y="0"/>
                    <a:pt x="354928" y="0"/>
                  </a:cubicBezTo>
                  <a:lnTo>
                    <a:pt x="959070" y="0"/>
                  </a:lnTo>
                  <a:cubicBezTo>
                    <a:pt x="1155072" y="0"/>
                    <a:pt x="1313998" y="162966"/>
                    <a:pt x="1313998" y="364019"/>
                  </a:cubicBezTo>
                  <a:cubicBezTo>
                    <a:pt x="1313998" y="565071"/>
                    <a:pt x="1155072" y="728037"/>
                    <a:pt x="959070" y="728037"/>
                  </a:cubicBezTo>
                  <a:lnTo>
                    <a:pt x="354928" y="728037"/>
                  </a:lnTo>
                  <a:cubicBezTo>
                    <a:pt x="158926" y="728037"/>
                    <a:pt x="0" y="565071"/>
                    <a:pt x="0" y="364019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  <a:extLst/>
          </p:spPr>
          <p:txBody>
            <a:bodyPr wrap="square" lIns="91440" tIns="45720" rIns="91440" bIns="45720" numCol="1" spcCol="0" rtlCol="0" fromWordArt="0" anchor="ctr" anchorCtr="0" forceAA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F8D9EB03-CF66-0840-9EC6-E518C9EEEBCB}"/>
                </a:ext>
              </a:extLst>
            </p:cNvPr>
            <p:cNvSpPr/>
            <p:nvPr/>
          </p:nvSpPr>
          <p:spPr bwMode="auto">
            <a:xfrm rot="5400000">
              <a:off x="1358723" y="4370708"/>
              <a:ext cx="765530" cy="921718"/>
            </a:xfrm>
            <a:custGeom>
              <a:avLst/>
              <a:gdLst>
                <a:gd name="connsiteX0" fmla="*/ 0 w 1313998"/>
                <a:gd name="connsiteY0" fmla="*/ 364019 h 728037"/>
                <a:gd name="connsiteX1" fmla="*/ 354928 w 1313998"/>
                <a:gd name="connsiteY1" fmla="*/ 0 h 728037"/>
                <a:gd name="connsiteX2" fmla="*/ 959070 w 1313998"/>
                <a:gd name="connsiteY2" fmla="*/ 0 h 728037"/>
                <a:gd name="connsiteX3" fmla="*/ 1313998 w 1313998"/>
                <a:gd name="connsiteY3" fmla="*/ 364019 h 728037"/>
                <a:gd name="connsiteX4" fmla="*/ 959070 w 1313998"/>
                <a:gd name="connsiteY4" fmla="*/ 728037 h 728037"/>
                <a:gd name="connsiteX5" fmla="*/ 354928 w 1313998"/>
                <a:gd name="connsiteY5" fmla="*/ 728037 h 728037"/>
                <a:gd name="connsiteX6" fmla="*/ 0 w 1313998"/>
                <a:gd name="connsiteY6" fmla="*/ 364019 h 728037"/>
                <a:gd name="connsiteX0" fmla="*/ 0 w 1313998"/>
                <a:gd name="connsiteY0" fmla="*/ 364019 h 728037"/>
                <a:gd name="connsiteX1" fmla="*/ 354928 w 1313998"/>
                <a:gd name="connsiteY1" fmla="*/ 0 h 728037"/>
                <a:gd name="connsiteX2" fmla="*/ 959070 w 1313998"/>
                <a:gd name="connsiteY2" fmla="*/ 0 h 728037"/>
                <a:gd name="connsiteX3" fmla="*/ 1313998 w 1313998"/>
                <a:gd name="connsiteY3" fmla="*/ 364019 h 728037"/>
                <a:gd name="connsiteX4" fmla="*/ 959070 w 1313998"/>
                <a:gd name="connsiteY4" fmla="*/ 728037 h 728037"/>
                <a:gd name="connsiteX5" fmla="*/ 354928 w 1313998"/>
                <a:gd name="connsiteY5" fmla="*/ 728037 h 728037"/>
                <a:gd name="connsiteX6" fmla="*/ 72475 w 1313998"/>
                <a:gd name="connsiteY6" fmla="*/ 436494 h 728037"/>
                <a:gd name="connsiteX0" fmla="*/ 0 w 1313998"/>
                <a:gd name="connsiteY0" fmla="*/ 364019 h 728037"/>
                <a:gd name="connsiteX1" fmla="*/ 354928 w 1313998"/>
                <a:gd name="connsiteY1" fmla="*/ 0 h 728037"/>
                <a:gd name="connsiteX2" fmla="*/ 959070 w 1313998"/>
                <a:gd name="connsiteY2" fmla="*/ 0 h 728037"/>
                <a:gd name="connsiteX3" fmla="*/ 1313998 w 1313998"/>
                <a:gd name="connsiteY3" fmla="*/ 364019 h 728037"/>
                <a:gd name="connsiteX4" fmla="*/ 959070 w 1313998"/>
                <a:gd name="connsiteY4" fmla="*/ 728037 h 728037"/>
                <a:gd name="connsiteX5" fmla="*/ 354928 w 1313998"/>
                <a:gd name="connsiteY5" fmla="*/ 728037 h 728037"/>
                <a:gd name="connsiteX0" fmla="*/ 0 w 959070"/>
                <a:gd name="connsiteY0" fmla="*/ 0 h 728037"/>
                <a:gd name="connsiteX1" fmla="*/ 604142 w 959070"/>
                <a:gd name="connsiteY1" fmla="*/ 0 h 728037"/>
                <a:gd name="connsiteX2" fmla="*/ 959070 w 959070"/>
                <a:gd name="connsiteY2" fmla="*/ 364019 h 728037"/>
                <a:gd name="connsiteX3" fmla="*/ 604142 w 959070"/>
                <a:gd name="connsiteY3" fmla="*/ 728037 h 728037"/>
                <a:gd name="connsiteX4" fmla="*/ 0 w 959070"/>
                <a:gd name="connsiteY4" fmla="*/ 728037 h 728037"/>
                <a:gd name="connsiteX0" fmla="*/ 0 w 959070"/>
                <a:gd name="connsiteY0" fmla="*/ 0 h 728037"/>
                <a:gd name="connsiteX1" fmla="*/ 354333 w 959070"/>
                <a:gd name="connsiteY1" fmla="*/ 2518 h 728037"/>
                <a:gd name="connsiteX2" fmla="*/ 604142 w 959070"/>
                <a:gd name="connsiteY2" fmla="*/ 0 h 728037"/>
                <a:gd name="connsiteX3" fmla="*/ 959070 w 959070"/>
                <a:gd name="connsiteY3" fmla="*/ 364019 h 728037"/>
                <a:gd name="connsiteX4" fmla="*/ 604142 w 959070"/>
                <a:gd name="connsiteY4" fmla="*/ 728037 h 728037"/>
                <a:gd name="connsiteX5" fmla="*/ 0 w 959070"/>
                <a:gd name="connsiteY5" fmla="*/ 728037 h 728037"/>
                <a:gd name="connsiteX0" fmla="*/ 354333 w 959070"/>
                <a:gd name="connsiteY0" fmla="*/ 2518 h 728037"/>
                <a:gd name="connsiteX1" fmla="*/ 604142 w 959070"/>
                <a:gd name="connsiteY1" fmla="*/ 0 h 728037"/>
                <a:gd name="connsiteX2" fmla="*/ 959070 w 959070"/>
                <a:gd name="connsiteY2" fmla="*/ 364019 h 728037"/>
                <a:gd name="connsiteX3" fmla="*/ 604142 w 959070"/>
                <a:gd name="connsiteY3" fmla="*/ 728037 h 728037"/>
                <a:gd name="connsiteX4" fmla="*/ 0 w 959070"/>
                <a:gd name="connsiteY4" fmla="*/ 728037 h 728037"/>
                <a:gd name="connsiteX0" fmla="*/ 2021 w 606758"/>
                <a:gd name="connsiteY0" fmla="*/ 2518 h 730553"/>
                <a:gd name="connsiteX1" fmla="*/ 251830 w 606758"/>
                <a:gd name="connsiteY1" fmla="*/ 0 h 730553"/>
                <a:gd name="connsiteX2" fmla="*/ 606758 w 606758"/>
                <a:gd name="connsiteY2" fmla="*/ 364019 h 730553"/>
                <a:gd name="connsiteX3" fmla="*/ 251830 w 606758"/>
                <a:gd name="connsiteY3" fmla="*/ 728037 h 730553"/>
                <a:gd name="connsiteX4" fmla="*/ 0 w 606758"/>
                <a:gd name="connsiteY4" fmla="*/ 730553 h 73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758" h="730553">
                  <a:moveTo>
                    <a:pt x="2021" y="2518"/>
                  </a:moveTo>
                  <a:lnTo>
                    <a:pt x="251830" y="0"/>
                  </a:lnTo>
                  <a:cubicBezTo>
                    <a:pt x="447832" y="0"/>
                    <a:pt x="606758" y="162966"/>
                    <a:pt x="606758" y="364019"/>
                  </a:cubicBezTo>
                  <a:cubicBezTo>
                    <a:pt x="606758" y="565071"/>
                    <a:pt x="447832" y="728037"/>
                    <a:pt x="251830" y="728037"/>
                  </a:cubicBezTo>
                  <a:lnTo>
                    <a:pt x="0" y="730553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  <a:extLst/>
          </p:spPr>
          <p:txBody>
            <a:bodyPr wrap="square" lIns="91440" tIns="45720" rIns="91440" bIns="45720" numCol="1" spcCol="0" rtlCol="0" fromWordArt="0" anchor="ctr" anchorCtr="0" forceAA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AB63A96-2077-E74F-A223-AAC08BD96570}"/>
                </a:ext>
              </a:extLst>
            </p:cNvPr>
            <p:cNvCxnSpPr/>
            <p:nvPr/>
          </p:nvCxnSpPr>
          <p:spPr>
            <a:xfrm>
              <a:off x="1376363" y="4464050"/>
              <a:ext cx="730250" cy="0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456848C-E394-6547-81FE-8DF5ABB53261}"/>
                </a:ext>
              </a:extLst>
            </p:cNvPr>
            <p:cNvGrpSpPr/>
            <p:nvPr/>
          </p:nvGrpSpPr>
          <p:grpSpPr>
            <a:xfrm>
              <a:off x="1282701" y="4543425"/>
              <a:ext cx="917575" cy="0"/>
              <a:chOff x="1279525" y="4543425"/>
              <a:chExt cx="917575" cy="0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B845652C-4031-E648-8884-8E1F384C054F}"/>
                  </a:ext>
                </a:extLst>
              </p:cNvPr>
              <p:cNvCxnSpPr/>
              <p:nvPr/>
            </p:nvCxnSpPr>
            <p:spPr>
              <a:xfrm>
                <a:off x="1279525" y="4543425"/>
                <a:ext cx="9207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E0DD8DD-CBE9-9344-8A9A-5BB0E0C7AF41}"/>
                  </a:ext>
                </a:extLst>
              </p:cNvPr>
              <p:cNvCxnSpPr/>
              <p:nvPr/>
            </p:nvCxnSpPr>
            <p:spPr>
              <a:xfrm>
                <a:off x="2105025" y="4543425"/>
                <a:ext cx="9207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8AA34C0-3485-294C-B268-6892C113B5EB}"/>
                </a:ext>
              </a:extLst>
            </p:cNvPr>
            <p:cNvGrpSpPr/>
            <p:nvPr/>
          </p:nvGrpSpPr>
          <p:grpSpPr>
            <a:xfrm>
              <a:off x="1377951" y="4070350"/>
              <a:ext cx="727075" cy="244475"/>
              <a:chOff x="1371600" y="4070350"/>
              <a:chExt cx="727075" cy="244475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23B6218E-7E7B-D042-AE5C-0061FA7DFD01}"/>
                  </a:ext>
                </a:extLst>
              </p:cNvPr>
              <p:cNvCxnSpPr/>
              <p:nvPr/>
            </p:nvCxnSpPr>
            <p:spPr>
              <a:xfrm>
                <a:off x="1879600" y="4314825"/>
                <a:ext cx="219075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B076CFC-2831-D840-9694-4B0698AF970D}"/>
                  </a:ext>
                </a:extLst>
              </p:cNvPr>
              <p:cNvCxnSpPr/>
              <p:nvPr/>
            </p:nvCxnSpPr>
            <p:spPr>
              <a:xfrm>
                <a:off x="1879600" y="4191000"/>
                <a:ext cx="219075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8037276E-B501-6A4B-AB4F-37E2F282B90D}"/>
                  </a:ext>
                </a:extLst>
              </p:cNvPr>
              <p:cNvCxnSpPr/>
              <p:nvPr/>
            </p:nvCxnSpPr>
            <p:spPr>
              <a:xfrm>
                <a:off x="1876425" y="4070350"/>
                <a:ext cx="215900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723BB874-7D28-DC48-B6C7-2BF672F1D7CD}"/>
                  </a:ext>
                </a:extLst>
              </p:cNvPr>
              <p:cNvCxnSpPr/>
              <p:nvPr/>
            </p:nvCxnSpPr>
            <p:spPr>
              <a:xfrm>
                <a:off x="1371600" y="4314825"/>
                <a:ext cx="219075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7668DBA-B8CE-624B-929D-5E4C155094CD}"/>
                  </a:ext>
                </a:extLst>
              </p:cNvPr>
              <p:cNvCxnSpPr/>
              <p:nvPr/>
            </p:nvCxnSpPr>
            <p:spPr>
              <a:xfrm>
                <a:off x="1371600" y="4191000"/>
                <a:ext cx="219075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26EDAD0-F006-FD43-9D6F-9FF21260B1AB}"/>
                  </a:ext>
                </a:extLst>
              </p:cNvPr>
              <p:cNvCxnSpPr/>
              <p:nvPr/>
            </p:nvCxnSpPr>
            <p:spPr>
              <a:xfrm>
                <a:off x="1377950" y="4070350"/>
                <a:ext cx="215900" cy="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AE4354-ADC0-C149-A64E-E220BB92B72C}"/>
                </a:ext>
              </a:extLst>
            </p:cNvPr>
            <p:cNvCxnSpPr/>
            <p:nvPr/>
          </p:nvCxnSpPr>
          <p:spPr>
            <a:xfrm>
              <a:off x="1741488" y="5214332"/>
              <a:ext cx="1" cy="253018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C3A4D0A-AB5C-044C-A14D-599D7B11C6D0}"/>
                </a:ext>
              </a:extLst>
            </p:cNvPr>
            <p:cNvCxnSpPr/>
            <p:nvPr/>
          </p:nvCxnSpPr>
          <p:spPr>
            <a:xfrm>
              <a:off x="1511301" y="5464175"/>
              <a:ext cx="460375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mperature_med">
            <a:extLst>
              <a:ext uri="{FF2B5EF4-FFF2-40B4-BE49-F238E27FC236}">
                <a16:creationId xmlns:a16="http://schemas.microsoft.com/office/drawing/2014/main" id="{AFD0F5CA-6CF4-5948-8C1A-48B98C439B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96742" y="4676399"/>
            <a:ext cx="134258" cy="335721"/>
          </a:xfrm>
          <a:custGeom>
            <a:avLst/>
            <a:gdLst>
              <a:gd name="T0" fmla="*/ 748 w 1496"/>
              <a:gd name="T1" fmla="*/ 3274 h 3743"/>
              <a:gd name="T2" fmla="*/ 469 w 1496"/>
              <a:gd name="T3" fmla="*/ 2995 h 3743"/>
              <a:gd name="T4" fmla="*/ 748 w 1496"/>
              <a:gd name="T5" fmla="*/ 2716 h 3743"/>
              <a:gd name="T6" fmla="*/ 1027 w 1496"/>
              <a:gd name="T7" fmla="*/ 2995 h 3743"/>
              <a:gd name="T8" fmla="*/ 748 w 1496"/>
              <a:gd name="T9" fmla="*/ 3274 h 3743"/>
              <a:gd name="T10" fmla="*/ 1248 w 1496"/>
              <a:gd name="T11" fmla="*/ 2439 h 3743"/>
              <a:gd name="T12" fmla="*/ 1248 w 1496"/>
              <a:gd name="T13" fmla="*/ 500 h 3743"/>
              <a:gd name="T14" fmla="*/ 748 w 1496"/>
              <a:gd name="T15" fmla="*/ 0 h 3743"/>
              <a:gd name="T16" fmla="*/ 748 w 1496"/>
              <a:gd name="T17" fmla="*/ 0 h 3743"/>
              <a:gd name="T18" fmla="*/ 248 w 1496"/>
              <a:gd name="T19" fmla="*/ 500 h 3743"/>
              <a:gd name="T20" fmla="*/ 248 w 1496"/>
              <a:gd name="T21" fmla="*/ 2439 h 3743"/>
              <a:gd name="T22" fmla="*/ 0 w 1496"/>
              <a:gd name="T23" fmla="*/ 2995 h 3743"/>
              <a:gd name="T24" fmla="*/ 748 w 1496"/>
              <a:gd name="T25" fmla="*/ 3743 h 3743"/>
              <a:gd name="T26" fmla="*/ 1496 w 1496"/>
              <a:gd name="T27" fmla="*/ 2995 h 3743"/>
              <a:gd name="T28" fmla="*/ 1248 w 1496"/>
              <a:gd name="T29" fmla="*/ 2439 h 3743"/>
              <a:gd name="T30" fmla="*/ 748 w 1496"/>
              <a:gd name="T31" fmla="*/ 1371 h 3743"/>
              <a:gd name="T32" fmla="*/ 748 w 1496"/>
              <a:gd name="T33" fmla="*/ 2716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6" h="3743">
                <a:moveTo>
                  <a:pt x="748" y="3274"/>
                </a:moveTo>
                <a:cubicBezTo>
                  <a:pt x="594" y="3274"/>
                  <a:pt x="469" y="3149"/>
                  <a:pt x="469" y="2995"/>
                </a:cubicBezTo>
                <a:cubicBezTo>
                  <a:pt x="469" y="2841"/>
                  <a:pt x="594" y="2716"/>
                  <a:pt x="748" y="2716"/>
                </a:cubicBezTo>
                <a:cubicBezTo>
                  <a:pt x="902" y="2716"/>
                  <a:pt x="1027" y="2841"/>
                  <a:pt x="1027" y="2995"/>
                </a:cubicBezTo>
                <a:cubicBezTo>
                  <a:pt x="1027" y="3149"/>
                  <a:pt x="902" y="3274"/>
                  <a:pt x="748" y="3274"/>
                </a:cubicBezTo>
                <a:close/>
                <a:moveTo>
                  <a:pt x="1248" y="2439"/>
                </a:moveTo>
                <a:cubicBezTo>
                  <a:pt x="1248" y="500"/>
                  <a:pt x="1248" y="500"/>
                  <a:pt x="1248" y="500"/>
                </a:cubicBezTo>
                <a:cubicBezTo>
                  <a:pt x="1248" y="224"/>
                  <a:pt x="1024" y="0"/>
                  <a:pt x="748" y="0"/>
                </a:cubicBezTo>
                <a:cubicBezTo>
                  <a:pt x="748" y="0"/>
                  <a:pt x="748" y="0"/>
                  <a:pt x="748" y="0"/>
                </a:cubicBezTo>
                <a:cubicBezTo>
                  <a:pt x="472" y="0"/>
                  <a:pt x="248" y="224"/>
                  <a:pt x="248" y="500"/>
                </a:cubicBezTo>
                <a:cubicBezTo>
                  <a:pt x="248" y="2439"/>
                  <a:pt x="248" y="2439"/>
                  <a:pt x="248" y="2439"/>
                </a:cubicBezTo>
                <a:cubicBezTo>
                  <a:pt x="96" y="2576"/>
                  <a:pt x="0" y="2774"/>
                  <a:pt x="0" y="2995"/>
                </a:cubicBezTo>
                <a:cubicBezTo>
                  <a:pt x="0" y="3408"/>
                  <a:pt x="335" y="3743"/>
                  <a:pt x="748" y="3743"/>
                </a:cubicBezTo>
                <a:cubicBezTo>
                  <a:pt x="1161" y="3743"/>
                  <a:pt x="1496" y="3408"/>
                  <a:pt x="1496" y="2995"/>
                </a:cubicBezTo>
                <a:cubicBezTo>
                  <a:pt x="1496" y="2774"/>
                  <a:pt x="1400" y="2576"/>
                  <a:pt x="1248" y="2439"/>
                </a:cubicBezTo>
                <a:close/>
                <a:moveTo>
                  <a:pt x="748" y="1371"/>
                </a:moveTo>
                <a:cubicBezTo>
                  <a:pt x="748" y="2716"/>
                  <a:pt x="748" y="2716"/>
                  <a:pt x="748" y="2716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364DC9A-306B-FC42-84DA-7FB077B8A0EE}"/>
              </a:ext>
            </a:extLst>
          </p:cNvPr>
          <p:cNvGrpSpPr>
            <a:grpSpLocks noChangeAspect="1"/>
          </p:cNvGrpSpPr>
          <p:nvPr/>
        </p:nvGrpSpPr>
        <p:grpSpPr>
          <a:xfrm>
            <a:off x="11185451" y="3726159"/>
            <a:ext cx="356841" cy="201168"/>
            <a:chOff x="10619509" y="1619115"/>
            <a:chExt cx="491353" cy="276999"/>
          </a:xfrm>
        </p:grpSpPr>
        <p:sp>
          <p:nvSpPr>
            <p:cNvPr id="201" name="Triangle 200">
              <a:extLst>
                <a:ext uri="{FF2B5EF4-FFF2-40B4-BE49-F238E27FC236}">
                  <a16:creationId xmlns:a16="http://schemas.microsoft.com/office/drawing/2014/main" id="{2AFA7A08-2159-FB4E-8B94-063A05688129}"/>
                </a:ext>
              </a:extLst>
            </p:cNvPr>
            <p:cNvSpPr/>
            <p:nvPr/>
          </p:nvSpPr>
          <p:spPr bwMode="auto">
            <a:xfrm rot="16200000">
              <a:off x="10873265" y="1638389"/>
              <a:ext cx="228894" cy="24630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34B1CCD-4A2D-744A-A1BB-79B0BFFC16A3}"/>
                </a:ext>
              </a:extLst>
            </p:cNvPr>
            <p:cNvSpPr/>
            <p:nvPr/>
          </p:nvSpPr>
          <p:spPr bwMode="auto">
            <a:xfrm>
              <a:off x="10619509" y="1619115"/>
              <a:ext cx="41373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B9980A0-7337-3645-8737-B5000FA50BBC}"/>
              </a:ext>
            </a:extLst>
          </p:cNvPr>
          <p:cNvGrpSpPr/>
          <p:nvPr/>
        </p:nvGrpSpPr>
        <p:grpSpPr>
          <a:xfrm>
            <a:off x="11198771" y="5212637"/>
            <a:ext cx="330200" cy="137994"/>
            <a:chOff x="11766550" y="1064856"/>
            <a:chExt cx="330200" cy="137994"/>
          </a:xfrm>
        </p:grpSpPr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46253BC3-84B3-7B44-B808-55D799588B83}"/>
                </a:ext>
              </a:extLst>
            </p:cNvPr>
            <p:cNvSpPr/>
            <p:nvPr/>
          </p:nvSpPr>
          <p:spPr bwMode="auto">
            <a:xfrm>
              <a:off x="11766550" y="1064856"/>
              <a:ext cx="330200" cy="137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E618A06-C2D6-E04D-98F9-C385EAA4F8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85245" y="108813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D73AFF2A-7912-FF4A-ACEE-F83E2347CEE8}"/>
              </a:ext>
            </a:extLst>
          </p:cNvPr>
          <p:cNvSpPr txBox="1"/>
          <p:nvPr/>
        </p:nvSpPr>
        <p:spPr>
          <a:xfrm>
            <a:off x="8886234" y="5532157"/>
            <a:ext cx="1423953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Light Edge | Devices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55A008C-F92D-2D41-A4BC-A47670EC4670}"/>
              </a:ext>
            </a:extLst>
          </p:cNvPr>
          <p:cNvCxnSpPr>
            <a:cxnSpLocks/>
          </p:cNvCxnSpPr>
          <p:nvPr/>
        </p:nvCxnSpPr>
        <p:spPr>
          <a:xfrm flipH="1">
            <a:off x="10079274" y="4867382"/>
            <a:ext cx="825575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6178B91-B82A-3047-80E2-96C0E6A84259}"/>
              </a:ext>
            </a:extLst>
          </p:cNvPr>
          <p:cNvSpPr/>
          <p:nvPr/>
        </p:nvSpPr>
        <p:spPr bwMode="auto">
          <a:xfrm>
            <a:off x="9220624" y="3960673"/>
            <a:ext cx="755172" cy="1533118"/>
          </a:xfrm>
          <a:prstGeom prst="rect">
            <a:avLst/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01CE737-0A0C-DE45-818A-54FD24818B11}"/>
              </a:ext>
            </a:extLst>
          </p:cNvPr>
          <p:cNvSpPr/>
          <p:nvPr/>
        </p:nvSpPr>
        <p:spPr bwMode="auto">
          <a:xfrm>
            <a:off x="10996551" y="3526974"/>
            <a:ext cx="755172" cy="1966817"/>
          </a:xfrm>
          <a:prstGeom prst="rect">
            <a:avLst/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08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6" grpId="0" animBg="1"/>
      <p:bldP spid="87" grpId="0" animBg="1"/>
      <p:bldP spid="88" grpId="0" animBg="1"/>
      <p:bldP spid="115" grpId="0" animBg="1"/>
      <p:bldP spid="194" grpId="0" animBg="1"/>
      <p:bldP spid="196" grpId="0" animBg="1"/>
      <p:bldP spid="218" grpId="0" animBg="1"/>
      <p:bldP spid="220" grpId="0" animBg="1"/>
      <p:bldP spid="2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663" y="308574"/>
            <a:ext cx="5441661" cy="773112"/>
          </a:xfrm>
        </p:spPr>
        <p:txBody>
          <a:bodyPr/>
          <a:lstStyle/>
          <a:p>
            <a:r>
              <a:rPr lang="en-US" dirty="0"/>
              <a:t>Drone-based electric grid inspector powered by deep learning</a:t>
            </a:r>
          </a:p>
        </p:txBody>
      </p:sp>
      <p:pic>
        <p:nvPicPr>
          <p:cNvPr id="1030" name="Picture 6" descr="https://msdnshared.blob.core.windows.net/media/2016/11/Drone-Still-Image-1.png">
            <a:extLst>
              <a:ext uri="{FF2B5EF4-FFF2-40B4-BE49-F238E27FC236}">
                <a16:creationId xmlns:a16="http://schemas.microsoft.com/office/drawing/2014/main" id="{2422C76E-1278-48DD-B8DB-470975477091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75"/>
            <a:ext cx="6218238" cy="6997700"/>
          </a:xfrm>
        </p:spPr>
      </p:pic>
      <p:pic>
        <p:nvPicPr>
          <p:cNvPr id="6" name="Picture 2" descr="Image result for esmart systems">
            <a:extLst>
              <a:ext uri="{FF2B5EF4-FFF2-40B4-BE49-F238E27FC236}">
                <a16:creationId xmlns:a16="http://schemas.microsoft.com/office/drawing/2014/main" id="{B511E411-F40A-4A6D-91AD-8A63E714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46234" y="6685951"/>
            <a:ext cx="1151186" cy="22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5C88DCE-D9B3-BA49-9850-F29F761D7C17}"/>
              </a:ext>
            </a:extLst>
          </p:cNvPr>
          <p:cNvSpPr txBox="1">
            <a:spLocks/>
          </p:cNvSpPr>
          <p:nvPr/>
        </p:nvSpPr>
        <p:spPr>
          <a:xfrm>
            <a:off x="6461965" y="2348344"/>
            <a:ext cx="5536359" cy="4750089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Challenge</a:t>
            </a:r>
            <a:r>
              <a:rPr lang="en-US" sz="1600" dirty="0"/>
              <a:t> </a:t>
            </a:r>
          </a:p>
          <a:p>
            <a:pPr marL="0"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Traditional power line inspection services are costly</a:t>
            </a:r>
          </a:p>
          <a:p>
            <a:pPr marL="0"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Demand for low cost image scoring and support for multiple concurrent customers</a:t>
            </a:r>
          </a:p>
          <a:p>
            <a:pPr marL="0" lvl="1">
              <a:lnSpc>
                <a:spcPct val="100000"/>
              </a:lnSpc>
              <a:spcAft>
                <a:spcPts val="2400"/>
              </a:spcAft>
            </a:pPr>
            <a:r>
              <a:rPr lang="en-US" sz="1600" dirty="0"/>
              <a:t>Needed powerful AI to execute on a drone solution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Solution</a:t>
            </a:r>
          </a:p>
          <a:p>
            <a:pPr marL="0"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Deep learning to analyze multiple streaming data feeds</a:t>
            </a:r>
          </a:p>
          <a:p>
            <a:pPr marL="0"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Azure GPUs support Single Shot </a:t>
            </a:r>
            <a:r>
              <a:rPr lang="en-US" sz="1600" dirty="0" err="1"/>
              <a:t>multibox</a:t>
            </a:r>
            <a:r>
              <a:rPr lang="en-US" sz="1600" dirty="0"/>
              <a:t> detectors</a:t>
            </a:r>
          </a:p>
          <a:p>
            <a:pPr marL="0"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Reliable, consistent, and highly elastic scalability with Azure Batch Shipyards</a:t>
            </a:r>
          </a:p>
        </p:txBody>
      </p:sp>
    </p:spTree>
    <p:extLst>
      <p:ext uri="{BB962C8B-B14F-4D97-AF65-F5344CB8AC3E}">
        <p14:creationId xmlns:p14="http://schemas.microsoft.com/office/powerpoint/2010/main" val="89199543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3BB175-41B6-45D3-95E5-24250B296B60}"/>
              </a:ext>
            </a:extLst>
          </p:cNvPr>
          <p:cNvSpPr/>
          <p:nvPr/>
        </p:nvSpPr>
        <p:spPr bwMode="auto">
          <a:xfrm>
            <a:off x="354530" y="1150723"/>
            <a:ext cx="11759582" cy="5405257"/>
          </a:xfrm>
          <a:prstGeom prst="rect">
            <a:avLst/>
          </a:prstGeom>
          <a:noFill/>
          <a:ln w="28575">
            <a:solidFill>
              <a:srgbClr val="D9D9D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C3C1E0-2826-7447-91EE-89324EAD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on Azure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EC9F7-FCD8-3B4A-98B2-9539784073CE}"/>
              </a:ext>
            </a:extLst>
          </p:cNvPr>
          <p:cNvSpPr/>
          <p:nvPr/>
        </p:nvSpPr>
        <p:spPr bwMode="auto">
          <a:xfrm>
            <a:off x="3311075" y="6276684"/>
            <a:ext cx="6664323" cy="6581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7B2ED44-6B8B-A74D-B36D-A8A70DCCE1A1}"/>
              </a:ext>
            </a:extLst>
          </p:cNvPr>
          <p:cNvSpPr/>
          <p:nvPr/>
        </p:nvSpPr>
        <p:spPr bwMode="auto">
          <a:xfrm>
            <a:off x="7093565" y="1373710"/>
            <a:ext cx="4843869" cy="494910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2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39B91CB-5D3A-E142-8F71-2D9AF9D1793A}"/>
              </a:ext>
            </a:extLst>
          </p:cNvPr>
          <p:cNvSpPr/>
          <p:nvPr/>
        </p:nvSpPr>
        <p:spPr bwMode="auto">
          <a:xfrm>
            <a:off x="541022" y="1373711"/>
            <a:ext cx="6552545" cy="8610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Domain specific pretrained m</a:t>
            </a:r>
            <a:r>
              <a:rPr kumimoji="0" lang="en-US" sz="1836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odels</a:t>
            </a:r>
            <a:endParaRPr kumimoji="0" lang="en-US" sz="1836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reduce time to market 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4D3208B-940D-BB47-953C-349774733E06}"/>
              </a:ext>
            </a:extLst>
          </p:cNvPr>
          <p:cNvSpPr txBox="1"/>
          <p:nvPr/>
        </p:nvSpPr>
        <p:spPr>
          <a:xfrm>
            <a:off x="7154195" y="4861316"/>
            <a:ext cx="1141040" cy="353534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</a:t>
            </a:r>
            <a:b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Databricks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E65F68C-638A-924D-BFF7-5CA2C7DAF617}"/>
              </a:ext>
            </a:extLst>
          </p:cNvPr>
          <p:cNvSpPr txBox="1"/>
          <p:nvPr/>
        </p:nvSpPr>
        <p:spPr>
          <a:xfrm>
            <a:off x="10782168" y="4861316"/>
            <a:ext cx="1141040" cy="353534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Machine </a:t>
            </a:r>
            <a:b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Learning VMs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3D0504A-42BC-5A4B-8648-6844A504921E}"/>
              </a:ext>
            </a:extLst>
          </p:cNvPr>
          <p:cNvSpPr/>
          <p:nvPr/>
        </p:nvSpPr>
        <p:spPr bwMode="auto">
          <a:xfrm>
            <a:off x="541020" y="3348390"/>
            <a:ext cx="6551092" cy="8610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Popular frameworks </a:t>
            </a:r>
          </a:p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build advanced deep learning solutions 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A003CF2-9055-534A-B978-245E9D49BE63}"/>
              </a:ext>
            </a:extLst>
          </p:cNvPr>
          <p:cNvSpPr txBox="1"/>
          <p:nvPr/>
        </p:nvSpPr>
        <p:spPr>
          <a:xfrm>
            <a:off x="8392881" y="3923094"/>
            <a:ext cx="1097482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TensorFlow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518497E-96B3-AA46-924F-13A1FA7A3861}"/>
              </a:ext>
            </a:extLst>
          </p:cNvPr>
          <p:cNvSpPr txBox="1"/>
          <p:nvPr/>
        </p:nvSpPr>
        <p:spPr>
          <a:xfrm>
            <a:off x="7175974" y="3923094"/>
            <a:ext cx="1097482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Pytorch</a:t>
            </a:r>
            <a:endParaRPr kumimoji="0" lang="en-US" sz="9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C99857B-D0E9-5541-B344-3D4A71770C26}"/>
              </a:ext>
            </a:extLst>
          </p:cNvPr>
          <p:cNvSpPr txBox="1"/>
          <p:nvPr/>
        </p:nvSpPr>
        <p:spPr>
          <a:xfrm>
            <a:off x="10803947" y="3923094"/>
            <a:ext cx="1097482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Onnx</a:t>
            </a:r>
            <a:endParaRPr kumimoji="0" lang="en-US" sz="9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23BEFD3-8475-804B-9E60-EC107C3CEA59}"/>
              </a:ext>
            </a:extLst>
          </p:cNvPr>
          <p:cNvSpPr txBox="1"/>
          <p:nvPr/>
        </p:nvSpPr>
        <p:spPr>
          <a:xfrm>
            <a:off x="8803143" y="4861316"/>
            <a:ext cx="1341821" cy="353534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Machine Learning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A24BE48-743A-F342-9755-F6F712A4CB87}"/>
              </a:ext>
            </a:extLst>
          </p:cNvPr>
          <p:cNvSpPr txBox="1"/>
          <p:nvPr/>
        </p:nvSpPr>
        <p:spPr>
          <a:xfrm>
            <a:off x="9776973" y="1910419"/>
            <a:ext cx="768131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Language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EAF1E1B-C59D-C243-A5BA-3C7AEE23C0AA}"/>
              </a:ext>
            </a:extLst>
          </p:cNvPr>
          <p:cNvSpPr txBox="1"/>
          <p:nvPr/>
        </p:nvSpPr>
        <p:spPr>
          <a:xfrm>
            <a:off x="8592310" y="1910419"/>
            <a:ext cx="698627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Speech</a:t>
            </a:r>
          </a:p>
        </p:txBody>
      </p:sp>
      <p:sp>
        <p:nvSpPr>
          <p:cNvPr id="330" name="Rounded Rectangular Callout 243">
            <a:extLst>
              <a:ext uri="{FF2B5EF4-FFF2-40B4-BE49-F238E27FC236}">
                <a16:creationId xmlns:a16="http://schemas.microsoft.com/office/drawing/2014/main" id="{47CC8142-C86B-B543-BBB1-2321634BE271}"/>
              </a:ext>
            </a:extLst>
          </p:cNvPr>
          <p:cNvSpPr/>
          <p:nvPr/>
        </p:nvSpPr>
        <p:spPr bwMode="auto">
          <a:xfrm>
            <a:off x="8785817" y="1568388"/>
            <a:ext cx="314664" cy="210825"/>
          </a:xfrm>
          <a:prstGeom prst="wedgeRoundRectCallout">
            <a:avLst>
              <a:gd name="adj1" fmla="val 30853"/>
              <a:gd name="adj2" fmla="val 79643"/>
              <a:gd name="adj3" fmla="val 16667"/>
            </a:avLst>
          </a:prstGeom>
          <a:noFill/>
          <a:ln w="1270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3471ECE-1F10-C04B-A511-4D0F8AC8CC43}"/>
              </a:ext>
            </a:extLst>
          </p:cNvPr>
          <p:cNvSpPr txBox="1"/>
          <p:nvPr/>
        </p:nvSpPr>
        <p:spPr>
          <a:xfrm>
            <a:off x="10972968" y="1910419"/>
            <a:ext cx="759439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DD3E3CE-AEDB-394F-A341-88BAB74F7E8F}"/>
              </a:ext>
            </a:extLst>
          </p:cNvPr>
          <p:cNvSpPr txBox="1"/>
          <p:nvPr/>
        </p:nvSpPr>
        <p:spPr>
          <a:xfrm>
            <a:off x="7375402" y="1910419"/>
            <a:ext cx="698627" cy="223853"/>
          </a:xfrm>
          <a:prstGeom prst="rect">
            <a:avLst/>
          </a:prstGeom>
          <a:noFill/>
        </p:spPr>
        <p:txBody>
          <a:bodyPr wrap="square" lIns="93260" tIns="46630" rIns="93260" bIns="46630" rtlCol="0" anchor="t">
            <a:spAutoFit/>
          </a:bodyPr>
          <a:lstStyle/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Vision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6DA568B-82DD-DD49-8430-542C3691E65A}"/>
              </a:ext>
            </a:extLst>
          </p:cNvPr>
          <p:cNvSpPr/>
          <p:nvPr/>
        </p:nvSpPr>
        <p:spPr bwMode="auto">
          <a:xfrm>
            <a:off x="520525" y="4368688"/>
            <a:ext cx="6551092" cy="8610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Productive services</a:t>
            </a:r>
          </a:p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empower data science and development teams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860EE4C-580D-D84F-B598-C8DE0840A227}"/>
              </a:ext>
            </a:extLst>
          </p:cNvPr>
          <p:cNvSpPr/>
          <p:nvPr/>
        </p:nvSpPr>
        <p:spPr bwMode="auto">
          <a:xfrm>
            <a:off x="521928" y="5400216"/>
            <a:ext cx="6551092" cy="8610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Powerful infrastructure</a:t>
            </a:r>
          </a:p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accelerate deep learning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6B850BE-9B02-464E-AA20-0C2A53D82358}"/>
              </a:ext>
            </a:extLst>
          </p:cNvPr>
          <p:cNvSpPr/>
          <p:nvPr/>
        </p:nvSpPr>
        <p:spPr>
          <a:xfrm>
            <a:off x="9840597" y="3963117"/>
            <a:ext cx="640886" cy="1440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Scikit</a:t>
            </a: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-Learn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44291C60-82DF-6342-B40C-D8B1255F62ED}"/>
              </a:ext>
            </a:extLst>
          </p:cNvPr>
          <p:cNvSpPr/>
          <p:nvPr/>
        </p:nvSpPr>
        <p:spPr>
          <a:xfrm>
            <a:off x="7480295" y="2940517"/>
            <a:ext cx="488840" cy="1440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PyCharm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95CCE5C4-F445-D147-8B89-FBBCF7D5B5BE}"/>
              </a:ext>
            </a:extLst>
          </p:cNvPr>
          <p:cNvSpPr/>
          <p:nvPr/>
        </p:nvSpPr>
        <p:spPr>
          <a:xfrm>
            <a:off x="8740528" y="2940517"/>
            <a:ext cx="402190" cy="1440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Jupyter</a:t>
            </a:r>
            <a:endParaRPr kumimoji="0" lang="en-US" sz="91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DB9A04C-4C29-B449-93D3-887CE39C4AB3}"/>
              </a:ext>
            </a:extLst>
          </p:cNvPr>
          <p:cNvSpPr/>
          <p:nvPr/>
        </p:nvSpPr>
        <p:spPr bwMode="auto">
          <a:xfrm>
            <a:off x="535433" y="2358330"/>
            <a:ext cx="6551092" cy="8610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Familiar Data Science tools</a:t>
            </a:r>
          </a:p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simplify model development 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7E58103-E233-1B4E-9B32-1EDCB94E8CD2}"/>
              </a:ext>
            </a:extLst>
          </p:cNvPr>
          <p:cNvSpPr/>
          <p:nvPr/>
        </p:nvSpPr>
        <p:spPr>
          <a:xfrm>
            <a:off x="9647676" y="2945659"/>
            <a:ext cx="1026728" cy="1440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Visual Studio Code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DE71D02-00B9-1B46-9FA6-462D587D4734}"/>
              </a:ext>
            </a:extLst>
          </p:cNvPr>
          <p:cNvSpPr/>
          <p:nvPr/>
        </p:nvSpPr>
        <p:spPr>
          <a:xfrm>
            <a:off x="10956222" y="2939781"/>
            <a:ext cx="792934" cy="1440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Command line</a:t>
            </a:r>
          </a:p>
        </p:txBody>
      </p:sp>
      <p:sp>
        <p:nvSpPr>
          <p:cNvPr id="348" name="eye_2">
            <a:extLst>
              <a:ext uri="{FF2B5EF4-FFF2-40B4-BE49-F238E27FC236}">
                <a16:creationId xmlns:a16="http://schemas.microsoft.com/office/drawing/2014/main" id="{E13AB9D6-3524-CD4A-AD57-75B409E6A1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50595" y="1598079"/>
            <a:ext cx="348239" cy="193221"/>
          </a:xfrm>
          <a:custGeom>
            <a:avLst/>
            <a:gdLst>
              <a:gd name="T0" fmla="*/ 5 w 346"/>
              <a:gd name="T1" fmla="*/ 103 h 191"/>
              <a:gd name="T2" fmla="*/ 0 w 346"/>
              <a:gd name="T3" fmla="*/ 96 h 191"/>
              <a:gd name="T4" fmla="*/ 3 w 346"/>
              <a:gd name="T5" fmla="*/ 92 h 191"/>
              <a:gd name="T6" fmla="*/ 5 w 346"/>
              <a:gd name="T7" fmla="*/ 103 h 191"/>
              <a:gd name="T8" fmla="*/ 173 w 346"/>
              <a:gd name="T9" fmla="*/ 191 h 191"/>
              <a:gd name="T10" fmla="*/ 346 w 346"/>
              <a:gd name="T11" fmla="*/ 96 h 191"/>
              <a:gd name="T12" fmla="*/ 173 w 346"/>
              <a:gd name="T13" fmla="*/ 0 h 191"/>
              <a:gd name="T14" fmla="*/ 3 w 346"/>
              <a:gd name="T15" fmla="*/ 92 h 191"/>
              <a:gd name="T16" fmla="*/ 175 w 346"/>
              <a:gd name="T17" fmla="*/ 14 h 191"/>
              <a:gd name="T18" fmla="*/ 89 w 346"/>
              <a:gd name="T19" fmla="*/ 96 h 191"/>
              <a:gd name="T20" fmla="*/ 175 w 346"/>
              <a:gd name="T21" fmla="*/ 178 h 191"/>
              <a:gd name="T22" fmla="*/ 261 w 346"/>
              <a:gd name="T23" fmla="*/ 96 h 191"/>
              <a:gd name="T24" fmla="*/ 175 w 346"/>
              <a:gd name="T25" fmla="*/ 14 h 191"/>
              <a:gd name="T26" fmla="*/ 175 w 346"/>
              <a:gd name="T27" fmla="*/ 78 h 191"/>
              <a:gd name="T28" fmla="*/ 156 w 346"/>
              <a:gd name="T29" fmla="*/ 96 h 191"/>
              <a:gd name="T30" fmla="*/ 175 w 346"/>
              <a:gd name="T31" fmla="*/ 114 h 191"/>
              <a:gd name="T32" fmla="*/ 194 w 346"/>
              <a:gd name="T33" fmla="*/ 96 h 191"/>
              <a:gd name="T34" fmla="*/ 175 w 346"/>
              <a:gd name="T35" fmla="*/ 7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6" h="191">
                <a:moveTo>
                  <a:pt x="5" y="103"/>
                </a:moveTo>
                <a:cubicBezTo>
                  <a:pt x="2" y="98"/>
                  <a:pt x="0" y="96"/>
                  <a:pt x="0" y="96"/>
                </a:cubicBezTo>
                <a:cubicBezTo>
                  <a:pt x="0" y="96"/>
                  <a:pt x="1" y="94"/>
                  <a:pt x="3" y="92"/>
                </a:cubicBezTo>
                <a:moveTo>
                  <a:pt x="5" y="103"/>
                </a:moveTo>
                <a:cubicBezTo>
                  <a:pt x="23" y="125"/>
                  <a:pt x="82" y="191"/>
                  <a:pt x="173" y="191"/>
                </a:cubicBezTo>
                <a:cubicBezTo>
                  <a:pt x="283" y="191"/>
                  <a:pt x="346" y="96"/>
                  <a:pt x="346" y="96"/>
                </a:cubicBezTo>
                <a:cubicBezTo>
                  <a:pt x="346" y="96"/>
                  <a:pt x="283" y="0"/>
                  <a:pt x="173" y="0"/>
                </a:cubicBezTo>
                <a:cubicBezTo>
                  <a:pt x="77" y="0"/>
                  <a:pt x="17" y="73"/>
                  <a:pt x="3" y="92"/>
                </a:cubicBezTo>
                <a:moveTo>
                  <a:pt x="175" y="14"/>
                </a:moveTo>
                <a:cubicBezTo>
                  <a:pt x="128" y="14"/>
                  <a:pt x="89" y="50"/>
                  <a:pt x="89" y="96"/>
                </a:cubicBezTo>
                <a:cubicBezTo>
                  <a:pt x="89" y="141"/>
                  <a:pt x="128" y="178"/>
                  <a:pt x="175" y="178"/>
                </a:cubicBezTo>
                <a:cubicBezTo>
                  <a:pt x="222" y="178"/>
                  <a:pt x="261" y="141"/>
                  <a:pt x="261" y="96"/>
                </a:cubicBezTo>
                <a:cubicBezTo>
                  <a:pt x="261" y="50"/>
                  <a:pt x="222" y="14"/>
                  <a:pt x="175" y="14"/>
                </a:cubicBezTo>
                <a:close/>
                <a:moveTo>
                  <a:pt x="175" y="78"/>
                </a:moveTo>
                <a:cubicBezTo>
                  <a:pt x="165" y="78"/>
                  <a:pt x="156" y="86"/>
                  <a:pt x="156" y="96"/>
                </a:cubicBezTo>
                <a:cubicBezTo>
                  <a:pt x="156" y="106"/>
                  <a:pt x="165" y="114"/>
                  <a:pt x="175" y="114"/>
                </a:cubicBezTo>
                <a:cubicBezTo>
                  <a:pt x="185" y="114"/>
                  <a:pt x="194" y="106"/>
                  <a:pt x="194" y="96"/>
                </a:cubicBezTo>
                <a:cubicBezTo>
                  <a:pt x="194" y="86"/>
                  <a:pt x="185" y="78"/>
                  <a:pt x="175" y="78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49" name="Graphic 569">
            <a:extLst>
              <a:ext uri="{FF2B5EF4-FFF2-40B4-BE49-F238E27FC236}">
                <a16:creationId xmlns:a16="http://schemas.microsoft.com/office/drawing/2014/main" id="{91D22486-A7E0-EC4F-AA1F-05C65C1B09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0909" y="1544621"/>
            <a:ext cx="324150" cy="300138"/>
          </a:xfrm>
          <a:prstGeom prst="rect">
            <a:avLst/>
          </a:prstGeom>
        </p:spPr>
      </p:pic>
      <p:sp>
        <p:nvSpPr>
          <p:cNvPr id="350" name="Freeform 5">
            <a:extLst>
              <a:ext uri="{FF2B5EF4-FFF2-40B4-BE49-F238E27FC236}">
                <a16:creationId xmlns:a16="http://schemas.microsoft.com/office/drawing/2014/main" id="{F26DCE81-F6CC-0749-9158-417D255C15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04943" y="1549769"/>
            <a:ext cx="295491" cy="289844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C5AF341-4811-DF40-BDCD-F5A9FF7E3539}"/>
              </a:ext>
            </a:extLst>
          </p:cNvPr>
          <p:cNvGrpSpPr/>
          <p:nvPr/>
        </p:nvGrpSpPr>
        <p:grpSpPr>
          <a:xfrm>
            <a:off x="11117754" y="4482132"/>
            <a:ext cx="469870" cy="355196"/>
            <a:chOff x="7669747" y="4810232"/>
            <a:chExt cx="520064" cy="393139"/>
          </a:xfrm>
          <a:noFill/>
        </p:grpSpPr>
        <p:grpSp>
          <p:nvGrpSpPr>
            <p:cNvPr id="354" name="Group 4">
              <a:extLst>
                <a:ext uri="{FF2B5EF4-FFF2-40B4-BE49-F238E27FC236}">
                  <a16:creationId xmlns:a16="http://schemas.microsoft.com/office/drawing/2014/main" id="{8619E7E8-9753-9C4B-BB70-F17423848E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69747" y="4810232"/>
              <a:ext cx="520064" cy="393139"/>
              <a:chOff x="3728" y="2083"/>
              <a:chExt cx="245" cy="174"/>
            </a:xfrm>
            <a:grpFill/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C4CC959-ABFD-7A4B-B726-96EE73FCD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083"/>
                <a:ext cx="245" cy="138"/>
              </a:xfrm>
              <a:prstGeom prst="rect">
                <a:avLst/>
              </a:prstGeom>
              <a:grpFill/>
              <a:ln w="1270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13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1" name="Line 7">
                <a:extLst>
                  <a:ext uri="{FF2B5EF4-FFF2-40B4-BE49-F238E27FC236}">
                    <a16:creationId xmlns:a16="http://schemas.microsoft.com/office/drawing/2014/main" id="{45A0DC86-EBC8-AA48-9E88-F8EA8C318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2221"/>
                <a:ext cx="0" cy="36"/>
              </a:xfrm>
              <a:prstGeom prst="line">
                <a:avLst/>
              </a:prstGeom>
              <a:grpFill/>
              <a:ln w="1270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13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2" name="Line 8">
                <a:extLst>
                  <a:ext uri="{FF2B5EF4-FFF2-40B4-BE49-F238E27FC236}">
                    <a16:creationId xmlns:a16="http://schemas.microsoft.com/office/drawing/2014/main" id="{051D002F-4D41-6549-8F96-07AF6689D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2257"/>
                <a:ext cx="86" cy="0"/>
              </a:xfrm>
              <a:prstGeom prst="line">
                <a:avLst/>
              </a:prstGeom>
              <a:grpFill/>
              <a:ln w="1270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13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CC12EAA2-0927-354C-8C3A-E8873B55B598}"/>
                </a:ext>
              </a:extLst>
            </p:cNvPr>
            <p:cNvGrpSpPr/>
            <p:nvPr/>
          </p:nvGrpSpPr>
          <p:grpSpPr>
            <a:xfrm>
              <a:off x="7857378" y="4871216"/>
              <a:ext cx="164327" cy="180784"/>
              <a:chOff x="5834040" y="2879832"/>
              <a:chExt cx="279258" cy="307228"/>
            </a:xfrm>
            <a:grpFill/>
          </p:grpSpPr>
          <p:sp>
            <p:nvSpPr>
              <p:cNvPr id="356" name="Freeform: Shape 843">
                <a:extLst>
                  <a:ext uri="{FF2B5EF4-FFF2-40B4-BE49-F238E27FC236}">
                    <a16:creationId xmlns:a16="http://schemas.microsoft.com/office/drawing/2014/main" id="{62279BB4-75DA-1040-90E7-61174BCDC0BE}"/>
                  </a:ext>
                </a:extLst>
              </p:cNvPr>
              <p:cNvSpPr/>
              <p:nvPr/>
            </p:nvSpPr>
            <p:spPr bwMode="auto">
              <a:xfrm>
                <a:off x="5834040" y="2879832"/>
                <a:ext cx="279258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B575B5A-FA55-5645-AA67-46422F323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4046" y="2956449"/>
                <a:ext cx="139620" cy="7699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E1B8845-683D-6A47-A6F0-8C501111C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3659" y="2956449"/>
                <a:ext cx="139630" cy="7699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1C7749B-1438-6B49-9A0E-2B01EB7AE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3664" y="3033446"/>
                <a:ext cx="0" cy="153614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E2E89C3-D341-2D45-B83A-0D99BD51A158}"/>
              </a:ext>
            </a:extLst>
          </p:cNvPr>
          <p:cNvGrpSpPr/>
          <p:nvPr/>
        </p:nvGrpSpPr>
        <p:grpSpPr>
          <a:xfrm>
            <a:off x="9310780" y="4485144"/>
            <a:ext cx="326548" cy="349172"/>
            <a:chOff x="8882196" y="3721867"/>
            <a:chExt cx="285941" cy="305752"/>
          </a:xfrm>
          <a:solidFill>
            <a:schemeClr val="bg2"/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50FE938-C329-C24D-AB07-989A65E4EE8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5" name="Freeform 123">
              <a:extLst>
                <a:ext uri="{FF2B5EF4-FFF2-40B4-BE49-F238E27FC236}">
                  <a16:creationId xmlns:a16="http://schemas.microsoft.com/office/drawing/2014/main" id="{A6824FBA-7F66-E748-B108-42F53BB60176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Freeform 124">
              <a:extLst>
                <a:ext uri="{FF2B5EF4-FFF2-40B4-BE49-F238E27FC236}">
                  <a16:creationId xmlns:a16="http://schemas.microsoft.com/office/drawing/2014/main" id="{AD34904F-BE34-D545-83A3-0553FFA3060F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8662255-789F-FA44-BE4D-5F4B12E6A60B}"/>
              </a:ext>
            </a:extLst>
          </p:cNvPr>
          <p:cNvGrpSpPr/>
          <p:nvPr/>
        </p:nvGrpSpPr>
        <p:grpSpPr>
          <a:xfrm>
            <a:off x="7565514" y="4497459"/>
            <a:ext cx="318404" cy="324541"/>
            <a:chOff x="7158422" y="1607015"/>
            <a:chExt cx="2726357" cy="2778898"/>
          </a:xfrm>
          <a:solidFill>
            <a:schemeClr val="bg2"/>
          </a:solidFill>
        </p:grpSpPr>
        <p:sp>
          <p:nvSpPr>
            <p:cNvPr id="368" name="Freeform 290">
              <a:extLst>
                <a:ext uri="{FF2B5EF4-FFF2-40B4-BE49-F238E27FC236}">
                  <a16:creationId xmlns:a16="http://schemas.microsoft.com/office/drawing/2014/main" id="{8ED968ED-85C0-3746-8CEF-6FAB22DCE22F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9" name="Diamond 368">
              <a:extLst>
                <a:ext uri="{FF2B5EF4-FFF2-40B4-BE49-F238E27FC236}">
                  <a16:creationId xmlns:a16="http://schemas.microsoft.com/office/drawing/2014/main" id="{A82F1666-68EC-5E44-9C47-B9B5B37E64B5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Freeform 292">
              <a:extLst>
                <a:ext uri="{FF2B5EF4-FFF2-40B4-BE49-F238E27FC236}">
                  <a16:creationId xmlns:a16="http://schemas.microsoft.com/office/drawing/2014/main" id="{132E9064-27DF-9D4A-956B-AAE1720859B3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1" name="Diamond 370">
              <a:extLst>
                <a:ext uri="{FF2B5EF4-FFF2-40B4-BE49-F238E27FC236}">
                  <a16:creationId xmlns:a16="http://schemas.microsoft.com/office/drawing/2014/main" id="{7D4B6AE1-8261-C84B-ADC4-4A2AB59EA4A2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2" name="chip">
            <a:extLst>
              <a:ext uri="{FF2B5EF4-FFF2-40B4-BE49-F238E27FC236}">
                <a16:creationId xmlns:a16="http://schemas.microsoft.com/office/drawing/2014/main" id="{23D1DA97-586F-E04B-B1A6-F496D26A09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75763" y="5550460"/>
            <a:ext cx="297906" cy="30406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CF38035-A7B3-0D49-97BD-A9E8D2C04B1E}"/>
              </a:ext>
            </a:extLst>
          </p:cNvPr>
          <p:cNvSpPr txBox="1"/>
          <p:nvPr/>
        </p:nvSpPr>
        <p:spPr>
          <a:xfrm>
            <a:off x="7174997" y="6011947"/>
            <a:ext cx="1099436" cy="3295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6521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CPU</a:t>
            </a: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CD0B258-FAED-DD4B-9AFB-DF5E75A0AFFC}"/>
              </a:ext>
            </a:extLst>
          </p:cNvPr>
          <p:cNvGrpSpPr>
            <a:grpSpLocks noChangeAspect="1"/>
          </p:cNvGrpSpPr>
          <p:nvPr/>
        </p:nvGrpSpPr>
        <p:grpSpPr>
          <a:xfrm>
            <a:off x="9316345" y="5601874"/>
            <a:ext cx="315420" cy="201233"/>
            <a:chOff x="5842028" y="2023300"/>
            <a:chExt cx="518306" cy="330673"/>
          </a:xfrm>
        </p:grpSpPr>
        <p:sp>
          <p:nvSpPr>
            <p:cNvPr id="375" name="Rectangle: Single Corner Rounded 196">
              <a:extLst>
                <a:ext uri="{FF2B5EF4-FFF2-40B4-BE49-F238E27FC236}">
                  <a16:creationId xmlns:a16="http://schemas.microsoft.com/office/drawing/2014/main" id="{8BE8EDEE-AF29-8E44-96ED-948366935879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DAF4B8D9-F8AB-2840-AC59-4146B440E7B2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B2E7002-5956-EB4E-9297-03A4F9874721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8EF0BBF-85BB-7F46-BB2B-0D27DCEFD5C8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7F2AADD-C137-AD48-9611-6691A88AA685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50D47E9-CD74-7545-B264-8E351612EE7E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D90CE3C3-74A4-964E-815C-306B22B041C8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528464A-763B-5442-95E1-D198C53D64BD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7CC8009D-BDE5-1941-9269-97C86FE18A13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50D968A-338F-2448-99E3-6A2A45C4413D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FA877B7-FA09-E541-B187-BF097DB59FEF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5935E21-27CA-1B4F-97D4-73B170F21D95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7243C1C6-D2B6-474E-8F4B-351695F0A6F3}"/>
              </a:ext>
            </a:extLst>
          </p:cNvPr>
          <p:cNvSpPr txBox="1"/>
          <p:nvPr/>
        </p:nvSpPr>
        <p:spPr>
          <a:xfrm>
            <a:off x="8564862" y="6011947"/>
            <a:ext cx="1818383" cy="3295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6521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GPU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961171-6746-1C41-8F46-AFF0E650467B}"/>
              </a:ext>
            </a:extLst>
          </p:cNvPr>
          <p:cNvGrpSpPr>
            <a:grpSpLocks noChangeAspect="1"/>
          </p:cNvGrpSpPr>
          <p:nvPr/>
        </p:nvGrpSpPr>
        <p:grpSpPr>
          <a:xfrm>
            <a:off x="11200659" y="5550460"/>
            <a:ext cx="304060" cy="304060"/>
            <a:chOff x="10035278" y="3218678"/>
            <a:chExt cx="247374" cy="24737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14B02F99-FBA6-CA42-AAC5-9FAA640B311B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F0D408E-E1F7-544B-9901-D8CC842F4D8E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510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4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94E033D-4020-2848-9BA8-361E4819269F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C32CD6EE-BAC9-754F-AC92-E2D986770E2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69C300A1-431C-6843-9207-D5EE735F8B09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E893C29A-346D-BC40-9827-F8E14E86457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9533880-7418-A748-9449-69BF30DC514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49906534-7209-804C-9E25-C4187641925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405" name="Group 404">
                  <a:extLst>
                    <a:ext uri="{FF2B5EF4-FFF2-40B4-BE49-F238E27FC236}">
                      <a16:creationId xmlns:a16="http://schemas.microsoft.com/office/drawing/2014/main" id="{927151B0-8E75-D64D-BE77-AAB42F1AF284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DC5637AD-0383-4945-9ABD-9793433BB75C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55D17AE7-D94A-3546-8296-848FA47947B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9B0A8381-66C7-3B45-BAED-D403B61D496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95B70C6-92CC-3746-A0EA-FB90620E0EB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0FED0514-DA0E-8041-B4EB-F5E1E2CE913C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44CD4F60-69B3-1840-AA0B-FF8578D78D0D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317387E2-A5B6-BF4D-8178-6F65A4FED2F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69683DFC-42D8-2D45-9DD6-88DCBEB6EA6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7950D976-0E2F-EF4A-B16C-F67223AAA24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1F1487C1-28E1-6B4E-BC71-26D992D5B9D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C4403F77-958D-6B41-9180-F273BBB0CF2C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E5112662-D958-DF48-9949-82154B6C40A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062BB9A5-EF66-6045-886B-3A2B384DD3C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0CF0951-1C22-FD4A-9CD1-3C8A8FEE70D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8F596212-7578-5749-87C0-EC9D646AB2B6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</p:grpSp>
        <p:sp>
          <p:nvSpPr>
            <p:cNvPr id="390" name="Freeform: Shape 520">
              <a:extLst>
                <a:ext uri="{FF2B5EF4-FFF2-40B4-BE49-F238E27FC236}">
                  <a16:creationId xmlns:a16="http://schemas.microsoft.com/office/drawing/2014/main" id="{D77827C7-0245-994A-A76A-EEC41452D1E7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1E2D3E37-F01A-654B-A6CC-02141460F022}"/>
              </a:ext>
            </a:extLst>
          </p:cNvPr>
          <p:cNvSpPr txBox="1"/>
          <p:nvPr/>
        </p:nvSpPr>
        <p:spPr>
          <a:xfrm>
            <a:off x="11157155" y="6011947"/>
            <a:ext cx="391068" cy="3295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6521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3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FPGA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17974B-EF8C-1B4C-AE3B-B7DAC3DBDB85}"/>
              </a:ext>
            </a:extLst>
          </p:cNvPr>
          <p:cNvGrpSpPr/>
          <p:nvPr/>
        </p:nvGrpSpPr>
        <p:grpSpPr>
          <a:xfrm>
            <a:off x="11151403" y="2527446"/>
            <a:ext cx="356249" cy="303053"/>
            <a:chOff x="11238522" y="2214151"/>
            <a:chExt cx="394713" cy="335774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4850CB56-75F6-704E-9928-C7576BA8561C}"/>
                </a:ext>
              </a:extLst>
            </p:cNvPr>
            <p:cNvGrpSpPr/>
            <p:nvPr/>
          </p:nvGrpSpPr>
          <p:grpSpPr>
            <a:xfrm>
              <a:off x="11238522" y="2214151"/>
              <a:ext cx="394713" cy="335774"/>
              <a:chOff x="2107244" y="1575258"/>
              <a:chExt cx="310993" cy="264555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7F6F5566-61FD-F24E-A551-D31015388093}"/>
                  </a:ext>
                </a:extLst>
              </p:cNvPr>
              <p:cNvGrpSpPr/>
              <p:nvPr/>
            </p:nvGrpSpPr>
            <p:grpSpPr>
              <a:xfrm>
                <a:off x="2107244" y="1575258"/>
                <a:ext cx="310993" cy="264555"/>
                <a:chOff x="2107244" y="1575258"/>
                <a:chExt cx="310993" cy="264555"/>
              </a:xfrm>
            </p:grpSpPr>
            <p:sp>
              <p:nvSpPr>
                <p:cNvPr id="421" name="Rectangle 9">
                  <a:extLst>
                    <a:ext uri="{FF2B5EF4-FFF2-40B4-BE49-F238E27FC236}">
                      <a16:creationId xmlns:a16="http://schemas.microsoft.com/office/drawing/2014/main" id="{E155838F-9749-9849-AF71-C8E4574D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244" y="1575258"/>
                  <a:ext cx="310993" cy="264555"/>
                </a:xfrm>
                <a:prstGeom prst="rect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5130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Line 10">
                  <a:extLst>
                    <a:ext uri="{FF2B5EF4-FFF2-40B4-BE49-F238E27FC236}">
                      <a16:creationId xmlns:a16="http://schemas.microsoft.com/office/drawing/2014/main" id="{081A1907-7DD7-2847-A973-54D1AF501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07244" y="1647026"/>
                  <a:ext cx="31099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5130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789A79E7-40F7-5F45-B54F-E30D42E16B78}"/>
                  </a:ext>
                </a:extLst>
              </p:cNvPr>
              <p:cNvGrpSpPr/>
              <p:nvPr/>
            </p:nvGrpSpPr>
            <p:grpSpPr>
              <a:xfrm>
                <a:off x="2287367" y="1599181"/>
                <a:ext cx="95690" cy="23923"/>
                <a:chOff x="2287367" y="1599181"/>
                <a:chExt cx="95690" cy="23923"/>
              </a:xfrm>
            </p:grpSpPr>
            <p:sp>
              <p:nvSpPr>
                <p:cNvPr id="418" name="Oval 11">
                  <a:extLst>
                    <a:ext uri="{FF2B5EF4-FFF2-40B4-BE49-F238E27FC236}">
                      <a16:creationId xmlns:a16="http://schemas.microsoft.com/office/drawing/2014/main" id="{B1BCBF12-BE2A-0D4A-B3F0-9BBB8E69C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367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5130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Oval 12">
                  <a:extLst>
                    <a:ext uri="{FF2B5EF4-FFF2-40B4-BE49-F238E27FC236}">
                      <a16:creationId xmlns:a16="http://schemas.microsoft.com/office/drawing/2014/main" id="{C244FA80-E3D1-974F-8D51-054952BD32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547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5130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Oval 13">
                  <a:extLst>
                    <a:ext uri="{FF2B5EF4-FFF2-40B4-BE49-F238E27FC236}">
                      <a16:creationId xmlns:a16="http://schemas.microsoft.com/office/drawing/2014/main" id="{3AC8663D-5C8C-9742-B2B0-2F9474F31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9134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5130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E49B9F41-5ABB-5A4A-BE37-F862EB5A6A52}"/>
                </a:ext>
              </a:extLst>
            </p:cNvPr>
            <p:cNvSpPr/>
            <p:nvPr/>
          </p:nvSpPr>
          <p:spPr bwMode="auto">
            <a:xfrm flipH="1">
              <a:off x="11292455" y="2354178"/>
              <a:ext cx="84926" cy="139515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C9327-AA78-EF42-908C-7DAC74E42DF4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807" y="2493693"/>
              <a:ext cx="11897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78B6889-888C-0D40-B490-E14DC9849763}"/>
              </a:ext>
            </a:extLst>
          </p:cNvPr>
          <p:cNvCxnSpPr>
            <a:cxnSpLocks/>
          </p:cNvCxnSpPr>
          <p:nvPr/>
        </p:nvCxnSpPr>
        <p:spPr>
          <a:xfrm>
            <a:off x="537961" y="2289271"/>
            <a:ext cx="11399473" cy="0"/>
          </a:xfrm>
          <a:prstGeom prst="line">
            <a:avLst/>
          </a:prstGeom>
          <a:noFill/>
          <a:ln w="15875" cap="rnd" cmpd="sng" algn="ctr">
            <a:solidFill>
              <a:srgbClr val="D9D9D9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D9CEDB-044D-8143-BA2D-06C67494C87C}"/>
              </a:ext>
            </a:extLst>
          </p:cNvPr>
          <p:cNvCxnSpPr>
            <a:cxnSpLocks/>
          </p:cNvCxnSpPr>
          <p:nvPr/>
        </p:nvCxnSpPr>
        <p:spPr>
          <a:xfrm>
            <a:off x="537961" y="3297832"/>
            <a:ext cx="11399473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07D106-AE8A-6749-8F47-252830B81E2C}"/>
              </a:ext>
            </a:extLst>
          </p:cNvPr>
          <p:cNvCxnSpPr>
            <a:cxnSpLocks/>
          </p:cNvCxnSpPr>
          <p:nvPr/>
        </p:nvCxnSpPr>
        <p:spPr>
          <a:xfrm>
            <a:off x="537961" y="5314954"/>
            <a:ext cx="11399473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7748C6-EBE9-8A43-8CA6-2A7D66B7629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343" y="3496284"/>
            <a:ext cx="387879" cy="380491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2E2FF23-90D7-1846-B0CA-6F89DD4B627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753" y="2548030"/>
            <a:ext cx="293207" cy="306394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685AF60-FCBB-4443-95F9-6FDA2F3B584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2089" y="2480902"/>
            <a:ext cx="356250" cy="4073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623A650-248F-594C-B0A0-566D602CB85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560" y="3504929"/>
            <a:ext cx="304779" cy="3295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18295-B913-B94E-87B5-A67A50B81CB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754" y="3502742"/>
            <a:ext cx="297914" cy="35001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761C86C-D1D2-814E-9729-04EFEB9CD1F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4286" y="2530923"/>
            <a:ext cx="334557" cy="334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AB9A75-BCAD-0D40-AEA0-4A016B2FF0A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0909" y="3552685"/>
            <a:ext cx="564491" cy="300057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5584A0E-3398-2F42-A0A8-57A0B927E89B}"/>
              </a:ext>
            </a:extLst>
          </p:cNvPr>
          <p:cNvCxnSpPr>
            <a:cxnSpLocks/>
          </p:cNvCxnSpPr>
          <p:nvPr/>
        </p:nvCxnSpPr>
        <p:spPr>
          <a:xfrm>
            <a:off x="537961" y="4306393"/>
            <a:ext cx="11399473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sp>
        <p:nvSpPr>
          <p:cNvPr id="185" name="Freeform 128">
            <a:extLst>
              <a:ext uri="{FF2B5EF4-FFF2-40B4-BE49-F238E27FC236}">
                <a16:creationId xmlns:a16="http://schemas.microsoft.com/office/drawing/2014/main" id="{4E379510-B6B1-924F-9388-83DD38F48291}"/>
              </a:ext>
            </a:extLst>
          </p:cNvPr>
          <p:cNvSpPr>
            <a:spLocks noChangeAspect="1"/>
          </p:cNvSpPr>
          <p:nvPr/>
        </p:nvSpPr>
        <p:spPr bwMode="auto">
          <a:xfrm>
            <a:off x="3480641" y="6455283"/>
            <a:ext cx="462844" cy="259122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noFill/>
          <a:ln w="19050">
            <a:solidFill>
              <a:schemeClr val="tx2"/>
            </a:solidFill>
            <a:miter lim="800000"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2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11F3B6B-B511-CE45-A1EA-D9945CFBF70A}"/>
              </a:ext>
            </a:extLst>
          </p:cNvPr>
          <p:cNvGrpSpPr/>
          <p:nvPr/>
        </p:nvGrpSpPr>
        <p:grpSpPr>
          <a:xfrm flipH="1">
            <a:off x="9487821" y="6430813"/>
            <a:ext cx="295807" cy="294541"/>
            <a:chOff x="7749590" y="2876913"/>
            <a:chExt cx="187018" cy="188120"/>
          </a:xfrm>
          <a:noFill/>
        </p:grpSpPr>
        <p:sp>
          <p:nvSpPr>
            <p:cNvPr id="179" name="Freeform 99">
              <a:extLst>
                <a:ext uri="{FF2B5EF4-FFF2-40B4-BE49-F238E27FC236}">
                  <a16:creationId xmlns:a16="http://schemas.microsoft.com/office/drawing/2014/main" id="{9DB6FE35-37CE-3A45-80C0-5A50DC59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9616" y="2951946"/>
              <a:ext cx="111966" cy="113087"/>
            </a:xfrm>
            <a:custGeom>
              <a:avLst/>
              <a:gdLst>
                <a:gd name="T0" fmla="*/ 0 w 46"/>
                <a:gd name="T1" fmla="*/ 0 h 47"/>
                <a:gd name="T2" fmla="*/ 46 w 46"/>
                <a:gd name="T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47">
                  <a:moveTo>
                    <a:pt x="0" y="0"/>
                  </a:moveTo>
                  <a:cubicBezTo>
                    <a:pt x="25" y="0"/>
                    <a:pt x="46" y="21"/>
                    <a:pt x="46" y="47"/>
                  </a:cubicBezTo>
                </a:path>
              </a:pathLst>
            </a:custGeom>
            <a:grp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3863" tIns="36932" rIns="73863" bIns="369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180" name="Freeform 100">
              <a:extLst>
                <a:ext uri="{FF2B5EF4-FFF2-40B4-BE49-F238E27FC236}">
                  <a16:creationId xmlns:a16="http://schemas.microsoft.com/office/drawing/2014/main" id="{8ECE2375-D620-EA46-B558-C5F448CD9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9590" y="2916113"/>
              <a:ext cx="150035" cy="148916"/>
            </a:xfrm>
            <a:custGeom>
              <a:avLst/>
              <a:gdLst>
                <a:gd name="T0" fmla="*/ 0 w 62"/>
                <a:gd name="T1" fmla="*/ 0 h 62"/>
                <a:gd name="T2" fmla="*/ 62 w 62"/>
                <a:gd name="T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cubicBezTo>
                    <a:pt x="34" y="0"/>
                    <a:pt x="62" y="27"/>
                    <a:pt x="62" y="62"/>
                  </a:cubicBezTo>
                </a:path>
              </a:pathLst>
            </a:custGeom>
            <a:grp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3863" tIns="36932" rIns="73863" bIns="369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181" name="Freeform 101">
              <a:extLst>
                <a:ext uri="{FF2B5EF4-FFF2-40B4-BE49-F238E27FC236}">
                  <a16:creationId xmlns:a16="http://schemas.microsoft.com/office/drawing/2014/main" id="{99C0EDB3-E644-134E-ADD3-08C207CC8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9625" y="2876913"/>
              <a:ext cx="186983" cy="188103"/>
            </a:xfrm>
            <a:custGeom>
              <a:avLst/>
              <a:gdLst>
                <a:gd name="T0" fmla="*/ 0 w 77"/>
                <a:gd name="T1" fmla="*/ 0 h 78"/>
                <a:gd name="T2" fmla="*/ 77 w 77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78">
                  <a:moveTo>
                    <a:pt x="0" y="0"/>
                  </a:moveTo>
                  <a:cubicBezTo>
                    <a:pt x="42" y="0"/>
                    <a:pt x="77" y="35"/>
                    <a:pt x="77" y="78"/>
                  </a:cubicBezTo>
                </a:path>
              </a:pathLst>
            </a:custGeom>
            <a:grp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3863" tIns="36932" rIns="73863" bIns="369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8936ECA-DC72-7543-A3E6-69BE1AACC029}"/>
              </a:ext>
            </a:extLst>
          </p:cNvPr>
          <p:cNvSpPr/>
          <p:nvPr/>
        </p:nvSpPr>
        <p:spPr bwMode="auto">
          <a:xfrm>
            <a:off x="9686123" y="6625381"/>
            <a:ext cx="89934" cy="89025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AC34D-818E-4EDC-95C6-94BCC080C8DA}"/>
              </a:ext>
            </a:extLst>
          </p:cNvPr>
          <p:cNvSpPr txBox="1"/>
          <p:nvPr/>
        </p:nvSpPr>
        <p:spPr>
          <a:xfrm>
            <a:off x="3834141" y="6353125"/>
            <a:ext cx="5660598" cy="55558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From the Intelligent Cloud to the Intelligent Edge</a:t>
            </a:r>
          </a:p>
        </p:txBody>
      </p:sp>
    </p:spTree>
    <p:extLst>
      <p:ext uri="{BB962C8B-B14F-4D97-AF65-F5344CB8AC3E}">
        <p14:creationId xmlns:p14="http://schemas.microsoft.com/office/powerpoint/2010/main" val="372343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5" grpId="0" animBg="1"/>
      <p:bldP spid="17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>
            <a:extLst>
              <a:ext uri="{FF2B5EF4-FFF2-40B4-BE49-F238E27FC236}">
                <a16:creationId xmlns:a16="http://schemas.microsoft.com/office/drawing/2014/main" id="{2608A9F1-426A-4727-9E3C-4812A488F6F9}"/>
              </a:ext>
            </a:extLst>
          </p:cNvPr>
          <p:cNvSpPr txBox="1">
            <a:spLocks/>
          </p:cNvSpPr>
          <p:nvPr/>
        </p:nvSpPr>
        <p:spPr>
          <a:xfrm>
            <a:off x="191354" y="5125407"/>
            <a:ext cx="12053767" cy="645750"/>
          </a:xfrm>
          <a:prstGeom prst="rect">
            <a:avLst/>
          </a:prstGeom>
          <a:noFill/>
        </p:spPr>
        <p:txBody>
          <a:bodyPr wrap="square" tIns="91427" bIns="91427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defRPr/>
            </a:pPr>
            <a:r>
              <a:rPr lang="en-US" sz="3264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Q: How much is this car worth?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A62216-23F7-0D44-9BBA-26F33BC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AI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CA8A6D-9705-3F4C-B5C6-DF49EE5744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Transforming Data into Intelligence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C0A128D-44D7-7F4B-A9E2-6A356492B933}"/>
              </a:ext>
            </a:extLst>
          </p:cNvPr>
          <p:cNvSpPr>
            <a:spLocks noEditPoints="1"/>
          </p:cNvSpPr>
          <p:nvPr/>
        </p:nvSpPr>
        <p:spPr bwMode="auto">
          <a:xfrm>
            <a:off x="4536220" y="2864839"/>
            <a:ext cx="3364034" cy="2023882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>
              <a:defRPr/>
            </a:pPr>
            <a:endParaRPr lang="en-US" sz="1836" kern="0">
              <a:solidFill>
                <a:sysClr val="windowText" lastClr="00000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84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6667" fill="hold" grpId="0" nodeType="with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5000">
                                          <p:cBhvr additive="base"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5000">
                                          <p:cBhvr additive="base">
                                            <p:cTn id="1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8" grpId="0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8" grpId="0"/>
          <p:bldP spid="24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189-9F1B-4499-A720-6DC8CF61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Science can predict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13A9F-3961-4CA8-9F94-5F04B7D2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11" y="1722906"/>
            <a:ext cx="3857499" cy="177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48ED8-1D57-4312-A5D7-3984E424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11" y="3695620"/>
            <a:ext cx="3857499" cy="196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B501A3-8A3F-4C84-981A-D04ACA741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66" y="1722906"/>
            <a:ext cx="3730102" cy="177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F70F7-40F8-49AB-9A1D-C04D85E43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65" y="3679443"/>
            <a:ext cx="3769628" cy="1985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FD83F4-A74E-4385-933A-AA6082D6F879}"/>
              </a:ext>
            </a:extLst>
          </p:cNvPr>
          <p:cNvSpPr/>
          <p:nvPr/>
        </p:nvSpPr>
        <p:spPr bwMode="auto">
          <a:xfrm>
            <a:off x="6197867" y="1722906"/>
            <a:ext cx="3730103" cy="177478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8D2B8-E4DF-4BD9-8DC8-A785E6530929}"/>
              </a:ext>
            </a:extLst>
          </p:cNvPr>
          <p:cNvSpPr/>
          <p:nvPr/>
        </p:nvSpPr>
        <p:spPr bwMode="auto">
          <a:xfrm>
            <a:off x="1406998" y="1726607"/>
            <a:ext cx="3847412" cy="176276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C915C-7DF7-4F43-A445-C7636216C490}"/>
              </a:ext>
            </a:extLst>
          </p:cNvPr>
          <p:cNvSpPr/>
          <p:nvPr/>
        </p:nvSpPr>
        <p:spPr bwMode="auto">
          <a:xfrm>
            <a:off x="1396910" y="3703939"/>
            <a:ext cx="3847412" cy="1960893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E4A71-FE8F-48A5-9738-1C10C8619637}"/>
              </a:ext>
            </a:extLst>
          </p:cNvPr>
          <p:cNvSpPr/>
          <p:nvPr/>
        </p:nvSpPr>
        <p:spPr bwMode="auto">
          <a:xfrm>
            <a:off x="6197865" y="3679443"/>
            <a:ext cx="3769628" cy="198539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89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CA9FBC-B523-4A93-BB0D-5DD7C8AC44B9}"/>
              </a:ext>
            </a:extLst>
          </p:cNvPr>
          <p:cNvSpPr/>
          <p:nvPr/>
        </p:nvSpPr>
        <p:spPr>
          <a:xfrm>
            <a:off x="1157870" y="4799012"/>
            <a:ext cx="18129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51156">
              <a:defRPr/>
            </a:pPr>
            <a:r>
              <a:rPr lang="en-US" sz="2200" dirty="0">
                <a:solidFill>
                  <a:schemeClr val="tx2"/>
                </a:solidFill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Prepare data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EFE15A1-E885-4535-BFBD-E19E41773C02}"/>
              </a:ext>
            </a:extLst>
          </p:cNvPr>
          <p:cNvSpPr/>
          <p:nvPr/>
        </p:nvSpPr>
        <p:spPr>
          <a:xfrm>
            <a:off x="5089248" y="4799012"/>
            <a:ext cx="20665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51156">
              <a:defRPr/>
            </a:pPr>
            <a:r>
              <a:rPr lang="en-US" sz="2200" dirty="0">
                <a:solidFill>
                  <a:schemeClr val="tx2"/>
                </a:solidFill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Build and train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DAEA1B-DC96-4B5D-BFC5-75B256D4D14F}"/>
              </a:ext>
            </a:extLst>
          </p:cNvPr>
          <p:cNvSpPr/>
          <p:nvPr/>
        </p:nvSpPr>
        <p:spPr>
          <a:xfrm>
            <a:off x="9658298" y="4799012"/>
            <a:ext cx="10919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51156">
              <a:defRPr/>
            </a:pPr>
            <a:r>
              <a:rPr lang="en-US" sz="2200" dirty="0">
                <a:solidFill>
                  <a:schemeClr val="tx2"/>
                </a:solidFill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Deploy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E7BBA-9986-5F47-9056-ED32C5F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AI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84A0-6FA0-8B40-9754-1BB61EFFC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Transforming data into intelligence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BF8526-DA0A-4647-B3D7-5991EF756188}"/>
              </a:ext>
            </a:extLst>
          </p:cNvPr>
          <p:cNvGrpSpPr/>
          <p:nvPr/>
        </p:nvGrpSpPr>
        <p:grpSpPr>
          <a:xfrm>
            <a:off x="9193693" y="2632636"/>
            <a:ext cx="2021177" cy="1670823"/>
            <a:chOff x="9524460" y="2632636"/>
            <a:chExt cx="2021177" cy="1670823"/>
          </a:xfrm>
        </p:grpSpPr>
        <p:sp>
          <p:nvSpPr>
            <p:cNvPr id="60" name="gear_3">
              <a:extLst>
                <a:ext uri="{FF2B5EF4-FFF2-40B4-BE49-F238E27FC236}">
                  <a16:creationId xmlns:a16="http://schemas.microsoft.com/office/drawing/2014/main" id="{67050993-F9B5-8240-AAD9-B11E05FAE4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4460" y="3183698"/>
              <a:ext cx="1110355" cy="1119761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gear_3">
              <a:extLst>
                <a:ext uri="{FF2B5EF4-FFF2-40B4-BE49-F238E27FC236}">
                  <a16:creationId xmlns:a16="http://schemas.microsoft.com/office/drawing/2014/main" id="{DA6C2E52-D5EE-5C4C-AF7F-BB609E56C6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421433" y="2632636"/>
              <a:ext cx="735342" cy="741571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gear_3">
              <a:extLst>
                <a:ext uri="{FF2B5EF4-FFF2-40B4-BE49-F238E27FC236}">
                  <a16:creationId xmlns:a16="http://schemas.microsoft.com/office/drawing/2014/main" id="{8D579812-8A97-0147-AE26-C5807904C5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022746" y="3309209"/>
              <a:ext cx="522891" cy="527320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4F42B7-F9B2-494E-99B3-33C0B57C2BF1}"/>
              </a:ext>
            </a:extLst>
          </p:cNvPr>
          <p:cNvGrpSpPr/>
          <p:nvPr/>
        </p:nvGrpSpPr>
        <p:grpSpPr>
          <a:xfrm>
            <a:off x="1167892" y="2730836"/>
            <a:ext cx="1792952" cy="1684065"/>
            <a:chOff x="1239394" y="2531811"/>
            <a:chExt cx="1792952" cy="16840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6DEDDE-7218-6C4C-AFFF-418DBC6A84C7}"/>
                </a:ext>
              </a:extLst>
            </p:cNvPr>
            <p:cNvGrpSpPr/>
            <p:nvPr/>
          </p:nvGrpSpPr>
          <p:grpSpPr>
            <a:xfrm>
              <a:off x="1239394" y="2531811"/>
              <a:ext cx="523013" cy="1684065"/>
              <a:chOff x="1395310" y="3332039"/>
              <a:chExt cx="430961" cy="1387665"/>
            </a:xfrm>
            <a:solidFill>
              <a:schemeClr val="bg1"/>
            </a:solidFill>
          </p:grpSpPr>
          <p:sp>
            <p:nvSpPr>
              <p:cNvPr id="65" name="Isosceles Triangle 86">
                <a:extLst>
                  <a:ext uri="{FF2B5EF4-FFF2-40B4-BE49-F238E27FC236}">
                    <a16:creationId xmlns:a16="http://schemas.microsoft.com/office/drawing/2014/main" id="{9AA62143-B08F-FA4C-ACEE-7ACE1F59AD8F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057CEB9-3014-A547-99CB-50A539109E74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6EA03E3-BB99-7F46-A3E1-F1C790C96CB9}"/>
                  </a:ext>
                </a:extLst>
              </p:cNvPr>
              <p:cNvSpPr/>
              <p:nvPr/>
            </p:nvSpPr>
            <p:spPr bwMode="auto">
              <a:xfrm>
                <a:off x="1413641" y="4325406"/>
                <a:ext cx="394299" cy="394298"/>
              </a:xfrm>
              <a:prstGeom prst="ellipse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BD98EB6-EFD9-0F48-B1A0-E1DCFB5C8FB1}"/>
                </a:ext>
              </a:extLst>
            </p:cNvPr>
            <p:cNvGrpSpPr/>
            <p:nvPr/>
          </p:nvGrpSpPr>
          <p:grpSpPr>
            <a:xfrm>
              <a:off x="1874363" y="2531811"/>
              <a:ext cx="523013" cy="1684065"/>
              <a:chOff x="1395310" y="3332039"/>
              <a:chExt cx="430961" cy="1387665"/>
            </a:xfrm>
            <a:solidFill>
              <a:schemeClr val="bg1"/>
            </a:solidFill>
          </p:grpSpPr>
          <p:sp>
            <p:nvSpPr>
              <p:cNvPr id="69" name="Isosceles Triangle 83">
                <a:extLst>
                  <a:ext uri="{FF2B5EF4-FFF2-40B4-BE49-F238E27FC236}">
                    <a16:creationId xmlns:a16="http://schemas.microsoft.com/office/drawing/2014/main" id="{488517EF-3727-6B4B-8290-0B6818D3EA00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17C0045-9597-C043-9B71-9D29199BB551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57C9C83-8576-0C48-BA0F-FBC007A8A2F7}"/>
                  </a:ext>
                </a:extLst>
              </p:cNvPr>
              <p:cNvSpPr/>
              <p:nvPr/>
            </p:nvSpPr>
            <p:spPr bwMode="auto">
              <a:xfrm>
                <a:off x="1413641" y="4325406"/>
                <a:ext cx="394299" cy="394298"/>
              </a:xfrm>
              <a:prstGeom prst="ellipse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5950AC5-7EC3-3845-A8B5-13CB51AEDF81}"/>
                </a:ext>
              </a:extLst>
            </p:cNvPr>
            <p:cNvGrpSpPr/>
            <p:nvPr/>
          </p:nvGrpSpPr>
          <p:grpSpPr>
            <a:xfrm>
              <a:off x="2509333" y="2531811"/>
              <a:ext cx="523013" cy="1684065"/>
              <a:chOff x="1395310" y="3332039"/>
              <a:chExt cx="430961" cy="1387665"/>
            </a:xfrm>
            <a:solidFill>
              <a:schemeClr val="bg1"/>
            </a:solidFill>
          </p:grpSpPr>
          <p:sp>
            <p:nvSpPr>
              <p:cNvPr id="111" name="Isosceles Triangle 80">
                <a:extLst>
                  <a:ext uri="{FF2B5EF4-FFF2-40B4-BE49-F238E27FC236}">
                    <a16:creationId xmlns:a16="http://schemas.microsoft.com/office/drawing/2014/main" id="{FA60E729-178D-AD40-B0B4-34D1CC2548A6}"/>
                  </a:ext>
                </a:extLst>
              </p:cNvPr>
              <p:cNvSpPr/>
              <p:nvPr/>
            </p:nvSpPr>
            <p:spPr bwMode="auto">
              <a:xfrm>
                <a:off x="1395310" y="3332039"/>
                <a:ext cx="430961" cy="371518"/>
              </a:xfrm>
              <a:prstGeom prst="triangle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D1FB39-ED51-1A41-A0DB-66D26AD45583}"/>
                  </a:ext>
                </a:extLst>
              </p:cNvPr>
              <p:cNvSpPr/>
              <p:nvPr/>
            </p:nvSpPr>
            <p:spPr bwMode="auto">
              <a:xfrm>
                <a:off x="1438477" y="3855311"/>
                <a:ext cx="344626" cy="34462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97F9986-29C2-F14A-BC1F-6A89BB2C9B54}"/>
                  </a:ext>
                </a:extLst>
              </p:cNvPr>
              <p:cNvSpPr/>
              <p:nvPr/>
            </p:nvSpPr>
            <p:spPr bwMode="auto">
              <a:xfrm>
                <a:off x="1413641" y="4325406"/>
                <a:ext cx="394299" cy="394298"/>
              </a:xfrm>
              <a:prstGeom prst="ellipse">
                <a:avLst/>
              </a:prstGeom>
              <a:grp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4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</p:grpSp>
      <p:sp>
        <p:nvSpPr>
          <p:cNvPr id="117" name="Line 19">
            <a:extLst>
              <a:ext uri="{FF2B5EF4-FFF2-40B4-BE49-F238E27FC236}">
                <a16:creationId xmlns:a16="http://schemas.microsoft.com/office/drawing/2014/main" id="{6400F715-456F-2940-8B9D-D8D0DE045D4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964982" y="3401735"/>
            <a:ext cx="0" cy="0"/>
          </a:xfrm>
          <a:prstGeom prst="line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16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3" name="Group 11">
            <a:extLst>
              <a:ext uri="{FF2B5EF4-FFF2-40B4-BE49-F238E27FC236}">
                <a16:creationId xmlns:a16="http://schemas.microsoft.com/office/drawing/2014/main" id="{FD0EAA60-A639-2B4A-9832-4878CF2F5E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71634" y="3055262"/>
            <a:ext cx="1007365" cy="1097312"/>
            <a:chOff x="3861" y="4291602"/>
            <a:chExt cx="112" cy="244433"/>
          </a:xfrm>
        </p:grpSpPr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8A40B6BB-DB28-6D43-BEEE-D4FECD53F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598370C0-A526-DD49-93F6-9E7B67113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7EE7ADFE-504A-3840-8C1B-ACD1041F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708451EC-0BF5-9247-A380-9F245A8DF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8A79B9F9-DBF6-854D-9F28-8467BF1DD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59" name="Line 17">
              <a:extLst>
                <a:ext uri="{FF2B5EF4-FFF2-40B4-BE49-F238E27FC236}">
                  <a16:creationId xmlns:a16="http://schemas.microsoft.com/office/drawing/2014/main" id="{988AC340-451E-AD43-85A6-1412ED654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9AD725-38BF-8945-B223-81A36CF5EA84}"/>
              </a:ext>
            </a:extLst>
          </p:cNvPr>
          <p:cNvGrpSpPr/>
          <p:nvPr/>
        </p:nvGrpSpPr>
        <p:grpSpPr>
          <a:xfrm>
            <a:off x="5318401" y="2541282"/>
            <a:ext cx="1974642" cy="1799700"/>
            <a:chOff x="4723382" y="2415376"/>
            <a:chExt cx="2374103" cy="2163771"/>
          </a:xfrm>
        </p:grpSpPr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23656A44-69AA-E946-955A-A9A16D787C5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785060" y="3189956"/>
              <a:ext cx="201294" cy="423556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16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988ECD6-E95D-3445-A3A8-A3EC490A81E7}"/>
                </a:ext>
              </a:extLst>
            </p:cNvPr>
            <p:cNvSpPr/>
            <p:nvPr/>
          </p:nvSpPr>
          <p:spPr>
            <a:xfrm>
              <a:off x="4723382" y="2415376"/>
              <a:ext cx="2163771" cy="2163771"/>
            </a:xfrm>
            <a:prstGeom prst="arc">
              <a:avLst>
                <a:gd name="adj1" fmla="val 15775537"/>
                <a:gd name="adj2" fmla="val 0"/>
              </a:avLst>
            </a:prstGeom>
            <a:ln w="1905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A23768-31BA-644D-B37F-AB391D0A6488}"/>
              </a:ext>
            </a:extLst>
          </p:cNvPr>
          <p:cNvGrpSpPr/>
          <p:nvPr/>
        </p:nvGrpSpPr>
        <p:grpSpPr>
          <a:xfrm rot="10800000">
            <a:off x="4945851" y="2780640"/>
            <a:ext cx="1974642" cy="1799700"/>
            <a:chOff x="4723382" y="2415376"/>
            <a:chExt cx="2374103" cy="2163771"/>
          </a:xfrm>
        </p:grpSpPr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B66DD1C0-1FCA-764C-9409-D1DF0886CC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785060" y="3189956"/>
              <a:ext cx="201294" cy="423556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16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F7C36541-133F-1945-9FF2-F5086BF88B37}"/>
                </a:ext>
              </a:extLst>
            </p:cNvPr>
            <p:cNvSpPr/>
            <p:nvPr/>
          </p:nvSpPr>
          <p:spPr>
            <a:xfrm>
              <a:off x="4723382" y="2415376"/>
              <a:ext cx="2163771" cy="2163771"/>
            </a:xfrm>
            <a:prstGeom prst="arc">
              <a:avLst>
                <a:gd name="adj1" fmla="val 15775537"/>
                <a:gd name="adj2" fmla="val 0"/>
              </a:avLst>
            </a:prstGeom>
            <a:ln w="1905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Freeform 124">
            <a:extLst>
              <a:ext uri="{FF2B5EF4-FFF2-40B4-BE49-F238E27FC236}">
                <a16:creationId xmlns:a16="http://schemas.microsoft.com/office/drawing/2014/main" id="{C1D4D852-CFB4-3A49-B0AF-EE2DE2580953}"/>
              </a:ext>
            </a:extLst>
          </p:cNvPr>
          <p:cNvSpPr/>
          <p:nvPr/>
        </p:nvSpPr>
        <p:spPr bwMode="auto">
          <a:xfrm flipH="1">
            <a:off x="8130192" y="3199111"/>
            <a:ext cx="409923" cy="917547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E40651C-87D8-3643-A1F6-82D7AAAFE17A}"/>
              </a:ext>
            </a:extLst>
          </p:cNvPr>
          <p:cNvSpPr/>
          <p:nvPr/>
        </p:nvSpPr>
        <p:spPr bwMode="auto">
          <a:xfrm flipH="1">
            <a:off x="3663949" y="3199111"/>
            <a:ext cx="409923" cy="917547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5614F-40B5-4088-853E-6AE30D956C4B}"/>
              </a:ext>
            </a:extLst>
          </p:cNvPr>
          <p:cNvSpPr/>
          <p:nvPr/>
        </p:nvSpPr>
        <p:spPr>
          <a:xfrm>
            <a:off x="1679951" y="560228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 1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3BB9B-8E22-44CE-AC1F-FAB04A0EEF23}"/>
              </a:ext>
            </a:extLst>
          </p:cNvPr>
          <p:cNvSpPr/>
          <p:nvPr/>
        </p:nvSpPr>
        <p:spPr>
          <a:xfrm>
            <a:off x="5772801" y="5564787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 2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D3717A-5A96-4234-BBB1-FEEC36485F72}"/>
              </a:ext>
            </a:extLst>
          </p:cNvPr>
          <p:cNvSpPr/>
          <p:nvPr/>
        </p:nvSpPr>
        <p:spPr>
          <a:xfrm>
            <a:off x="9760123" y="5540786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6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6" grpId="0"/>
      <p:bldP spid="1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347E53-860F-4E37-A4DC-80B7AE48F338}"/>
              </a:ext>
            </a:extLst>
          </p:cNvPr>
          <p:cNvSpPr txBox="1"/>
          <p:nvPr/>
        </p:nvSpPr>
        <p:spPr>
          <a:xfrm>
            <a:off x="479249" y="2146490"/>
            <a:ext cx="2041981" cy="383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200000"/>
              </a:lnSpc>
            </a:pPr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 DB</a:t>
            </a:r>
          </a:p>
          <a:p>
            <a:pPr defTabSz="932563">
              <a:lnSpc>
                <a:spcPct val="200000"/>
              </a:lnSpc>
            </a:pPr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Cosmos DB</a:t>
            </a:r>
          </a:p>
          <a:p>
            <a:pPr defTabSz="932563">
              <a:lnSpc>
                <a:spcPct val="200000"/>
              </a:lnSpc>
            </a:pPr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Datawarehouse</a:t>
            </a:r>
          </a:p>
          <a:p>
            <a:pPr defTabSz="932563">
              <a:lnSpc>
                <a:spcPct val="200000"/>
              </a:lnSpc>
            </a:pPr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</a:p>
          <a:p>
            <a:pPr defTabSz="932563">
              <a:lnSpc>
                <a:spcPct val="200000"/>
              </a:lnSpc>
            </a:pPr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Blob storage</a:t>
            </a:r>
          </a:p>
          <a:p>
            <a:pPr defTabSz="932563">
              <a:lnSpc>
                <a:spcPct val="200000"/>
              </a:lnSpc>
            </a:pPr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8F0BD91-4FBD-4959-AB74-E0BDC7AC1060}"/>
              </a:ext>
            </a:extLst>
          </p:cNvPr>
          <p:cNvSpPr/>
          <p:nvPr/>
        </p:nvSpPr>
        <p:spPr>
          <a:xfrm>
            <a:off x="2414622" y="2229670"/>
            <a:ext cx="650243" cy="3609584"/>
          </a:xfrm>
          <a:prstGeom prst="rightBrace">
            <a:avLst>
              <a:gd name="adj1" fmla="val 5438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63"/>
            <a:endParaRPr lang="en-US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7A2D-204A-5547-88FD-85A4337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AI models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FB8E91-682A-E04B-9708-A553D91A67CA}"/>
              </a:ext>
            </a:extLst>
          </p:cNvPr>
          <p:cNvGrpSpPr/>
          <p:nvPr/>
        </p:nvGrpSpPr>
        <p:grpSpPr>
          <a:xfrm>
            <a:off x="3654437" y="3034955"/>
            <a:ext cx="7560432" cy="2072633"/>
            <a:chOff x="817750" y="2541282"/>
            <a:chExt cx="10397120" cy="285028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B215C2-725C-2645-B3D5-AD872F7FAB61}"/>
                </a:ext>
              </a:extLst>
            </p:cNvPr>
            <p:cNvSpPr/>
            <p:nvPr/>
          </p:nvSpPr>
          <p:spPr>
            <a:xfrm>
              <a:off x="817750" y="4799014"/>
              <a:ext cx="2493237" cy="5925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51156">
                <a:defRPr/>
              </a:pPr>
              <a:r>
                <a:rPr lang="en-US" sz="2200" dirty="0">
                  <a:solidFill>
                    <a:schemeClr val="tx2"/>
                  </a:solidFill>
                  <a:latin typeface="Segoe UI Semibold" panose="020B0702040204020203" pitchFamily="34" charset="0"/>
                  <a:ea typeface="Segoe UI Semilight" charset="0"/>
                  <a:cs typeface="Segoe UI Semibold" panose="020B0702040204020203" pitchFamily="34" charset="0"/>
                </a:rPr>
                <a:t>Prepare data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383E1CE-C0B8-4C47-9E05-7E04BDC819B5}"/>
                </a:ext>
              </a:extLst>
            </p:cNvPr>
            <p:cNvSpPr/>
            <p:nvPr/>
          </p:nvSpPr>
          <p:spPr>
            <a:xfrm>
              <a:off x="4701555" y="4799012"/>
              <a:ext cx="2841981" cy="5925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51156">
                <a:defRPr/>
              </a:pPr>
              <a:r>
                <a:rPr lang="en-US" sz="2200" dirty="0">
                  <a:solidFill>
                    <a:schemeClr val="tx2"/>
                  </a:solidFill>
                  <a:latin typeface="Segoe UI Semibold" panose="020B0702040204020203" pitchFamily="34" charset="0"/>
                  <a:ea typeface="Segoe UI Semilight" charset="0"/>
                  <a:cs typeface="Segoe UI Semibold" panose="020B0702040204020203" pitchFamily="34" charset="0"/>
                </a:rPr>
                <a:t>Build and train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D2FBFF2-F561-2447-8071-FCEE5B9A16F2}"/>
                </a:ext>
              </a:extLst>
            </p:cNvPr>
            <p:cNvSpPr/>
            <p:nvPr/>
          </p:nvSpPr>
          <p:spPr>
            <a:xfrm>
              <a:off x="9658298" y="4799012"/>
              <a:ext cx="10919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51156">
                <a:defRPr/>
              </a:pPr>
              <a:r>
                <a:rPr lang="en-US" sz="2200" dirty="0">
                  <a:solidFill>
                    <a:schemeClr val="tx2"/>
                  </a:solidFill>
                  <a:latin typeface="Segoe UI Semibold" panose="020B0702040204020203" pitchFamily="34" charset="0"/>
                  <a:ea typeface="Segoe UI Semilight" charset="0"/>
                  <a:cs typeface="Segoe UI Semibold" panose="020B0702040204020203" pitchFamily="34" charset="0"/>
                </a:rPr>
                <a:t>Deploy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81A1464-36CB-3146-B2B7-CA259124829D}"/>
                </a:ext>
              </a:extLst>
            </p:cNvPr>
            <p:cNvGrpSpPr/>
            <p:nvPr/>
          </p:nvGrpSpPr>
          <p:grpSpPr>
            <a:xfrm>
              <a:off x="9193693" y="2632636"/>
              <a:ext cx="2021177" cy="1670823"/>
              <a:chOff x="9524460" y="2632636"/>
              <a:chExt cx="2021177" cy="1670823"/>
            </a:xfrm>
          </p:grpSpPr>
          <p:sp>
            <p:nvSpPr>
              <p:cNvPr id="96" name="gear_3">
                <a:extLst>
                  <a:ext uri="{FF2B5EF4-FFF2-40B4-BE49-F238E27FC236}">
                    <a16:creationId xmlns:a16="http://schemas.microsoft.com/office/drawing/2014/main" id="{A82C3C39-F88D-634C-A43A-E31B7C7003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prstDash val="solid"/>
                <a:miter lim="800000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7" name="gear_3">
                <a:extLst>
                  <a:ext uri="{FF2B5EF4-FFF2-40B4-BE49-F238E27FC236}">
                    <a16:creationId xmlns:a16="http://schemas.microsoft.com/office/drawing/2014/main" id="{F381D6AE-77A9-A24D-8F55-D0A22093485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prstDash val="solid"/>
                <a:miter lim="800000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gear_3">
                <a:extLst>
                  <a:ext uri="{FF2B5EF4-FFF2-40B4-BE49-F238E27FC236}">
                    <a16:creationId xmlns:a16="http://schemas.microsoft.com/office/drawing/2014/main" id="{D27B7D0A-6289-0E47-89F5-E3DED1455A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prstDash val="solid"/>
                <a:miter lim="800000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B3DA22-2C9B-BF49-8ADC-EA707D511980}"/>
                </a:ext>
              </a:extLst>
            </p:cNvPr>
            <p:cNvGrpSpPr/>
            <p:nvPr/>
          </p:nvGrpSpPr>
          <p:grpSpPr>
            <a:xfrm>
              <a:off x="1167892" y="2730836"/>
              <a:ext cx="1792952" cy="1684065"/>
              <a:chOff x="1239394" y="2531811"/>
              <a:chExt cx="1792952" cy="16840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1B2D0B3-15D5-2646-8A0A-54B5A864F84D}"/>
                  </a:ext>
                </a:extLst>
              </p:cNvPr>
              <p:cNvGrpSpPr/>
              <p:nvPr/>
            </p:nvGrpSpPr>
            <p:grpSpPr>
              <a:xfrm>
                <a:off x="1239394" y="2531811"/>
                <a:ext cx="523013" cy="1684065"/>
                <a:chOff x="1395310" y="3332039"/>
                <a:chExt cx="430961" cy="1387665"/>
              </a:xfrm>
              <a:solidFill>
                <a:schemeClr val="bg1"/>
              </a:solidFill>
            </p:grpSpPr>
            <p:sp>
              <p:nvSpPr>
                <p:cNvPr id="109" name="Isosceles Triangle 86">
                  <a:extLst>
                    <a:ext uri="{FF2B5EF4-FFF2-40B4-BE49-F238E27FC236}">
                      <a16:creationId xmlns:a16="http://schemas.microsoft.com/office/drawing/2014/main" id="{D7535FFA-2626-7F4A-8FBD-A869A5FF53AC}"/>
                    </a:ext>
                  </a:extLst>
                </p:cNvPr>
                <p:cNvSpPr/>
                <p:nvPr/>
              </p:nvSpPr>
              <p:spPr bwMode="auto">
                <a:xfrm>
                  <a:off x="1395310" y="3332039"/>
                  <a:ext cx="430961" cy="371518"/>
                </a:xfrm>
                <a:prstGeom prst="triangle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48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58527BF-6E1B-0943-8982-1A39ADF2D11A}"/>
                    </a:ext>
                  </a:extLst>
                </p:cNvPr>
                <p:cNvSpPr/>
                <p:nvPr/>
              </p:nvSpPr>
              <p:spPr bwMode="auto">
                <a:xfrm>
                  <a:off x="1438477" y="3855311"/>
                  <a:ext cx="344626" cy="34462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48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39BB6DD3-6357-5549-8B18-723C55370BF4}"/>
                    </a:ext>
                  </a:extLst>
                </p:cNvPr>
                <p:cNvSpPr/>
                <p:nvPr/>
              </p:nvSpPr>
              <p:spPr bwMode="auto">
                <a:xfrm>
                  <a:off x="1413641" y="4325406"/>
                  <a:ext cx="394299" cy="394298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48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C13059E-1BB5-7A4E-9DE1-23E95E44B16D}"/>
                  </a:ext>
                </a:extLst>
              </p:cNvPr>
              <p:cNvGrpSpPr/>
              <p:nvPr/>
            </p:nvGrpSpPr>
            <p:grpSpPr>
              <a:xfrm>
                <a:off x="1874363" y="2531811"/>
                <a:ext cx="523013" cy="1684065"/>
                <a:chOff x="1395310" y="3332039"/>
                <a:chExt cx="430961" cy="1387665"/>
              </a:xfrm>
              <a:solidFill>
                <a:schemeClr val="bg1"/>
              </a:solidFill>
            </p:grpSpPr>
            <p:sp>
              <p:nvSpPr>
                <p:cNvPr id="106" name="Isosceles Triangle 83">
                  <a:extLst>
                    <a:ext uri="{FF2B5EF4-FFF2-40B4-BE49-F238E27FC236}">
                      <a16:creationId xmlns:a16="http://schemas.microsoft.com/office/drawing/2014/main" id="{92DF2687-9FFF-E046-AE75-87DCFA8BF0C9}"/>
                    </a:ext>
                  </a:extLst>
                </p:cNvPr>
                <p:cNvSpPr/>
                <p:nvPr/>
              </p:nvSpPr>
              <p:spPr bwMode="auto">
                <a:xfrm>
                  <a:off x="1395310" y="3332039"/>
                  <a:ext cx="430961" cy="371518"/>
                </a:xfrm>
                <a:prstGeom prst="triangle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48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9680654-6039-B34F-A9CC-58BC1073A65B}"/>
                    </a:ext>
                  </a:extLst>
                </p:cNvPr>
                <p:cNvSpPr/>
                <p:nvPr/>
              </p:nvSpPr>
              <p:spPr bwMode="auto">
                <a:xfrm>
                  <a:off x="1438477" y="3855311"/>
                  <a:ext cx="344626" cy="34462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48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FEA6DD3-D329-B84F-A2EE-810286E72798}"/>
                    </a:ext>
                  </a:extLst>
                </p:cNvPr>
                <p:cNvSpPr/>
                <p:nvPr/>
              </p:nvSpPr>
              <p:spPr bwMode="auto">
                <a:xfrm>
                  <a:off x="1413641" y="4325406"/>
                  <a:ext cx="394299" cy="394298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48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23A51A6-4B2B-CC41-BA3C-FE1DE0A9C652}"/>
                  </a:ext>
                </a:extLst>
              </p:cNvPr>
              <p:cNvGrpSpPr/>
              <p:nvPr/>
            </p:nvGrpSpPr>
            <p:grpSpPr>
              <a:xfrm>
                <a:off x="2509333" y="2531811"/>
                <a:ext cx="523013" cy="1684065"/>
                <a:chOff x="1395310" y="3332039"/>
                <a:chExt cx="430961" cy="1387665"/>
              </a:xfrm>
              <a:solidFill>
                <a:schemeClr val="bg1"/>
              </a:solidFill>
            </p:grpSpPr>
            <p:sp>
              <p:nvSpPr>
                <p:cNvPr id="103" name="Isosceles Triangle 80">
                  <a:extLst>
                    <a:ext uri="{FF2B5EF4-FFF2-40B4-BE49-F238E27FC236}">
                      <a16:creationId xmlns:a16="http://schemas.microsoft.com/office/drawing/2014/main" id="{55FBBE93-EB22-8B4B-8156-59B99C5B4499}"/>
                    </a:ext>
                  </a:extLst>
                </p:cNvPr>
                <p:cNvSpPr/>
                <p:nvPr/>
              </p:nvSpPr>
              <p:spPr bwMode="auto">
                <a:xfrm>
                  <a:off x="1395310" y="3332039"/>
                  <a:ext cx="430961" cy="371518"/>
                </a:xfrm>
                <a:prstGeom prst="triangle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48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DEB4399-8001-0941-8A8B-A3F8548262BD}"/>
                    </a:ext>
                  </a:extLst>
                </p:cNvPr>
                <p:cNvSpPr/>
                <p:nvPr/>
              </p:nvSpPr>
              <p:spPr bwMode="auto">
                <a:xfrm>
                  <a:off x="1438477" y="3855311"/>
                  <a:ext cx="344626" cy="34462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48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23E4C7B-FCA1-A640-9383-E51AFC9E0B43}"/>
                    </a:ext>
                  </a:extLst>
                </p:cNvPr>
                <p:cNvSpPr/>
                <p:nvPr/>
              </p:nvSpPr>
              <p:spPr bwMode="auto">
                <a:xfrm>
                  <a:off x="1413641" y="4325406"/>
                  <a:ext cx="394299" cy="394298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48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 </a:t>
                  </a:r>
                </a:p>
              </p:txBody>
            </p: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F9BFC8E-5C08-3148-BF3C-DDFC52882BA5}"/>
                </a:ext>
              </a:extLst>
            </p:cNvPr>
            <p:cNvGrpSpPr/>
            <p:nvPr/>
          </p:nvGrpSpPr>
          <p:grpSpPr>
            <a:xfrm>
              <a:off x="4945851" y="2541282"/>
              <a:ext cx="2347192" cy="2039058"/>
              <a:chOff x="4986639" y="2541282"/>
              <a:chExt cx="2347192" cy="2039058"/>
            </a:xfrm>
          </p:grpSpPr>
          <p:sp>
            <p:nvSpPr>
              <p:cNvPr id="113" name="Line 19">
                <a:extLst>
                  <a:ext uri="{FF2B5EF4-FFF2-40B4-BE49-F238E27FC236}">
                    <a16:creationId xmlns:a16="http://schemas.microsoft.com/office/drawing/2014/main" id="{C9C728F8-3678-6047-82FF-D1E42F91D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005770" y="3401735"/>
                <a:ext cx="0" cy="0"/>
              </a:xfrm>
              <a:prstGeom prst="line">
                <a:avLst/>
              </a:prstGeom>
              <a:noFill/>
              <a:ln w="1905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6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14" name="Group 11">
                <a:extLst>
                  <a:ext uri="{FF2B5EF4-FFF2-40B4-BE49-F238E27FC236}">
                    <a16:creationId xmlns:a16="http://schemas.microsoft.com/office/drawing/2014/main" id="{E8E6D660-3CAF-224D-A905-0F22296990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12422" y="3055262"/>
                <a:ext cx="1007365" cy="1097312"/>
                <a:chOff x="3861" y="4291602"/>
                <a:chExt cx="112" cy="244433"/>
              </a:xfrm>
            </p:grpSpPr>
            <p:sp>
              <p:nvSpPr>
                <p:cNvPr id="121" name="Freeform 12">
                  <a:extLst>
                    <a:ext uri="{FF2B5EF4-FFF2-40B4-BE49-F238E27FC236}">
                      <a16:creationId xmlns:a16="http://schemas.microsoft.com/office/drawing/2014/main" id="{B6038F85-2C4E-0946-A086-AE4C5C3A6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1" y="4291602"/>
                  <a:ext cx="112" cy="244433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</a:endParaRPr>
                </a:p>
              </p:txBody>
            </p:sp>
            <p:sp>
              <p:nvSpPr>
                <p:cNvPr id="122" name="Line 13">
                  <a:extLst>
                    <a:ext uri="{FF2B5EF4-FFF2-40B4-BE49-F238E27FC236}">
                      <a16:creationId xmlns:a16="http://schemas.microsoft.com/office/drawing/2014/main" id="{487C4706-1E7E-674D-B441-35BB39D7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4" y="4469918"/>
                  <a:ext cx="86" cy="0"/>
                </a:xfrm>
                <a:prstGeom prst="line">
                  <a:avLst/>
                </a:pr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</a:endParaRPr>
                </a:p>
              </p:txBody>
            </p:sp>
            <p:sp>
              <p:nvSpPr>
                <p:cNvPr id="168" name="Line 14">
                  <a:extLst>
                    <a:ext uri="{FF2B5EF4-FFF2-40B4-BE49-F238E27FC236}">
                      <a16:creationId xmlns:a16="http://schemas.microsoft.com/office/drawing/2014/main" id="{0128D749-5F95-104B-BF6F-77FFF15FD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3" y="4335680"/>
                  <a:ext cx="16" cy="0"/>
                </a:xfrm>
                <a:prstGeom prst="line">
                  <a:avLst/>
                </a:pr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</a:endParaRPr>
                </a:p>
              </p:txBody>
            </p:sp>
            <p:sp>
              <p:nvSpPr>
                <p:cNvPr id="169" name="Line 15">
                  <a:extLst>
                    <a:ext uri="{FF2B5EF4-FFF2-40B4-BE49-F238E27FC236}">
                      <a16:creationId xmlns:a16="http://schemas.microsoft.com/office/drawing/2014/main" id="{47C464ED-B1A7-D847-9777-608D67180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3" y="4379758"/>
                  <a:ext cx="16" cy="0"/>
                </a:xfrm>
                <a:prstGeom prst="line">
                  <a:avLst/>
                </a:pr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</a:endParaRPr>
                </a:p>
              </p:txBody>
            </p:sp>
            <p:sp>
              <p:nvSpPr>
                <p:cNvPr id="170" name="Line 16">
                  <a:extLst>
                    <a:ext uri="{FF2B5EF4-FFF2-40B4-BE49-F238E27FC236}">
                      <a16:creationId xmlns:a16="http://schemas.microsoft.com/office/drawing/2014/main" id="{C0B84E2E-DA73-8948-BE15-42A6B336A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3" y="4425840"/>
                  <a:ext cx="25" cy="0"/>
                </a:xfrm>
                <a:prstGeom prst="line">
                  <a:avLst/>
                </a:pr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</a:endParaRPr>
                </a:p>
              </p:txBody>
            </p:sp>
            <p:sp>
              <p:nvSpPr>
                <p:cNvPr id="171" name="Line 17">
                  <a:extLst>
                    <a:ext uri="{FF2B5EF4-FFF2-40B4-BE49-F238E27FC236}">
                      <a16:creationId xmlns:a16="http://schemas.microsoft.com/office/drawing/2014/main" id="{BED25CC9-0761-0C4E-B231-886E37DF7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3" y="4291602"/>
                  <a:ext cx="68" cy="0"/>
                </a:xfrm>
                <a:prstGeom prst="line">
                  <a:avLst/>
                </a:pr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C16E7D55-C0D1-C24A-8AF9-828E6686927F}"/>
                  </a:ext>
                </a:extLst>
              </p:cNvPr>
              <p:cNvGrpSpPr/>
              <p:nvPr/>
            </p:nvGrpSpPr>
            <p:grpSpPr>
              <a:xfrm>
                <a:off x="5359189" y="2541282"/>
                <a:ext cx="1974642" cy="1799700"/>
                <a:chOff x="4723382" y="2415376"/>
                <a:chExt cx="2374103" cy="2163771"/>
              </a:xfrm>
            </p:grpSpPr>
            <p:sp>
              <p:nvSpPr>
                <p:cNvPr id="119" name="Freeform 22">
                  <a:extLst>
                    <a:ext uri="{FF2B5EF4-FFF2-40B4-BE49-F238E27FC236}">
                      <a16:creationId xmlns:a16="http://schemas.microsoft.com/office/drawing/2014/main" id="{84527370-80F2-5942-B577-37AC159AA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785060" y="3189956"/>
                  <a:ext cx="201294" cy="423556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31684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20" name="Arc 119">
                  <a:extLst>
                    <a:ext uri="{FF2B5EF4-FFF2-40B4-BE49-F238E27FC236}">
                      <a16:creationId xmlns:a16="http://schemas.microsoft.com/office/drawing/2014/main" id="{8B130DDB-65F8-B848-9318-96998415CF15}"/>
                    </a:ext>
                  </a:extLst>
                </p:cNvPr>
                <p:cNvSpPr/>
                <p:nvPr/>
              </p:nvSpPr>
              <p:spPr>
                <a:xfrm>
                  <a:off x="4723382" y="2415376"/>
                  <a:ext cx="2163771" cy="2163771"/>
                </a:xfrm>
                <a:prstGeom prst="arc">
                  <a:avLst>
                    <a:gd name="adj1" fmla="val 15775537"/>
                    <a:gd name="adj2" fmla="val 0"/>
                  </a:avLst>
                </a:prstGeom>
                <a:ln w="1905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BD1CE3F-42D6-FA44-A8DD-6307E1DE0F54}"/>
                  </a:ext>
                </a:extLst>
              </p:cNvPr>
              <p:cNvGrpSpPr/>
              <p:nvPr/>
            </p:nvGrpSpPr>
            <p:grpSpPr>
              <a:xfrm rot="10800000">
                <a:off x="4986639" y="2780640"/>
                <a:ext cx="1974642" cy="1799700"/>
                <a:chOff x="4723382" y="2415376"/>
                <a:chExt cx="2374103" cy="2163771"/>
              </a:xfrm>
            </p:grpSpPr>
            <p:sp>
              <p:nvSpPr>
                <p:cNvPr id="117" name="Freeform 22">
                  <a:extLst>
                    <a:ext uri="{FF2B5EF4-FFF2-40B4-BE49-F238E27FC236}">
                      <a16:creationId xmlns:a16="http://schemas.microsoft.com/office/drawing/2014/main" id="{5A446F35-F98D-224E-8A8B-538563CF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785060" y="3189956"/>
                  <a:ext cx="201294" cy="423556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905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31684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2C0BE3CC-C1B5-AD4C-BA1D-4DF0545BE7E3}"/>
                    </a:ext>
                  </a:extLst>
                </p:cNvPr>
                <p:cNvSpPr/>
                <p:nvPr/>
              </p:nvSpPr>
              <p:spPr>
                <a:xfrm>
                  <a:off x="4723382" y="2415376"/>
                  <a:ext cx="2163771" cy="2163771"/>
                </a:xfrm>
                <a:prstGeom prst="arc">
                  <a:avLst>
                    <a:gd name="adj1" fmla="val 15775537"/>
                    <a:gd name="adj2" fmla="val 0"/>
                  </a:avLst>
                </a:prstGeom>
                <a:ln w="1905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3D253DA2-F383-C742-8BBC-D6AD33935B6E}"/>
                </a:ext>
              </a:extLst>
            </p:cNvPr>
            <p:cNvSpPr/>
            <p:nvPr/>
          </p:nvSpPr>
          <p:spPr bwMode="auto">
            <a:xfrm flipH="1">
              <a:off x="8130192" y="3199111"/>
              <a:ext cx="409923" cy="917547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55CFCE41-00B0-5247-8708-C76D1D3E8630}"/>
                </a:ext>
              </a:extLst>
            </p:cNvPr>
            <p:cNvSpPr/>
            <p:nvPr/>
          </p:nvSpPr>
          <p:spPr bwMode="auto">
            <a:xfrm flipH="1">
              <a:off x="3663949" y="3199111"/>
              <a:ext cx="409923" cy="917547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6F9915E4-FB94-48BE-B925-0CF6101E9B3F}"/>
              </a:ext>
            </a:extLst>
          </p:cNvPr>
          <p:cNvSpPr txBox="1">
            <a:spLocks/>
          </p:cNvSpPr>
          <p:nvPr/>
        </p:nvSpPr>
        <p:spPr>
          <a:xfrm>
            <a:off x="438305" y="1088014"/>
            <a:ext cx="5136722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 1</a:t>
            </a:r>
            <a:r>
              <a:rPr lang="en-US" sz="2800" dirty="0"/>
              <a:t>: Acquire &amp; Prepare Data</a:t>
            </a:r>
          </a:p>
        </p:txBody>
      </p:sp>
    </p:spTree>
    <p:extLst>
      <p:ext uri="{BB962C8B-B14F-4D97-AF65-F5344CB8AC3E}">
        <p14:creationId xmlns:p14="http://schemas.microsoft.com/office/powerpoint/2010/main" val="346254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E150A-A63F-471C-9709-B61674C7B52D}"/>
              </a:ext>
            </a:extLst>
          </p:cNvPr>
          <p:cNvSpPr/>
          <p:nvPr/>
        </p:nvSpPr>
        <p:spPr bwMode="auto">
          <a:xfrm>
            <a:off x="570559" y="2275895"/>
            <a:ext cx="3251278" cy="3561379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F3CACC-079D-D848-AE92-E8C2B56DA557}"/>
              </a:ext>
            </a:extLst>
          </p:cNvPr>
          <p:cNvSpPr/>
          <p:nvPr/>
        </p:nvSpPr>
        <p:spPr bwMode="auto">
          <a:xfrm>
            <a:off x="3742659" y="3016750"/>
            <a:ext cx="196104" cy="245720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34E4B0-48AB-4F4B-BD7E-E88D1899B427}"/>
              </a:ext>
            </a:extLst>
          </p:cNvPr>
          <p:cNvCxnSpPr>
            <a:cxnSpLocks/>
          </p:cNvCxnSpPr>
          <p:nvPr/>
        </p:nvCxnSpPr>
        <p:spPr>
          <a:xfrm flipH="1" flipV="1">
            <a:off x="7165440" y="4297761"/>
            <a:ext cx="1348853" cy="6105"/>
          </a:xfrm>
          <a:prstGeom prst="line">
            <a:avLst/>
          </a:prstGeom>
          <a:ln w="19050">
            <a:solidFill>
              <a:schemeClr val="tx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9513E0E-8D11-47A7-AF39-45828A6911FE}"/>
              </a:ext>
            </a:extLst>
          </p:cNvPr>
          <p:cNvSpPr/>
          <p:nvPr/>
        </p:nvSpPr>
        <p:spPr bwMode="auto">
          <a:xfrm>
            <a:off x="8514095" y="3468068"/>
            <a:ext cx="3251278" cy="165033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8CFDC-123D-4849-8132-4B9FDA22157B}"/>
              </a:ext>
            </a:extLst>
          </p:cNvPr>
          <p:cNvSpPr/>
          <p:nvPr/>
        </p:nvSpPr>
        <p:spPr bwMode="auto">
          <a:xfrm>
            <a:off x="810127" y="2918715"/>
            <a:ext cx="2772142" cy="74066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93E43BD-C6B2-4D91-8F47-2871F38894DC}"/>
              </a:ext>
            </a:extLst>
          </p:cNvPr>
          <p:cNvSpPr/>
          <p:nvPr/>
        </p:nvSpPr>
        <p:spPr bwMode="auto">
          <a:xfrm>
            <a:off x="810127" y="3871118"/>
            <a:ext cx="2772142" cy="7386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CE89132-B9CF-4A12-8007-6121C496A030}"/>
              </a:ext>
            </a:extLst>
          </p:cNvPr>
          <p:cNvSpPr/>
          <p:nvPr/>
        </p:nvSpPr>
        <p:spPr bwMode="auto">
          <a:xfrm>
            <a:off x="810127" y="4823522"/>
            <a:ext cx="2772142" cy="7386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B153EB-0D40-4658-B018-C4BA5E1B45A3}"/>
              </a:ext>
            </a:extLst>
          </p:cNvPr>
          <p:cNvSpPr/>
          <p:nvPr/>
        </p:nvSpPr>
        <p:spPr bwMode="auto">
          <a:xfrm>
            <a:off x="8745108" y="4093775"/>
            <a:ext cx="2770632" cy="74066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Car value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9ABF68-592C-40E1-802E-F3C81693107E}"/>
              </a:ext>
            </a:extLst>
          </p:cNvPr>
          <p:cNvSpPr/>
          <p:nvPr/>
        </p:nvSpPr>
        <p:spPr bwMode="auto">
          <a:xfrm>
            <a:off x="4931121" y="3016749"/>
            <a:ext cx="2574233" cy="257423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225CA-84BB-4C0B-A1E4-948EA0E03F35}"/>
              </a:ext>
            </a:extLst>
          </p:cNvPr>
          <p:cNvSpPr/>
          <p:nvPr/>
        </p:nvSpPr>
        <p:spPr bwMode="auto">
          <a:xfrm>
            <a:off x="4830578" y="4628035"/>
            <a:ext cx="2772142" cy="84592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Model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E13C980-E81F-EB4A-81DA-0996AC98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AI models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4EF732-65A6-D649-AC1B-2879864011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118" y="1082788"/>
            <a:ext cx="11567160" cy="387798"/>
          </a:xfrm>
        </p:spPr>
        <p:txBody>
          <a:bodyPr/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 2</a:t>
            </a:r>
            <a:r>
              <a:rPr lang="en-US" sz="2800" dirty="0"/>
              <a:t>: Build and Train</a:t>
            </a:r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E32D2C72-8C41-D244-B8B8-310B2900E8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2967" y="3497262"/>
            <a:ext cx="1007365" cy="1097312"/>
            <a:chOff x="3861" y="4291602"/>
            <a:chExt cx="112" cy="244433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3F8B3F14-F539-E547-89D2-5F6A7525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242E0B58-E01B-8249-A9EF-FB29FDDF6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43" name="Line 14">
              <a:extLst>
                <a:ext uri="{FF2B5EF4-FFF2-40B4-BE49-F238E27FC236}">
                  <a16:creationId xmlns:a16="http://schemas.microsoft.com/office/drawing/2014/main" id="{450BF87F-AB00-3840-A272-CEDE16B6B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864497AC-2698-124C-B259-E1E328B04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70EA48C4-25C6-B044-B9A2-A76AD4311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4DAD2D03-9806-194B-A325-A04E492D4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20BCF-4966-E044-898C-5D305D837379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3582268" y="4297761"/>
            <a:ext cx="1348853" cy="6105"/>
          </a:xfrm>
          <a:prstGeom prst="line">
            <a:avLst/>
          </a:prstGeom>
          <a:ln w="19050">
            <a:solidFill>
              <a:schemeClr val="tx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612C9922-8CC2-AB4B-A780-A98274E473FD}"/>
              </a:ext>
            </a:extLst>
          </p:cNvPr>
          <p:cNvSpPr/>
          <p:nvPr/>
        </p:nvSpPr>
        <p:spPr>
          <a:xfrm>
            <a:off x="3579002" y="3283527"/>
            <a:ext cx="683546" cy="1898669"/>
          </a:xfrm>
          <a:prstGeom prst="rightBracket">
            <a:avLst>
              <a:gd name="adj" fmla="val 0"/>
            </a:avLst>
          </a:prstGeom>
          <a:ln w="19050">
            <a:solidFill>
              <a:schemeClr val="tx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4" grpId="0" animBg="1"/>
      <p:bldP spid="5" grpId="0" animBg="1"/>
      <p:bldP spid="170" grpId="0" animBg="1"/>
      <p:bldP spid="171" grpId="0" animBg="1"/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4BE-0D75-49C5-A7B0-A9CD3BE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CD8C-0022-4A11-BB6A-C6E7A24826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Online Image Placeholder 6">
            <a:extLst>
              <a:ext uri="{FF2B5EF4-FFF2-40B4-BE49-F238E27FC236}">
                <a16:creationId xmlns:a16="http://schemas.microsoft.com/office/drawing/2014/main" id="{EEB52EAB-0406-410F-8179-8807F95B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" y="-1"/>
            <a:ext cx="11825906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97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4.xml><?xml version="1.0" encoding="utf-8"?>
<a:theme xmlns:a="http://schemas.openxmlformats.org/drawingml/2006/main" name="Azure Template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5.xml><?xml version="1.0" encoding="utf-8"?>
<a:theme xmlns:a="http://schemas.openxmlformats.org/drawingml/2006/main" name="1_MSFT Azure ">
  <a:themeElements>
    <a:clrScheme name="Azure">
      <a:dk1>
        <a:sysClr val="windowText" lastClr="000000"/>
      </a:dk1>
      <a:lt1>
        <a:sysClr val="window" lastClr="FFFFFF"/>
      </a:lt1>
      <a:dk2>
        <a:srgbClr val="0078D4"/>
      </a:dk2>
      <a:lt2>
        <a:srgbClr val="EBEBEB"/>
      </a:lt2>
      <a:accent1>
        <a:srgbClr val="50E6FF"/>
      </a:accent1>
      <a:accent2>
        <a:srgbClr val="3C3C41"/>
      </a:accent2>
      <a:accent3>
        <a:srgbClr val="75757A"/>
      </a:accent3>
      <a:accent4>
        <a:srgbClr val="EBEBE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EB113CA-C652-4EDE-851B-7E09446BD8F3}" vid="{F42B78DA-A33F-4A43-9CCD-5B4ACB75A40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AEB0EB7228240907FA19AC32ECBD8" ma:contentTypeVersion="4" ma:contentTypeDescription="Create a new document." ma:contentTypeScope="" ma:versionID="f17455c904de93271be0ad02feb45441">
  <xsd:schema xmlns:xsd="http://www.w3.org/2001/XMLSchema" xmlns:xs="http://www.w3.org/2001/XMLSchema" xmlns:p="http://schemas.microsoft.com/office/2006/metadata/properties" xmlns:ns2="dfd83ee5-5ac7-49e3-b20e-823d55a5de20" targetNamespace="http://schemas.microsoft.com/office/2006/metadata/properties" ma:root="true" ma:fieldsID="bacc6dcf80f177e9f046a2a3648ab228" ns2:_="">
    <xsd:import namespace="dfd83ee5-5ac7-49e3-b20e-823d55a5d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3ee5-5ac7-49e3-b20e-823d55a5d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E2F70E-6371-44A6-A212-5D561288DCD4}"/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7d3974d-46f7-4cfd-89cd-4e9d6059d1b6"/>
    <ds:schemaRef ds:uri="http://purl.org/dc/elements/1.1/"/>
    <ds:schemaRef ds:uri="ddb0597f-8e9a-4a23-b2e2-042b80ce4c1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1156</Words>
  <Application>Microsoft Office PowerPoint</Application>
  <PresentationFormat>Custom</PresentationFormat>
  <Paragraphs>321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MSFT Azure </vt:lpstr>
      <vt:lpstr>MGXFY15</vt:lpstr>
      <vt:lpstr>5-50111_Build 2017_LIGHT GRAY TEMPLATE</vt:lpstr>
      <vt:lpstr>Azure Template</vt:lpstr>
      <vt:lpstr>1_MSFT Azure </vt:lpstr>
      <vt:lpstr>Develop and deploy your own Machine Learning model on Azure</vt:lpstr>
      <vt:lpstr>Azure AI</vt:lpstr>
      <vt:lpstr>Machine Learning on Azure</vt:lpstr>
      <vt:lpstr>Building your own AI models</vt:lpstr>
      <vt:lpstr>What Data Science can predict</vt:lpstr>
      <vt:lpstr>Building your own AI models</vt:lpstr>
      <vt:lpstr>Building your own AI models</vt:lpstr>
      <vt:lpstr>Building your own AI models</vt:lpstr>
      <vt:lpstr>PowerPoint Presentation</vt:lpstr>
      <vt:lpstr>Building your own AI models</vt:lpstr>
      <vt:lpstr>ML Model iterative improvement</vt:lpstr>
      <vt:lpstr>Building your own AI models </vt:lpstr>
      <vt:lpstr>Demo</vt:lpstr>
      <vt:lpstr>Demo Summary</vt:lpstr>
      <vt:lpstr>Develop and deploy your own Machine Learning model on Azure</vt:lpstr>
      <vt:lpstr>Appendix</vt:lpstr>
      <vt:lpstr>DevOps loop for data science </vt:lpstr>
      <vt:lpstr>Model creation is typically a time consuming process </vt:lpstr>
      <vt:lpstr>Automated Machine Learning accelerates  model development  </vt:lpstr>
      <vt:lpstr>Powerful infrastructure</vt:lpstr>
      <vt:lpstr>Model deployment</vt:lpstr>
      <vt:lpstr>Drone-based electric grid inspector powered by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 @ Ignite</dc:title>
  <dc:creator>Serina Kaye</dc:creator>
  <cp:lastModifiedBy>clement Le Roux</cp:lastModifiedBy>
  <cp:revision>218</cp:revision>
  <dcterms:modified xsi:type="dcterms:W3CDTF">2019-03-29T08:08:46Z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0x010100E55AEB0EB7228240907FA19AC32ECBD8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Track">
    <vt:lpwstr/>
  </property>
  <property fmtid="{D5CDD505-2E9C-101B-9397-08002B2CF9AE}" pid="7" name="Event Location">
    <vt:lpwstr>84;#Las Vegas|e731b1e0-234c-4781-a780-e65aa36c0b98</vt:lpwstr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TaxKeyword">
    <vt:lpwstr>79;#Microsoft Ready|3ca26e5f-dc1b-4496-bbb3-9dc6901a235f</vt:lpwstr>
  </property>
  <property fmtid="{D5CDD505-2E9C-101B-9397-08002B2CF9AE}" pid="11" name="Audience1">
    <vt:lpwstr/>
  </property>
  <property fmtid="{D5CDD505-2E9C-101B-9397-08002B2CF9AE}" pid="12" name="Event Name">
    <vt:lpwstr>Microsoft Ready - Venetian</vt:lpwstr>
  </property>
  <property fmtid="{D5CDD505-2E9C-101B-9397-08002B2CF9AE}" pid="13" name="Event Venue">
    <vt:lpwstr>Venetian - Las Vegas, NV</vt:lpwstr>
  </property>
  <property fmtid="{D5CDD505-2E9C-101B-9397-08002B2CF9AE}" pid="14" name="Session Code">
    <vt:lpwstr>SPEC-DP225</vt:lpwstr>
  </property>
  <property fmtid="{D5CDD505-2E9C-101B-9397-08002B2CF9AE}" pid="15" name="External Speaker">
    <vt:lpwstr>Joseph Sirosh; Joseph Sirosh</vt:lpwstr>
  </property>
  <property fmtid="{D5CDD505-2E9C-101B-9397-08002B2CF9AE}" pid="16" name="Event Start Date">
    <vt:filetime>2017-07-15T00:00:00Z</vt:filetime>
  </property>
  <property fmtid="{D5CDD505-2E9C-101B-9397-08002B2CF9AE}" pid="17" name="Event End Date">
    <vt:filetime>2017-07-22T00:00:00Z</vt:filetime>
  </property>
  <property fmtid="{D5CDD505-2E9C-101B-9397-08002B2CF9AE}" pid="18" name="Content Owner">
    <vt:lpwstr>Anand Raman</vt:lpwstr>
  </property>
  <property fmtid="{D5CDD505-2E9C-101B-9397-08002B2CF9AE}" pid="19" name="Content Owner EmailAddress">
    <vt:lpwstr>aram@microsoft.com</vt:lpwstr>
  </property>
  <property fmtid="{D5CDD505-2E9C-101B-9397-08002B2CF9AE}" pid="20" name="MSIP_Label_f42aa342-8706-4288-bd11-ebb85995028c_Enabled">
    <vt:lpwstr>True</vt:lpwstr>
  </property>
  <property fmtid="{D5CDD505-2E9C-101B-9397-08002B2CF9AE}" pid="21" name="MSIP_Label_f42aa342-8706-4288-bd11-ebb85995028c_SiteId">
    <vt:lpwstr>72f988bf-86f1-41af-91ab-2d7cd011db47</vt:lpwstr>
  </property>
  <property fmtid="{D5CDD505-2E9C-101B-9397-08002B2CF9AE}" pid="22" name="MSIP_Label_f42aa342-8706-4288-bd11-ebb85995028c_Ref">
    <vt:lpwstr>https://api.informationprotection.azure.com/api/72f988bf-86f1-41af-91ab-2d7cd011db47</vt:lpwstr>
  </property>
  <property fmtid="{D5CDD505-2E9C-101B-9397-08002B2CF9AE}" pid="23" name="MSIP_Label_f42aa342-8706-4288-bd11-ebb85995028c_Owner">
    <vt:lpwstr>nageshp@microsoft.com</vt:lpwstr>
  </property>
  <property fmtid="{D5CDD505-2E9C-101B-9397-08002B2CF9AE}" pid="24" name="MSIP_Label_f42aa342-8706-4288-bd11-ebb85995028c_SetDate">
    <vt:lpwstr>2017-08-16T09:51:34.9058601-07:00</vt:lpwstr>
  </property>
  <property fmtid="{D5CDD505-2E9C-101B-9397-08002B2CF9AE}" pid="25" name="MSIP_Label_f42aa342-8706-4288-bd11-ebb85995028c_Name">
    <vt:lpwstr>General</vt:lpwstr>
  </property>
  <property fmtid="{D5CDD505-2E9C-101B-9397-08002B2CF9AE}" pid="26" name="MSIP_Label_f42aa342-8706-4288-bd11-ebb85995028c_Application">
    <vt:lpwstr>Microsoft Azure Information Protection</vt:lpwstr>
  </property>
  <property fmtid="{D5CDD505-2E9C-101B-9397-08002B2CF9AE}" pid="27" name="MSIP_Label_f42aa342-8706-4288-bd11-ebb85995028c_Extended_MSFT_Method">
    <vt:lpwstr>Automatic</vt:lpwstr>
  </property>
  <property fmtid="{D5CDD505-2E9C-101B-9397-08002B2CF9AE}" pid="28" name="Sensitivity">
    <vt:lpwstr>General</vt:lpwstr>
  </property>
</Properties>
</file>