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2" r:id="rId5"/>
  </p:sldMasterIdLst>
  <p:notesMasterIdLst>
    <p:notesMasterId r:id="rId15"/>
  </p:notesMasterIdLst>
  <p:handoutMasterIdLst>
    <p:handoutMasterId r:id="rId16"/>
  </p:handoutMasterIdLst>
  <p:sldIdLst>
    <p:sldId id="621" r:id="rId6"/>
    <p:sldId id="622" r:id="rId7"/>
    <p:sldId id="626" r:id="rId8"/>
    <p:sldId id="625" r:id="rId9"/>
    <p:sldId id="624" r:id="rId10"/>
    <p:sldId id="627" r:id="rId11"/>
    <p:sldId id="623" r:id="rId12"/>
    <p:sldId id="628" r:id="rId13"/>
    <p:sldId id="62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B3"/>
    <a:srgbClr val="00487E"/>
    <a:srgbClr val="66CCFF"/>
    <a:srgbClr val="4FB4FF"/>
    <a:srgbClr val="D1EBFF"/>
    <a:srgbClr val="8FCFFF"/>
    <a:srgbClr val="0064B4"/>
    <a:srgbClr val="1B4986"/>
    <a:srgbClr val="E7F5FF"/>
    <a:srgbClr val="018E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34" autoAdjust="0"/>
    <p:restoredTop sz="91297" autoAdjust="0"/>
  </p:normalViewPr>
  <p:slideViewPr>
    <p:cSldViewPr snapToGrid="0">
      <p:cViewPr varScale="1">
        <p:scale>
          <a:sx n="102" d="100"/>
          <a:sy n="102" d="100"/>
        </p:scale>
        <p:origin x="-1784" y="-104"/>
      </p:cViewPr>
      <p:guideLst>
        <p:guide orient="horz" pos="2208"/>
        <p:guide pos="2832"/>
      </p:guideLst>
    </p:cSldViewPr>
  </p:slideViewPr>
  <p:outlineViewPr>
    <p:cViewPr>
      <p:scale>
        <a:sx n="33" d="100"/>
        <a:sy n="33" d="100"/>
      </p:scale>
      <p:origin x="0" y="25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AFD8E4-3368-4E71-85B6-4D81D0249CED}" type="datetimeFigureOut">
              <a:rPr lang="en-US" smtClean="0"/>
              <a:pPr/>
              <a:t>07/10/13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DCC8D4-D807-4035-9F8C-5BC0D563AE79}" type="slidenum">
              <a:rPr lang="en-US" smtClean="0"/>
              <a:pPr/>
              <a:t>‹#›</a:t>
            </a:fld>
            <a:endParaRPr lang="en-US" dirty="0"/>
          </a:p>
        </p:txBody>
      </p:sp>
    </p:spTree>
    <p:extLst>
      <p:ext uri="{BB962C8B-B14F-4D97-AF65-F5344CB8AC3E}">
        <p14:creationId xmlns:p14="http://schemas.microsoft.com/office/powerpoint/2010/main" val="12158398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3F531D-2A60-483C-ACF2-293F4565AB37}" type="datetimeFigureOut">
              <a:rPr lang="en-US" smtClean="0"/>
              <a:pPr/>
              <a:t>07/10/13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EF7738-14D5-495D-A07F-C2A304045B92}" type="slidenum">
              <a:rPr lang="en-US" smtClean="0"/>
              <a:pPr/>
              <a:t>‹#›</a:t>
            </a:fld>
            <a:endParaRPr lang="en-US" dirty="0"/>
          </a:p>
        </p:txBody>
      </p:sp>
    </p:spTree>
    <p:extLst>
      <p:ext uri="{BB962C8B-B14F-4D97-AF65-F5344CB8AC3E}">
        <p14:creationId xmlns:p14="http://schemas.microsoft.com/office/powerpoint/2010/main" val="20518708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EF7738-14D5-495D-A07F-C2A304045B9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EF7738-14D5-495D-A07F-C2A304045B9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EF7738-14D5-495D-A07F-C2A304045B9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EF7738-14D5-495D-A07F-C2A304045B9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EF7738-14D5-495D-A07F-C2A304045B9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EF7738-14D5-495D-A07F-C2A304045B92}"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EF7738-14D5-495D-A07F-C2A304045B92}"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EF7738-14D5-495D-A07F-C2A304045B9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EF7738-14D5-495D-A07F-C2A304045B9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7.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jpe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slide">
    <p:spTree>
      <p:nvGrpSpPr>
        <p:cNvPr id="1" name=""/>
        <p:cNvGrpSpPr/>
        <p:nvPr/>
      </p:nvGrpSpPr>
      <p:grpSpPr>
        <a:xfrm>
          <a:off x="0" y="0"/>
          <a:ext cx="0" cy="0"/>
          <a:chOff x="0" y="0"/>
          <a:chExt cx="0" cy="0"/>
        </a:xfrm>
      </p:grpSpPr>
      <p:pic>
        <p:nvPicPr>
          <p:cNvPr id="7" name="Picture 6" descr="wave.png"/>
          <p:cNvPicPr>
            <a:picLocks noChangeAspect="1"/>
          </p:cNvPicPr>
          <p:nvPr userDrawn="1"/>
        </p:nvPicPr>
        <p:blipFill>
          <a:blip r:embed="rId2" cstate="screen"/>
          <a:stretch>
            <a:fillRect/>
          </a:stretch>
        </p:blipFill>
        <p:spPr>
          <a:xfrm>
            <a:off x="0" y="1548384"/>
            <a:ext cx="9144000" cy="3557016"/>
          </a:xfrm>
          <a:prstGeom prst="rect">
            <a:avLst/>
          </a:prstGeom>
        </p:spPr>
      </p:pic>
      <p:sp>
        <p:nvSpPr>
          <p:cNvPr id="2" name="Title 1"/>
          <p:cNvSpPr>
            <a:spLocks noGrp="1"/>
          </p:cNvSpPr>
          <p:nvPr>
            <p:ph type="ctrTitle"/>
          </p:nvPr>
        </p:nvSpPr>
        <p:spPr>
          <a:xfrm>
            <a:off x="609600" y="3886200"/>
            <a:ext cx="7772400" cy="762000"/>
          </a:xfrm>
          <a:prstGeom prst="rect">
            <a:avLst/>
          </a:prstGeom>
        </p:spPr>
        <p:txBody>
          <a:bodyPr/>
          <a:lstStyle>
            <a:lvl1pPr algn="ctr">
              <a:defRPr sz="4400">
                <a:solidFill>
                  <a:schemeClr val="tx1">
                    <a:lumMod val="85000"/>
                    <a:lumOff val="1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9" descr="HCL Logo"/>
          <p:cNvPicPr>
            <a:picLocks noChangeArrowheads="1"/>
          </p:cNvPicPr>
          <p:nvPr userDrawn="1"/>
        </p:nvPicPr>
        <p:blipFill>
          <a:blip r:embed="rId3" cstate="screen"/>
          <a:srcRect/>
          <a:stretch>
            <a:fillRect/>
          </a:stretch>
        </p:blipFill>
        <p:spPr bwMode="auto">
          <a:xfrm>
            <a:off x="8062913" y="76200"/>
            <a:ext cx="1004887" cy="1682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839200" y="6477000"/>
            <a:ext cx="304800" cy="365125"/>
          </a:xfrm>
          <a:prstGeom prst="rect">
            <a:avLst/>
          </a:prstGeom>
        </p:spPr>
        <p:txBody>
          <a:bodyPr/>
          <a:lstStyle/>
          <a:p>
            <a:fld id="{61E7576B-1F87-412C-B243-1E83F5B1C5A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22238"/>
            <a:ext cx="6019800" cy="411162"/>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839200" y="6477000"/>
            <a:ext cx="304800" cy="365125"/>
          </a:xfrm>
          <a:prstGeom prst="rect">
            <a:avLst/>
          </a:prstGeom>
        </p:spPr>
        <p:txBody>
          <a:bodyPr/>
          <a:lstStyle/>
          <a:p>
            <a:fld id="{61E7576B-1F87-412C-B243-1E83F5B1C5A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839200" y="6477000"/>
            <a:ext cx="304800" cy="365125"/>
          </a:xfrm>
          <a:prstGeom prst="rect">
            <a:avLst/>
          </a:prstGeom>
        </p:spPr>
        <p:txBody>
          <a:bodyPr/>
          <a:lstStyle/>
          <a:p>
            <a:fld id="{61E7576B-1F87-412C-B243-1E83F5B1C5A4}"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C0278BE-3246-4309-82EC-3E2EE5111A2D}"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03"/>
          <p:cNvPicPr>
            <a:picLocks noChangeAspect="1" noChangeArrowheads="1"/>
          </p:cNvPicPr>
          <p:nvPr userDrawn="1"/>
        </p:nvPicPr>
        <p:blipFill>
          <a:blip r:embed="rId2" cstate="screen"/>
          <a:srcRect/>
          <a:stretch>
            <a:fillRect/>
          </a:stretch>
        </p:blipFill>
        <p:spPr bwMode="gray">
          <a:xfrm>
            <a:off x="0" y="2428875"/>
            <a:ext cx="9144000" cy="1884363"/>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cstate="screen"/>
          <a:srcRect/>
          <a:stretch>
            <a:fillRect/>
          </a:stretch>
        </p:blipFill>
        <p:spPr bwMode="auto">
          <a:xfrm>
            <a:off x="8001000" y="6553200"/>
            <a:ext cx="987425" cy="165100"/>
          </a:xfrm>
          <a:prstGeom prst="rect">
            <a:avLst/>
          </a:prstGeom>
          <a:noFill/>
          <a:ln w="9525">
            <a:noFill/>
            <a:miter lim="800000"/>
            <a:headEnd/>
            <a:tailEnd/>
          </a:ln>
        </p:spPr>
      </p:pic>
      <p:sp>
        <p:nvSpPr>
          <p:cNvPr id="180227" name="Rectangle 3"/>
          <p:cNvSpPr>
            <a:spLocks noGrp="1" noChangeArrowheads="1"/>
          </p:cNvSpPr>
          <p:nvPr>
            <p:ph type="ctrTitle"/>
          </p:nvPr>
        </p:nvSpPr>
        <p:spPr>
          <a:xfrm>
            <a:off x="304800" y="1714500"/>
            <a:ext cx="7696200" cy="1470025"/>
          </a:xfrm>
        </p:spPr>
        <p:txBody>
          <a:bodyPr lIns="91440" rIns="91440" anchor="b"/>
          <a:lstStyle>
            <a:lvl1pPr>
              <a:lnSpc>
                <a:spcPct val="125000"/>
              </a:lnSpc>
              <a:defRPr sz="2800"/>
            </a:lvl1pPr>
          </a:lstStyle>
          <a:p>
            <a:r>
              <a:rPr lang="en-US"/>
              <a:t>Click to edit Master title style</a:t>
            </a:r>
          </a:p>
        </p:txBody>
      </p:sp>
      <p:sp>
        <p:nvSpPr>
          <p:cNvPr id="180229" name="Rectangle 5"/>
          <p:cNvSpPr>
            <a:spLocks noGrp="1" noChangeArrowheads="1"/>
          </p:cNvSpPr>
          <p:nvPr>
            <p:ph type="subTitle" sz="quarter" idx="1"/>
          </p:nvPr>
        </p:nvSpPr>
        <p:spPr>
          <a:xfrm>
            <a:off x="304800" y="3314700"/>
            <a:ext cx="7696200" cy="1447800"/>
          </a:xfrm>
        </p:spPr>
        <p:txBody>
          <a:bodyPr/>
          <a:lstStyle>
            <a:lvl1pPr marL="0" indent="0">
              <a:buFont typeface="Wingdings 2" pitchFamily="18" charset="2"/>
              <a:buNone/>
              <a:defRPr sz="1800" b="1">
                <a:solidFill>
                  <a:srgbClr val="5F5F5F"/>
                </a:solidFill>
              </a:defRPr>
            </a:lvl1pPr>
          </a:lstStyle>
          <a:p>
            <a:r>
              <a:rPr lang="en-US"/>
              <a:t>Click to edit Master subtitle style</a:t>
            </a:r>
          </a:p>
        </p:txBody>
      </p:sp>
    </p:spTree>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3A4A0323-BE13-4A79-9E5C-4699B079E74B}" type="slidenum">
              <a:rPr lang="en-US">
                <a:solidFill>
                  <a:srgbClr val="000000"/>
                </a:solidFill>
              </a:rPr>
              <a:pPr>
                <a:defRPr/>
              </a:pPr>
              <a:t>‹#›</a:t>
            </a:fld>
            <a:endParaRPr lang="en-US" dirty="0">
              <a:solidFill>
                <a:srgbClr val="000000"/>
              </a:solidFill>
            </a:endParaRPr>
          </a:p>
        </p:txBody>
      </p:sp>
    </p:spTree>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9542F4F1-549B-430C-AA65-C652EF7AFF5F}" type="slidenum">
              <a:rPr lang="en-US">
                <a:solidFill>
                  <a:srgbClr val="000000"/>
                </a:solidFill>
              </a:rPr>
              <a:pPr>
                <a:defRPr/>
              </a:pPr>
              <a:t>‹#›</a:t>
            </a:fld>
            <a:endParaRPr lang="en-US" dirty="0">
              <a:solidFill>
                <a:srgbClr val="000000"/>
              </a:solidFill>
            </a:endParaRPr>
          </a:p>
        </p:txBody>
      </p:sp>
    </p:spTree>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96EBABAC-3141-46BF-90EE-89DBF4DE5D5A}" type="slidenum">
              <a:rPr lang="en-US">
                <a:solidFill>
                  <a:srgbClr val="000000"/>
                </a:solidFill>
              </a:rPr>
              <a:pPr>
                <a:defRPr/>
              </a:pPr>
              <a:t>‹#›</a:t>
            </a:fld>
            <a:endParaRPr lang="en-US" dirty="0">
              <a:solidFill>
                <a:srgbClr val="000000"/>
              </a:solidFill>
            </a:endParaRPr>
          </a:p>
        </p:txBody>
      </p:sp>
    </p:spTree>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AC062ED9-FFF4-486A-8880-315064D5C6D0}" type="slidenum">
              <a:rPr lang="en-US">
                <a:solidFill>
                  <a:srgbClr val="000000"/>
                </a:solidFill>
              </a:rPr>
              <a:pPr>
                <a:defRPr/>
              </a:pPr>
              <a:t>‹#›</a:t>
            </a:fld>
            <a:endParaRPr lang="en-US" dirty="0">
              <a:solidFill>
                <a:srgbClr val="000000"/>
              </a:solidFill>
            </a:endParaRPr>
          </a:p>
        </p:txBody>
      </p:sp>
    </p:spTree>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6F32D09F-16D0-41AA-A60E-CD34E7FDBEC6}" type="slidenum">
              <a:rPr lang="en-US">
                <a:solidFill>
                  <a:srgbClr val="000000"/>
                </a:solidFill>
              </a:rPr>
              <a:pPr>
                <a:defRPr/>
              </a:pPr>
              <a:t>‹#›</a:t>
            </a:fld>
            <a:endParaRPr lang="en-US" dirty="0">
              <a:solidFill>
                <a:srgbClr val="000000"/>
              </a:solidFill>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pic>
        <p:nvPicPr>
          <p:cNvPr id="7" name="Picture 6" descr="top-wave.png"/>
          <p:cNvPicPr>
            <a:picLocks noChangeAspect="1"/>
          </p:cNvPicPr>
          <p:nvPr userDrawn="1"/>
        </p:nvPicPr>
        <p:blipFill>
          <a:blip r:embed="rId2" cstate="screen"/>
          <a:stretch>
            <a:fillRect/>
          </a:stretch>
        </p:blipFill>
        <p:spPr>
          <a:xfrm>
            <a:off x="0" y="0"/>
            <a:ext cx="9144000" cy="1042416"/>
          </a:xfrm>
          <a:prstGeom prst="rect">
            <a:avLst/>
          </a:prstGeom>
        </p:spPr>
      </p:pic>
      <p:sp>
        <p:nvSpPr>
          <p:cNvPr id="8" name="Title Placeholder 1"/>
          <p:cNvSpPr>
            <a:spLocks noGrp="1"/>
          </p:cNvSpPr>
          <p:nvPr>
            <p:ph type="title"/>
          </p:nvPr>
        </p:nvSpPr>
        <p:spPr>
          <a:xfrm>
            <a:off x="76200" y="122238"/>
            <a:ext cx="6019800" cy="411162"/>
          </a:xfrm>
          <a:prstGeom prst="rect">
            <a:avLst/>
          </a:prstGeom>
        </p:spPr>
        <p:txBody>
          <a:bodyPr vert="horz" lIns="91440" tIns="45720" rIns="91440" bIns="45720" rtlCol="0" anchor="ctr">
            <a:noAutofit/>
          </a:bodyPr>
          <a:lstStyle>
            <a:lvl1pPr>
              <a:defRPr>
                <a:solidFill>
                  <a:schemeClr val="tx1">
                    <a:lumMod val="85000"/>
                    <a:lumOff val="15000"/>
                  </a:schemeClr>
                </a:solidFill>
              </a:defRPr>
            </a:lvl1pPr>
          </a:lstStyle>
          <a:p>
            <a:r>
              <a:rPr lang="en-US" dirty="0" smtClean="0"/>
              <a:t>Click to edit Master title style</a:t>
            </a:r>
            <a:endParaRPr lang="en-US" dirty="0"/>
          </a:p>
        </p:txBody>
      </p:sp>
      <p:pic>
        <p:nvPicPr>
          <p:cNvPr id="19" name="Picture 9" descr="HCL Logo"/>
          <p:cNvPicPr>
            <a:picLocks noChangeArrowheads="1"/>
          </p:cNvPicPr>
          <p:nvPr userDrawn="1"/>
        </p:nvPicPr>
        <p:blipFill>
          <a:blip r:embed="rId3" cstate="screen"/>
          <a:srcRect/>
          <a:stretch>
            <a:fillRect/>
          </a:stretch>
        </p:blipFill>
        <p:spPr bwMode="auto">
          <a:xfrm>
            <a:off x="8062913" y="76200"/>
            <a:ext cx="1004887" cy="168275"/>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AB54B018-24F2-477D-813F-AAA2EB211A88}" type="slidenum">
              <a:rPr lang="en-US">
                <a:solidFill>
                  <a:srgbClr val="000000"/>
                </a:solidFill>
              </a:rPr>
              <a:pPr>
                <a:defRPr/>
              </a:pPr>
              <a:t>‹#›</a:t>
            </a:fld>
            <a:endParaRPr lang="en-US" dirty="0">
              <a:solidFill>
                <a:srgbClr val="000000"/>
              </a:solidFill>
            </a:endParaRPr>
          </a:p>
        </p:txBody>
      </p:sp>
    </p:spTree>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D28EB8F-E28E-4B15-9710-27F0FEDA666C}" type="slidenum">
              <a:rPr lang="en-US">
                <a:solidFill>
                  <a:srgbClr val="000000"/>
                </a:solidFill>
              </a:rPr>
              <a:pPr>
                <a:defRPr/>
              </a:pPr>
              <a:t>‹#›</a:t>
            </a:fld>
            <a:endParaRPr lang="en-US" dirty="0">
              <a:solidFill>
                <a:srgbClr val="000000"/>
              </a:solidFill>
            </a:endParaRPr>
          </a:p>
        </p:txBody>
      </p:sp>
    </p:spTree>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59EBA99-8512-4F20-9D06-42B65E330999}" type="slidenum">
              <a:rPr lang="en-US">
                <a:solidFill>
                  <a:srgbClr val="000000"/>
                </a:solidFill>
              </a:rPr>
              <a:pPr>
                <a:defRPr/>
              </a:pPr>
              <a:t>‹#›</a:t>
            </a:fld>
            <a:endParaRPr lang="en-US" dirty="0">
              <a:solidFill>
                <a:srgbClr val="000000"/>
              </a:solidFill>
            </a:endParaRPr>
          </a:p>
        </p:txBody>
      </p:sp>
    </p:spTree>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0E6B9B9-7E91-4AF7-8546-5229D2DA445C}" type="slidenum">
              <a:rPr lang="en-US">
                <a:solidFill>
                  <a:srgbClr val="000000"/>
                </a:solidFill>
              </a:rPr>
              <a:pPr>
                <a:defRPr/>
              </a:pPr>
              <a:t>‹#›</a:t>
            </a:fld>
            <a:endParaRPr lang="en-US" dirty="0">
              <a:solidFill>
                <a:srgbClr val="000000"/>
              </a:solidFill>
            </a:endParaRPr>
          </a:p>
        </p:txBody>
      </p:sp>
    </p:spTree>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875"/>
            <a:ext cx="2133600" cy="5500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875"/>
            <a:ext cx="6248400" cy="5500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1FBD3F0-0C1B-4A6C-A06A-832006ECE9F8}" type="slidenum">
              <a:rPr lang="en-US">
                <a:solidFill>
                  <a:srgbClr val="000000"/>
                </a:solidFill>
              </a:rPr>
              <a:pPr>
                <a:defRPr/>
              </a:pPr>
              <a:t>‹#›</a:t>
            </a:fld>
            <a:endParaRPr lang="en-US" dirty="0">
              <a:solidFill>
                <a:srgbClr val="000000"/>
              </a:solidFill>
            </a:endParaRPr>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Index">
    <p:spTree>
      <p:nvGrpSpPr>
        <p:cNvPr id="1" name=""/>
        <p:cNvGrpSpPr/>
        <p:nvPr/>
      </p:nvGrpSpPr>
      <p:grpSpPr>
        <a:xfrm>
          <a:off x="0" y="0"/>
          <a:ext cx="0" cy="0"/>
          <a:chOff x="0" y="0"/>
          <a:chExt cx="0" cy="0"/>
        </a:xfrm>
      </p:grpSpPr>
      <p:pic>
        <p:nvPicPr>
          <p:cNvPr id="7" name="Picture 6" descr="top-wave.png"/>
          <p:cNvPicPr>
            <a:picLocks noChangeAspect="1"/>
          </p:cNvPicPr>
          <p:nvPr userDrawn="1"/>
        </p:nvPicPr>
        <p:blipFill>
          <a:blip r:embed="rId2" cstate="screen"/>
          <a:stretch>
            <a:fillRect/>
          </a:stretch>
        </p:blipFill>
        <p:spPr>
          <a:xfrm>
            <a:off x="0" y="0"/>
            <a:ext cx="9144000" cy="1042416"/>
          </a:xfrm>
          <a:prstGeom prst="rect">
            <a:avLst/>
          </a:prstGeom>
        </p:spPr>
      </p:pic>
      <p:sp>
        <p:nvSpPr>
          <p:cNvPr id="8" name="Title Placeholder 1"/>
          <p:cNvSpPr>
            <a:spLocks noGrp="1"/>
          </p:cNvSpPr>
          <p:nvPr>
            <p:ph type="title"/>
          </p:nvPr>
        </p:nvSpPr>
        <p:spPr>
          <a:xfrm>
            <a:off x="76200" y="122238"/>
            <a:ext cx="6019800" cy="411162"/>
          </a:xfrm>
          <a:prstGeom prst="rect">
            <a:avLst/>
          </a:prstGeom>
        </p:spPr>
        <p:txBody>
          <a:bodyPr vert="horz" lIns="91440" tIns="45720" rIns="91440" bIns="45720" rtlCol="0" anchor="ctr">
            <a:noAutofit/>
          </a:bodyPr>
          <a:lstStyle>
            <a:lvl1pPr>
              <a:defRPr>
                <a:solidFill>
                  <a:schemeClr val="tx1">
                    <a:lumMod val="85000"/>
                    <a:lumOff val="15000"/>
                  </a:schemeClr>
                </a:solidFill>
              </a:defRPr>
            </a:lvl1pPr>
          </a:lstStyle>
          <a:p>
            <a:r>
              <a:rPr lang="en-US" dirty="0" smtClean="0"/>
              <a:t>Click to edit Master title style</a:t>
            </a:r>
            <a:endParaRPr lang="en-US" dirty="0"/>
          </a:p>
        </p:txBody>
      </p:sp>
      <p:pic>
        <p:nvPicPr>
          <p:cNvPr id="19" name="Picture 9" descr="HCL Logo"/>
          <p:cNvPicPr>
            <a:picLocks noChangeArrowheads="1"/>
          </p:cNvPicPr>
          <p:nvPr userDrawn="1"/>
        </p:nvPicPr>
        <p:blipFill>
          <a:blip r:embed="rId3" cstate="screen"/>
          <a:srcRect/>
          <a:stretch>
            <a:fillRect/>
          </a:stretch>
        </p:blipFill>
        <p:spPr bwMode="auto">
          <a:xfrm>
            <a:off x="8062913" y="76200"/>
            <a:ext cx="1004887" cy="168275"/>
          </a:xfrm>
          <a:prstGeom prst="rect">
            <a:avLst/>
          </a:prstGeom>
          <a:noFill/>
          <a:ln w="9525">
            <a:noFill/>
            <a:miter lim="800000"/>
            <a:headEnd/>
            <a:tailEnd/>
          </a:ln>
        </p:spPr>
      </p:pic>
      <p:pic>
        <p:nvPicPr>
          <p:cNvPr id="5" name="Picture 4" descr="All-mobile.jpg"/>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a:off x="28135" y="838200"/>
            <a:ext cx="9115865" cy="6019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fault slides">
    <p:spTree>
      <p:nvGrpSpPr>
        <p:cNvPr id="1" name=""/>
        <p:cNvGrpSpPr/>
        <p:nvPr/>
      </p:nvGrpSpPr>
      <p:grpSpPr>
        <a:xfrm>
          <a:off x="0" y="0"/>
          <a:ext cx="0" cy="0"/>
          <a:chOff x="0" y="0"/>
          <a:chExt cx="0" cy="0"/>
        </a:xfrm>
      </p:grpSpPr>
      <p:pic>
        <p:nvPicPr>
          <p:cNvPr id="33" name="Picture 32" descr="top-wave.png"/>
          <p:cNvPicPr>
            <a:picLocks noChangeAspect="1"/>
          </p:cNvPicPr>
          <p:nvPr userDrawn="1"/>
        </p:nvPicPr>
        <p:blipFill>
          <a:blip r:embed="rId2" cstate="screen"/>
          <a:stretch>
            <a:fillRect/>
          </a:stretch>
        </p:blipFill>
        <p:spPr>
          <a:xfrm>
            <a:off x="0" y="0"/>
            <a:ext cx="9144000" cy="1042416"/>
          </a:xfrm>
          <a:prstGeom prst="rect">
            <a:avLst/>
          </a:prstGeom>
        </p:spPr>
      </p:pic>
      <p:sp>
        <p:nvSpPr>
          <p:cNvPr id="34" name="Title Placeholder 1"/>
          <p:cNvSpPr>
            <a:spLocks noGrp="1"/>
          </p:cNvSpPr>
          <p:nvPr>
            <p:ph type="title"/>
          </p:nvPr>
        </p:nvSpPr>
        <p:spPr>
          <a:xfrm>
            <a:off x="76200" y="122238"/>
            <a:ext cx="6019800" cy="411162"/>
          </a:xfrm>
          <a:prstGeom prst="rect">
            <a:avLst/>
          </a:prstGeom>
        </p:spPr>
        <p:txBody>
          <a:bodyPr vert="horz" lIns="91440" tIns="45720" rIns="91440" bIns="45720" rtlCol="0" anchor="ctr">
            <a:noAutofit/>
          </a:bodyPr>
          <a:lstStyle>
            <a:lvl1pPr>
              <a:defRPr>
                <a:solidFill>
                  <a:schemeClr val="tx1">
                    <a:lumMod val="85000"/>
                    <a:lumOff val="15000"/>
                  </a:schemeClr>
                </a:solidFill>
              </a:defRPr>
            </a:lvl1pPr>
          </a:lstStyle>
          <a:p>
            <a:r>
              <a:rPr lang="en-US" dirty="0" smtClean="0"/>
              <a:t>Click to edit Master title style</a:t>
            </a:r>
            <a:endParaRPr lang="en-US" dirty="0"/>
          </a:p>
        </p:txBody>
      </p:sp>
      <p:pic>
        <p:nvPicPr>
          <p:cNvPr id="27" name="Picture 26" descr="page-curl.png"/>
          <p:cNvPicPr>
            <a:picLocks noChangeAspect="1"/>
          </p:cNvPicPr>
          <p:nvPr userDrawn="1"/>
        </p:nvPicPr>
        <p:blipFill>
          <a:blip r:embed="rId3" cstate="screen"/>
          <a:stretch>
            <a:fillRect/>
          </a:stretch>
        </p:blipFill>
        <p:spPr>
          <a:xfrm>
            <a:off x="8458200" y="6229350"/>
            <a:ext cx="685800" cy="628650"/>
          </a:xfrm>
          <a:prstGeom prst="rect">
            <a:avLst/>
          </a:prstGeom>
        </p:spPr>
      </p:pic>
      <p:sp>
        <p:nvSpPr>
          <p:cNvPr id="29" name="Slide Number Placeholder 5"/>
          <p:cNvSpPr>
            <a:spLocks noGrp="1"/>
          </p:cNvSpPr>
          <p:nvPr>
            <p:ph type="sldNum" sz="quarter" idx="12"/>
          </p:nvPr>
        </p:nvSpPr>
        <p:spPr>
          <a:xfrm>
            <a:off x="8686800" y="6553200"/>
            <a:ext cx="457200" cy="365125"/>
          </a:xfrm>
          <a:prstGeom prst="rect">
            <a:avLst/>
          </a:prstGeom>
        </p:spPr>
        <p:txBody>
          <a:bodyPr/>
          <a:lstStyle>
            <a:lvl1pPr algn="r">
              <a:defRPr sz="1400"/>
            </a:lvl1pPr>
          </a:lstStyle>
          <a:p>
            <a:fld id="{8119CE54-3811-43EF-AE2F-671962D6C8E6}" type="slidenum">
              <a:rPr lang="en-US" smtClean="0"/>
              <a:pPr/>
              <a:t>‹#›</a:t>
            </a:fld>
            <a:endParaRPr lang="en-US" dirty="0"/>
          </a:p>
        </p:txBody>
      </p:sp>
      <p:pic>
        <p:nvPicPr>
          <p:cNvPr id="8" name="Picture 9" descr="HCL Logo"/>
          <p:cNvPicPr>
            <a:picLocks noChangeArrowheads="1"/>
          </p:cNvPicPr>
          <p:nvPr userDrawn="1"/>
        </p:nvPicPr>
        <p:blipFill>
          <a:blip r:embed="rId4" cstate="screen"/>
          <a:srcRect/>
          <a:stretch>
            <a:fillRect/>
          </a:stretch>
        </p:blipFill>
        <p:spPr bwMode="auto">
          <a:xfrm>
            <a:off x="8062913" y="76200"/>
            <a:ext cx="1004887" cy="168275"/>
          </a:xfrm>
          <a:prstGeom prst="rect">
            <a:avLst/>
          </a:prstGeom>
          <a:noFill/>
          <a:ln w="9525">
            <a:noFill/>
            <a:miter lim="800000"/>
            <a:headEnd/>
            <a:tailEnd/>
          </a:ln>
        </p:spPr>
      </p:pic>
      <p:sp>
        <p:nvSpPr>
          <p:cNvPr id="9" name="TextBox 8"/>
          <p:cNvSpPr txBox="1"/>
          <p:nvPr userDrawn="1"/>
        </p:nvSpPr>
        <p:spPr>
          <a:xfrm>
            <a:off x="34635" y="6611779"/>
            <a:ext cx="1869698" cy="246221"/>
          </a:xfrm>
          <a:prstGeom prst="rect">
            <a:avLst/>
          </a:prstGeom>
          <a:noFill/>
        </p:spPr>
        <p:txBody>
          <a:bodyPr wrap="none" rtlCol="0">
            <a:spAutoFit/>
          </a:bodyPr>
          <a:lstStyle/>
          <a:p>
            <a:r>
              <a:rPr lang="en-US" sz="1000" b="0" dirty="0" smtClean="0">
                <a:solidFill>
                  <a:schemeClr val="bg1">
                    <a:lumMod val="50000"/>
                  </a:schemeClr>
                </a:solidFill>
              </a:rPr>
              <a:t>Authored</a:t>
            </a:r>
            <a:r>
              <a:rPr lang="en-US" sz="1000" b="0" baseline="0" dirty="0" smtClean="0">
                <a:solidFill>
                  <a:schemeClr val="bg1">
                    <a:lumMod val="50000"/>
                  </a:schemeClr>
                </a:solidFill>
              </a:rPr>
              <a:t> by UID, AD COE. 2013.</a:t>
            </a:r>
            <a:endParaRPr lang="en-US" sz="1000" b="0" dirty="0">
              <a:solidFill>
                <a:schemeClr val="bg1">
                  <a:lumMod val="50000"/>
                </a:scheme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descr="wave.png"/>
          <p:cNvPicPr>
            <a:picLocks noChangeAspect="1"/>
          </p:cNvPicPr>
          <p:nvPr userDrawn="1"/>
        </p:nvPicPr>
        <p:blipFill>
          <a:blip r:embed="rId2" cstate="screen"/>
          <a:stretch>
            <a:fillRect/>
          </a:stretch>
        </p:blipFill>
        <p:spPr>
          <a:xfrm>
            <a:off x="0" y="1143000"/>
            <a:ext cx="9144000" cy="3557016"/>
          </a:xfrm>
          <a:prstGeom prst="rect">
            <a:avLst/>
          </a:prstGeom>
        </p:spPr>
      </p:pic>
      <p:sp>
        <p:nvSpPr>
          <p:cNvPr id="9" name="Title 1"/>
          <p:cNvSpPr>
            <a:spLocks noGrp="1"/>
          </p:cNvSpPr>
          <p:nvPr>
            <p:ph type="ctrTitle"/>
          </p:nvPr>
        </p:nvSpPr>
        <p:spPr>
          <a:xfrm>
            <a:off x="609600" y="2819400"/>
            <a:ext cx="7772400" cy="762000"/>
          </a:xfrm>
          <a:prstGeom prst="rect">
            <a:avLst/>
          </a:prstGeom>
        </p:spPr>
        <p:txBody>
          <a:bodyPr/>
          <a:lstStyle>
            <a:lvl1pPr algn="ctr">
              <a:defRPr sz="4400">
                <a:solidFill>
                  <a:schemeClr val="tx1">
                    <a:lumMod val="85000"/>
                    <a:lumOff val="15000"/>
                  </a:schemeClr>
                </a:solidFill>
              </a:defRPr>
            </a:lvl1pPr>
          </a:lstStyle>
          <a:p>
            <a:r>
              <a:rPr lang="en-US" dirty="0" smtClean="0"/>
              <a:t>Click to edit Master title style</a:t>
            </a:r>
            <a:endParaRPr lang="en-US" dirty="0"/>
          </a:p>
        </p:txBody>
      </p:sp>
      <p:pic>
        <p:nvPicPr>
          <p:cNvPr id="5" name="Picture 4" descr="UID-LOGO-0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05800" y="76200"/>
            <a:ext cx="685800" cy="308176"/>
          </a:xfrm>
          <a:prstGeom prst="rect">
            <a:avLst/>
          </a:prstGeom>
        </p:spPr>
      </p:pic>
      <p:pic>
        <p:nvPicPr>
          <p:cNvPr id="6" name="Picture 9" descr="HCL Logo"/>
          <p:cNvPicPr>
            <a:picLocks noChangeArrowheads="1"/>
          </p:cNvPicPr>
          <p:nvPr userDrawn="1"/>
        </p:nvPicPr>
        <p:blipFill>
          <a:blip r:embed="rId4" cstate="screen"/>
          <a:srcRect/>
          <a:stretch>
            <a:fillRect/>
          </a:stretch>
        </p:blipFill>
        <p:spPr bwMode="auto">
          <a:xfrm>
            <a:off x="7239000" y="136525"/>
            <a:ext cx="1004887" cy="168275"/>
          </a:xfrm>
          <a:prstGeom prst="rect">
            <a:avLst/>
          </a:prstGeom>
          <a:noFill/>
          <a:ln w="9525">
            <a:noFill/>
            <a:miter lim="800000"/>
            <a:headEnd/>
            <a:tailEnd/>
          </a:ln>
        </p:spPr>
      </p:pic>
      <p:sp>
        <p:nvSpPr>
          <p:cNvPr id="7" name="TextBox 6"/>
          <p:cNvSpPr txBox="1"/>
          <p:nvPr userDrawn="1"/>
        </p:nvSpPr>
        <p:spPr>
          <a:xfrm>
            <a:off x="34635" y="6611779"/>
            <a:ext cx="1869698" cy="246221"/>
          </a:xfrm>
          <a:prstGeom prst="rect">
            <a:avLst/>
          </a:prstGeom>
          <a:noFill/>
        </p:spPr>
        <p:txBody>
          <a:bodyPr wrap="none" rtlCol="0">
            <a:spAutoFit/>
          </a:bodyPr>
          <a:lstStyle/>
          <a:p>
            <a:r>
              <a:rPr lang="en-US" sz="1000" b="0" dirty="0" smtClean="0">
                <a:solidFill>
                  <a:schemeClr val="bg1">
                    <a:lumMod val="50000"/>
                  </a:schemeClr>
                </a:solidFill>
              </a:rPr>
              <a:t>Authored</a:t>
            </a:r>
            <a:r>
              <a:rPr lang="en-US" sz="1000" b="0" baseline="0" dirty="0" smtClean="0">
                <a:solidFill>
                  <a:schemeClr val="bg1">
                    <a:lumMod val="50000"/>
                  </a:schemeClr>
                </a:solidFill>
              </a:rPr>
              <a:t> by UID, AD COE. 2013.</a:t>
            </a:r>
            <a:endParaRPr lang="en-US" sz="1000" b="0" dirty="0">
              <a:solidFill>
                <a:schemeClr val="bg1">
                  <a:lumMod val="50000"/>
                </a:schemeClr>
              </a:solidFill>
            </a:endParaRPr>
          </a:p>
        </p:txBody>
      </p:sp>
      <p:pic>
        <p:nvPicPr>
          <p:cNvPr id="10" name="Picture 9" descr="page-curl.png"/>
          <p:cNvPicPr>
            <a:picLocks noChangeAspect="1"/>
          </p:cNvPicPr>
          <p:nvPr userDrawn="1"/>
        </p:nvPicPr>
        <p:blipFill>
          <a:blip r:embed="rId5" cstate="screen"/>
          <a:stretch>
            <a:fillRect/>
          </a:stretch>
        </p:blipFill>
        <p:spPr>
          <a:xfrm>
            <a:off x="8458200" y="6229350"/>
            <a:ext cx="685800" cy="62865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 y="122238"/>
            <a:ext cx="6019800" cy="41116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839200" y="6477000"/>
            <a:ext cx="304800" cy="365125"/>
          </a:xfrm>
          <a:prstGeom prst="rect">
            <a:avLst/>
          </a:prstGeom>
        </p:spPr>
        <p:txBody>
          <a:bodyPr/>
          <a:lstStyle/>
          <a:p>
            <a:fld id="{61E7576B-1F87-412C-B243-1E83F5B1C5A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 y="122238"/>
            <a:ext cx="6019800" cy="411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839200" y="6477000"/>
            <a:ext cx="304800" cy="365125"/>
          </a:xfrm>
          <a:prstGeom prst="rect">
            <a:avLst/>
          </a:prstGeom>
        </p:spPr>
        <p:txBody>
          <a:bodyPr/>
          <a:lstStyle/>
          <a:p>
            <a:fld id="{61E7576B-1F87-412C-B243-1E83F5B1C5A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839200" y="6477000"/>
            <a:ext cx="304800" cy="365125"/>
          </a:xfrm>
          <a:prstGeom prst="rect">
            <a:avLst/>
          </a:prstGeom>
        </p:spPr>
        <p:txBody>
          <a:bodyPr/>
          <a:lstStyle/>
          <a:p>
            <a:fld id="{61E7576B-1F87-412C-B243-1E83F5B1C5A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839200" y="6477000"/>
            <a:ext cx="304800" cy="365125"/>
          </a:xfrm>
          <a:prstGeom prst="rect">
            <a:avLst/>
          </a:prstGeom>
        </p:spPr>
        <p:txBody>
          <a:bodyPr/>
          <a:lstStyle/>
          <a:p>
            <a:fld id="{61E7576B-1F87-412C-B243-1E83F5B1C5A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3" Type="http://schemas.openxmlformats.org/officeDocument/2006/relationships/image" Target="../media/image7.jpeg"/><Relationship Id="rId14" Type="http://schemas.openxmlformats.org/officeDocument/2006/relationships/image" Target="../media/image8.jpe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p:cNvSpPr txBox="1"/>
          <p:nvPr userDrawn="1"/>
        </p:nvSpPr>
        <p:spPr>
          <a:xfrm>
            <a:off x="8428181" y="6419273"/>
            <a:ext cx="531091" cy="307777"/>
          </a:xfrm>
          <a:prstGeom prst="rect">
            <a:avLst/>
          </a:prstGeom>
          <a:noFill/>
        </p:spPr>
        <p:txBody>
          <a:bodyPr wrap="square" rtlCol="0">
            <a:spAutoFit/>
          </a:bodyPr>
          <a:lstStyle/>
          <a:p>
            <a:fld id="{ED7F59D7-1D28-194A-86ED-73721B1E8F04}" type="slidenum">
              <a:rPr lang="en-US" sz="1400" b="1" baseline="0" smtClean="0"/>
              <a:t>‹#›</a:t>
            </a:fld>
            <a:endParaRPr lang="en-US" sz="1400" b="1"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hdr="0" ftr="0" dt="0"/>
  <p:txStyles>
    <p:titleStyle>
      <a:lvl1pPr algn="l" defTabSz="914400" rtl="0" eaLnBrk="1" latinLnBrk="0" hangingPunct="1">
        <a:spcBef>
          <a:spcPct val="0"/>
        </a:spcBef>
        <a:buNone/>
        <a:defRPr sz="2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304800" y="990600"/>
            <a:ext cx="8534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5" name="Rectangle 3"/>
          <p:cNvSpPr>
            <a:spLocks noGrp="1" noChangeArrowheads="1"/>
          </p:cNvSpPr>
          <p:nvPr>
            <p:ph type="title"/>
          </p:nvPr>
        </p:nvSpPr>
        <p:spPr bwMode="auto">
          <a:xfrm>
            <a:off x="723900" y="15875"/>
            <a:ext cx="8115300" cy="7493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79204" name="Rectangle 4"/>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a:cs typeface="Arial" pitchFamily="34" charset="0"/>
              </a:defRPr>
            </a:lvl1pPr>
          </a:lstStyle>
          <a:p>
            <a:pPr fontAlgn="base">
              <a:spcBef>
                <a:spcPct val="0"/>
              </a:spcBef>
              <a:spcAft>
                <a:spcPct val="0"/>
              </a:spcAft>
              <a:defRPr/>
            </a:pPr>
            <a:fld id="{4F16E743-B581-49E3-9965-9FA4B22265FE}" type="slidenum">
              <a:rPr lang="en-US">
                <a:solidFill>
                  <a:srgbClr val="000000"/>
                </a:solidFill>
                <a:ea typeface="MS PGothic" pitchFamily="34" charset="-128"/>
              </a:rPr>
              <a:pPr fontAlgn="base">
                <a:spcBef>
                  <a:spcPct val="0"/>
                </a:spcBef>
                <a:spcAft>
                  <a:spcPct val="0"/>
                </a:spcAft>
                <a:defRPr/>
              </a:pPr>
              <a:t>‹#›</a:t>
            </a:fld>
            <a:endParaRPr lang="en-US" dirty="0">
              <a:solidFill>
                <a:srgbClr val="000000"/>
              </a:solidFill>
              <a:ea typeface="MS PGothic" pitchFamily="34" charset="-128"/>
            </a:endParaRPr>
          </a:p>
        </p:txBody>
      </p:sp>
      <p:pic>
        <p:nvPicPr>
          <p:cNvPr id="3077" name="Picture 5" descr="HCL Logo"/>
          <p:cNvPicPr>
            <a:picLocks noChangeAspect="1" noChangeArrowheads="1"/>
          </p:cNvPicPr>
          <p:nvPr userDrawn="1"/>
        </p:nvPicPr>
        <p:blipFill>
          <a:blip r:embed="rId13" cstate="screen"/>
          <a:srcRect/>
          <a:stretch>
            <a:fillRect/>
          </a:stretch>
        </p:blipFill>
        <p:spPr bwMode="auto">
          <a:xfrm>
            <a:off x="8001000" y="6553200"/>
            <a:ext cx="987425" cy="165100"/>
          </a:xfrm>
          <a:prstGeom prst="rect">
            <a:avLst/>
          </a:prstGeom>
          <a:noFill/>
          <a:ln w="9525">
            <a:noFill/>
            <a:miter lim="800000"/>
            <a:headEnd/>
            <a:tailEnd/>
          </a:ln>
        </p:spPr>
      </p:pic>
      <p:pic>
        <p:nvPicPr>
          <p:cNvPr id="3078" name="Picture 6" descr="02"/>
          <p:cNvPicPr>
            <a:picLocks noChangeAspect="1" noChangeArrowheads="1"/>
          </p:cNvPicPr>
          <p:nvPr userDrawn="1"/>
        </p:nvPicPr>
        <p:blipFill>
          <a:blip r:embed="rId14" cstate="screen"/>
          <a:srcRect/>
          <a:stretch>
            <a:fillRect/>
          </a:stretch>
        </p:blipFill>
        <p:spPr bwMode="gray">
          <a:xfrm>
            <a:off x="0" y="63500"/>
            <a:ext cx="658813" cy="742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xmlns:p14="http://schemas.microsoft.com/office/powerpoint/2010/main"/>
  <p:hf hdr="0" ftr="0" dt="0"/>
  <p:txStyles>
    <p:titleStyle>
      <a:lvl1pPr algn="l" rtl="0" eaLnBrk="0" fontAlgn="base" hangingPunct="0">
        <a:spcBef>
          <a:spcPct val="0"/>
        </a:spcBef>
        <a:spcAft>
          <a:spcPct val="0"/>
        </a:spcAft>
        <a:defRPr sz="2200" b="1">
          <a:solidFill>
            <a:srgbClr val="00529B"/>
          </a:solidFill>
          <a:latin typeface="+mj-lt"/>
          <a:ea typeface="+mj-ea"/>
          <a:cs typeface="+mj-cs"/>
        </a:defRPr>
      </a:lvl1pPr>
      <a:lvl2pPr algn="l" rtl="0" eaLnBrk="0" fontAlgn="base" hangingPunct="0">
        <a:spcBef>
          <a:spcPct val="0"/>
        </a:spcBef>
        <a:spcAft>
          <a:spcPct val="0"/>
        </a:spcAft>
        <a:defRPr sz="2200" b="1">
          <a:solidFill>
            <a:srgbClr val="00529B"/>
          </a:solidFill>
          <a:latin typeface="Arial" pitchFamily="34" charset="0"/>
        </a:defRPr>
      </a:lvl2pPr>
      <a:lvl3pPr algn="l" rtl="0" eaLnBrk="0" fontAlgn="base" hangingPunct="0">
        <a:spcBef>
          <a:spcPct val="0"/>
        </a:spcBef>
        <a:spcAft>
          <a:spcPct val="0"/>
        </a:spcAft>
        <a:defRPr sz="2200" b="1">
          <a:solidFill>
            <a:srgbClr val="00529B"/>
          </a:solidFill>
          <a:latin typeface="Arial" pitchFamily="34" charset="0"/>
        </a:defRPr>
      </a:lvl3pPr>
      <a:lvl4pPr algn="l" rtl="0" eaLnBrk="0" fontAlgn="base" hangingPunct="0">
        <a:spcBef>
          <a:spcPct val="0"/>
        </a:spcBef>
        <a:spcAft>
          <a:spcPct val="0"/>
        </a:spcAft>
        <a:defRPr sz="2200" b="1">
          <a:solidFill>
            <a:srgbClr val="00529B"/>
          </a:solidFill>
          <a:latin typeface="Arial" pitchFamily="34" charset="0"/>
        </a:defRPr>
      </a:lvl4pPr>
      <a:lvl5pPr algn="l" rtl="0" eaLnBrk="0" fontAlgn="base" hangingPunct="0">
        <a:spcBef>
          <a:spcPct val="0"/>
        </a:spcBef>
        <a:spcAft>
          <a:spcPct val="0"/>
        </a:spcAft>
        <a:defRPr sz="2200" b="1">
          <a:solidFill>
            <a:srgbClr val="00529B"/>
          </a:solidFill>
          <a:latin typeface="Arial" pitchFamily="34" charset="0"/>
        </a:defRPr>
      </a:lvl5pPr>
      <a:lvl6pPr marL="457200" algn="l" rtl="0" fontAlgn="base">
        <a:spcBef>
          <a:spcPct val="0"/>
        </a:spcBef>
        <a:spcAft>
          <a:spcPct val="0"/>
        </a:spcAft>
        <a:defRPr sz="2200" b="1">
          <a:solidFill>
            <a:srgbClr val="00529B"/>
          </a:solidFill>
          <a:latin typeface="Arial" pitchFamily="34" charset="0"/>
        </a:defRPr>
      </a:lvl6pPr>
      <a:lvl7pPr marL="914400" algn="l" rtl="0" fontAlgn="base">
        <a:spcBef>
          <a:spcPct val="0"/>
        </a:spcBef>
        <a:spcAft>
          <a:spcPct val="0"/>
        </a:spcAft>
        <a:defRPr sz="2200" b="1">
          <a:solidFill>
            <a:srgbClr val="00529B"/>
          </a:solidFill>
          <a:latin typeface="Arial" pitchFamily="34" charset="0"/>
        </a:defRPr>
      </a:lvl7pPr>
      <a:lvl8pPr marL="1371600" algn="l" rtl="0" fontAlgn="base">
        <a:spcBef>
          <a:spcPct val="0"/>
        </a:spcBef>
        <a:spcAft>
          <a:spcPct val="0"/>
        </a:spcAft>
        <a:defRPr sz="2200" b="1">
          <a:solidFill>
            <a:srgbClr val="00529B"/>
          </a:solidFill>
          <a:latin typeface="Arial" pitchFamily="34" charset="0"/>
        </a:defRPr>
      </a:lvl8pPr>
      <a:lvl9pPr marL="1828800" algn="l" rtl="0" fontAlgn="base">
        <a:spcBef>
          <a:spcPct val="0"/>
        </a:spcBef>
        <a:spcAft>
          <a:spcPct val="0"/>
        </a:spcAft>
        <a:defRPr sz="2200" b="1">
          <a:solidFill>
            <a:srgbClr val="00529B"/>
          </a:solidFill>
          <a:latin typeface="Arial" pitchFamily="34" charset="0"/>
        </a:defRPr>
      </a:lvl9pPr>
    </p:titleStyle>
    <p:bodyStyle>
      <a:lvl1pPr marL="238125" indent="-238125" algn="l" rtl="0" eaLnBrk="0" fontAlgn="base" hangingPunct="0">
        <a:spcBef>
          <a:spcPct val="100000"/>
        </a:spcBef>
        <a:spcAft>
          <a:spcPct val="0"/>
        </a:spcAft>
        <a:buClr>
          <a:schemeClr val="tx1"/>
        </a:buClr>
        <a:buFont typeface="Wingdings 2" pitchFamily="18" charset="2"/>
        <a:buChar char="¡"/>
        <a:defRPr sz="1600">
          <a:solidFill>
            <a:schemeClr val="tx1"/>
          </a:solidFill>
          <a:latin typeface="+mn-lt"/>
          <a:ea typeface="+mn-ea"/>
          <a:cs typeface="+mn-cs"/>
        </a:defRPr>
      </a:lvl1pPr>
      <a:lvl2pPr marL="457200" indent="-217488"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2pPr>
      <a:lvl3pPr marL="676275" indent="-209550"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3pPr>
      <a:lvl4pPr marL="904875" indent="-219075"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4pPr>
      <a:lvl5pPr marL="1133475" indent="-219075"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5pPr>
      <a:lvl6pPr marL="15906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developer.mozilla.org/en-US/docs/Web/HTML/Attributes" TargetMode="External"/><Relationship Id="rId5" Type="http://schemas.openxmlformats.org/officeDocument/2006/relationships/hyperlink" Target="http://cssvalues.com/" TargetMode="External"/><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thecodeplayer.com/play/add" TargetMode="External"/><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thecodeplayer.com/play/add"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49" y="2184343"/>
            <a:ext cx="7772400" cy="762000"/>
          </a:xfrm>
        </p:spPr>
        <p:txBody>
          <a:bodyPr/>
          <a:lstStyle/>
          <a:p>
            <a:r>
              <a:rPr lang="en-US" sz="3200" dirty="0" smtClean="0"/>
              <a:t>HTML/CSS/JavaScript Training</a:t>
            </a:r>
            <a:endParaRPr lang="en-US" sz="1600" b="0" dirty="0"/>
          </a:p>
        </p:txBody>
      </p:sp>
      <p:pic>
        <p:nvPicPr>
          <p:cNvPr id="5" name="Picture 4" descr="UID-LOGO-01.png"/>
          <p:cNvPicPr>
            <a:picLocks noChangeAspect="1"/>
          </p:cNvPicPr>
          <p:nvPr/>
        </p:nvPicPr>
        <p:blipFill>
          <a:blip r:embed="rId3" cstate="screen"/>
          <a:stretch>
            <a:fillRect/>
          </a:stretch>
        </p:blipFill>
        <p:spPr>
          <a:xfrm>
            <a:off x="106626" y="87310"/>
            <a:ext cx="1051355" cy="472444"/>
          </a:xfrm>
          <a:prstGeom prst="rect">
            <a:avLst/>
          </a:prstGeom>
        </p:spPr>
      </p:pic>
      <p:sp>
        <p:nvSpPr>
          <p:cNvPr id="6" name="Title 1"/>
          <p:cNvSpPr txBox="1">
            <a:spLocks/>
          </p:cNvSpPr>
          <p:nvPr/>
        </p:nvSpPr>
        <p:spPr>
          <a:xfrm>
            <a:off x="0" y="3017571"/>
            <a:ext cx="9144000" cy="762000"/>
          </a:xfrm>
          <a:prstGeom prst="rect">
            <a:avLst/>
          </a:prstGeom>
        </p:spPr>
        <p:txBody>
          <a:bodyPr/>
          <a:lstStyle>
            <a:lvl1pPr algn="ctr" defTabSz="914400" rtl="0" eaLnBrk="1" latinLnBrk="0" hangingPunct="1">
              <a:spcBef>
                <a:spcPct val="0"/>
              </a:spcBef>
              <a:buNone/>
              <a:defRPr sz="4400" b="1" kern="1200">
                <a:solidFill>
                  <a:schemeClr val="tx1">
                    <a:lumMod val="85000"/>
                    <a:lumOff val="15000"/>
                  </a:schemeClr>
                </a:solidFill>
                <a:latin typeface="+mj-lt"/>
                <a:ea typeface="+mj-ea"/>
                <a:cs typeface="+mj-cs"/>
              </a:defRPr>
            </a:lvl1pPr>
          </a:lstStyle>
          <a:p>
            <a:r>
              <a:rPr lang="en-US" sz="2400" dirty="0" smtClean="0"/>
              <a:t>Session </a:t>
            </a:r>
            <a:r>
              <a:rPr lang="en-US" sz="2400" dirty="0" smtClean="0"/>
              <a:t>2 </a:t>
            </a:r>
            <a:r>
              <a:rPr lang="en-US" sz="2400" dirty="0" smtClean="0"/>
              <a:t>– </a:t>
            </a:r>
            <a:r>
              <a:rPr lang="en-US" sz="2400" dirty="0" smtClean="0"/>
              <a:t>HTML Implementation</a:t>
            </a:r>
            <a:endParaRPr lang="en-US" sz="2400" b="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56" y="707487"/>
            <a:ext cx="8552623" cy="411162"/>
          </a:xfrm>
        </p:spPr>
        <p:txBody>
          <a:bodyPr/>
          <a:lstStyle/>
          <a:p>
            <a:r>
              <a:rPr lang="en-US" sz="3200" dirty="0" smtClean="0"/>
              <a:t>HTML </a:t>
            </a:r>
            <a:r>
              <a:rPr lang="en-US" sz="3200" dirty="0" smtClean="0"/>
              <a:t>Elements</a:t>
            </a:r>
            <a:endParaRPr lang="en-US" sz="1600" b="0" dirty="0"/>
          </a:p>
        </p:txBody>
      </p:sp>
      <p:pic>
        <p:nvPicPr>
          <p:cNvPr id="5" name="Picture 4" descr="UID-LOGO-01.png"/>
          <p:cNvPicPr>
            <a:picLocks noChangeAspect="1"/>
          </p:cNvPicPr>
          <p:nvPr/>
        </p:nvPicPr>
        <p:blipFill>
          <a:blip r:embed="rId3" cstate="screen"/>
          <a:stretch>
            <a:fillRect/>
          </a:stretch>
        </p:blipFill>
        <p:spPr>
          <a:xfrm>
            <a:off x="106626" y="87310"/>
            <a:ext cx="1051355" cy="472444"/>
          </a:xfrm>
          <a:prstGeom prst="rect">
            <a:avLst/>
          </a:prstGeom>
        </p:spPr>
      </p:pic>
      <p:sp>
        <p:nvSpPr>
          <p:cNvPr id="8" name="TextBox 7"/>
          <p:cNvSpPr txBox="1"/>
          <p:nvPr/>
        </p:nvSpPr>
        <p:spPr>
          <a:xfrm>
            <a:off x="286382" y="1307472"/>
            <a:ext cx="8603921" cy="1308050"/>
          </a:xfrm>
          <a:prstGeom prst="rect">
            <a:avLst/>
          </a:prstGeom>
          <a:noFill/>
        </p:spPr>
        <p:txBody>
          <a:bodyPr wrap="square" rtlCol="0">
            <a:spAutoFit/>
          </a:bodyPr>
          <a:lstStyle/>
          <a:p>
            <a:r>
              <a:rPr lang="en-US" sz="1400" dirty="0"/>
              <a:t>An HTML element is everything from the start tag to the end </a:t>
            </a:r>
            <a:r>
              <a:rPr lang="en-US" sz="1400" dirty="0" smtClean="0"/>
              <a:t>tag. </a:t>
            </a:r>
            <a:r>
              <a:rPr lang="en-US" sz="1400" dirty="0" smtClean="0"/>
              <a:t>"</a:t>
            </a:r>
            <a:r>
              <a:rPr lang="en-US" sz="1400" dirty="0"/>
              <a:t>HTML tags" and "HTML elements" are often used to describe the same </a:t>
            </a:r>
            <a:r>
              <a:rPr lang="en-US" sz="1400" dirty="0" smtClean="0"/>
              <a:t>thing but an </a:t>
            </a:r>
            <a:r>
              <a:rPr lang="en-US" sz="1400" dirty="0"/>
              <a:t>HTML element is everything between the start tag and the end tag, including the tags: </a:t>
            </a:r>
          </a:p>
          <a:p>
            <a:endParaRPr lang="en-US" sz="1400" dirty="0"/>
          </a:p>
          <a:p>
            <a:r>
              <a:rPr lang="en-US" sz="1400" b="1" dirty="0" smtClean="0"/>
              <a:t>&lt;</a:t>
            </a:r>
            <a:r>
              <a:rPr lang="en-US" sz="1400" b="1" dirty="0"/>
              <a:t>p&gt;This is a paragraph.&lt;/p</a:t>
            </a:r>
            <a:r>
              <a:rPr lang="en-US" sz="1400" b="1" dirty="0" smtClean="0"/>
              <a:t>&gt;</a:t>
            </a:r>
            <a:endParaRPr lang="en-US" sz="1400" b="1" dirty="0"/>
          </a:p>
          <a:p>
            <a:endParaRPr lang="en-US" sz="900" dirty="0" smtClean="0"/>
          </a:p>
        </p:txBody>
      </p:sp>
      <p:graphicFrame>
        <p:nvGraphicFramePr>
          <p:cNvPr id="3" name="Table 2"/>
          <p:cNvGraphicFramePr>
            <a:graphicFrameLocks noGrp="1"/>
          </p:cNvGraphicFramePr>
          <p:nvPr>
            <p:extLst>
              <p:ext uri="{D42A27DB-BD31-4B8C-83A1-F6EECF244321}">
                <p14:modId xmlns:p14="http://schemas.microsoft.com/office/powerpoint/2010/main" val="1042004697"/>
              </p:ext>
            </p:extLst>
          </p:nvPr>
        </p:nvGraphicFramePr>
        <p:xfrm>
          <a:off x="415826" y="2704473"/>
          <a:ext cx="7652685" cy="1854200"/>
        </p:xfrm>
        <a:graphic>
          <a:graphicData uri="http://schemas.openxmlformats.org/drawingml/2006/table">
            <a:tbl>
              <a:tblPr firstRow="1" bandRow="1">
                <a:tableStyleId>{3C2FFA5D-87B4-456A-9821-1D502468CF0F}</a:tableStyleId>
              </a:tblPr>
              <a:tblGrid>
                <a:gridCol w="2550895"/>
                <a:gridCol w="2550895"/>
                <a:gridCol w="2550895"/>
              </a:tblGrid>
              <a:tr h="370840">
                <a:tc>
                  <a:txBody>
                    <a:bodyPr/>
                    <a:lstStyle/>
                    <a:p>
                      <a:r>
                        <a:rPr lang="en-US" dirty="0"/>
                        <a:t>Start </a:t>
                      </a:r>
                      <a:r>
                        <a:rPr lang="en-US" dirty="0" smtClean="0"/>
                        <a:t>Tag</a:t>
                      </a:r>
                      <a:endParaRPr lang="en-US" dirty="0"/>
                    </a:p>
                  </a:txBody>
                  <a:tcPr anchor="ctr"/>
                </a:tc>
                <a:tc>
                  <a:txBody>
                    <a:bodyPr/>
                    <a:lstStyle/>
                    <a:p>
                      <a:r>
                        <a:rPr lang="en-US" dirty="0"/>
                        <a:t>Element </a:t>
                      </a:r>
                      <a:r>
                        <a:rPr lang="en-US" dirty="0" smtClean="0"/>
                        <a:t>Content</a:t>
                      </a:r>
                      <a:endParaRPr lang="en-US" dirty="0"/>
                    </a:p>
                  </a:txBody>
                  <a:tcPr anchor="ctr"/>
                </a:tc>
                <a:tc>
                  <a:txBody>
                    <a:bodyPr/>
                    <a:lstStyle/>
                    <a:p>
                      <a:r>
                        <a:rPr lang="en-US" dirty="0"/>
                        <a:t>End </a:t>
                      </a:r>
                      <a:r>
                        <a:rPr lang="en-US" dirty="0" smtClean="0"/>
                        <a:t>Tag</a:t>
                      </a:r>
                      <a:endParaRPr lang="en-US" dirty="0"/>
                    </a:p>
                  </a:txBody>
                  <a:tcPr anchor="ctr"/>
                </a:tc>
              </a:tr>
              <a:tr h="370840">
                <a:tc>
                  <a:txBody>
                    <a:bodyPr/>
                    <a:lstStyle/>
                    <a:p>
                      <a:r>
                        <a:rPr lang="en-US"/>
                        <a:t>&lt;p&gt;</a:t>
                      </a:r>
                    </a:p>
                  </a:txBody>
                  <a:tcPr anchor="ctr"/>
                </a:tc>
                <a:tc>
                  <a:txBody>
                    <a:bodyPr/>
                    <a:lstStyle/>
                    <a:p>
                      <a:r>
                        <a:rPr lang="en-US"/>
                        <a:t>This is a paragraph</a:t>
                      </a:r>
                    </a:p>
                  </a:txBody>
                  <a:tcPr anchor="ctr"/>
                </a:tc>
                <a:tc>
                  <a:txBody>
                    <a:bodyPr/>
                    <a:lstStyle/>
                    <a:p>
                      <a:r>
                        <a:rPr lang="en-US"/>
                        <a:t>&lt;/p&gt;</a:t>
                      </a:r>
                    </a:p>
                  </a:txBody>
                  <a:tcPr anchor="ctr"/>
                </a:tc>
              </a:tr>
              <a:tr h="370840">
                <a:tc>
                  <a:txBody>
                    <a:bodyPr/>
                    <a:lstStyle/>
                    <a:p>
                      <a:r>
                        <a:rPr lang="en-US"/>
                        <a:t>&lt;a href="default.htm"&gt;</a:t>
                      </a:r>
                    </a:p>
                  </a:txBody>
                  <a:tcPr anchor="ctr"/>
                </a:tc>
                <a:tc>
                  <a:txBody>
                    <a:bodyPr/>
                    <a:lstStyle/>
                    <a:p>
                      <a:r>
                        <a:rPr lang="en-US"/>
                        <a:t>This is a link</a:t>
                      </a:r>
                    </a:p>
                  </a:txBody>
                  <a:tcPr anchor="ctr"/>
                </a:tc>
                <a:tc>
                  <a:txBody>
                    <a:bodyPr/>
                    <a:lstStyle/>
                    <a:p>
                      <a:r>
                        <a:rPr lang="en-US" dirty="0"/>
                        <a:t>&lt;/a&gt;</a:t>
                      </a:r>
                    </a:p>
                  </a:txBody>
                  <a:tcPr anchor="ctr"/>
                </a:tc>
              </a:tr>
              <a:tr h="370840">
                <a:tc>
                  <a:txBody>
                    <a:bodyPr/>
                    <a:lstStyle/>
                    <a:p>
                      <a:r>
                        <a:rPr lang="en-US" dirty="0"/>
                        <a:t>&lt;</a:t>
                      </a:r>
                      <a:r>
                        <a:rPr lang="en-US" dirty="0" err="1"/>
                        <a:t>br</a:t>
                      </a:r>
                      <a:r>
                        <a:rPr lang="en-US" dirty="0"/>
                        <a:t>&gt;</a:t>
                      </a:r>
                    </a:p>
                  </a:txBody>
                  <a:tcPr anchor="ctr"/>
                </a:tc>
                <a:tc>
                  <a:txBody>
                    <a:bodyPr/>
                    <a:lstStyle/>
                    <a:p>
                      <a:r>
                        <a:rPr lang="en-US" dirty="0"/>
                        <a:t> </a:t>
                      </a:r>
                    </a:p>
                  </a:txBody>
                  <a:tcPr anchor="ctr"/>
                </a:tc>
                <a:tc>
                  <a:txBody>
                    <a:bodyPr/>
                    <a:lstStyle/>
                    <a:p>
                      <a:r>
                        <a:rPr lang="en-US" dirty="0"/>
                        <a:t> </a:t>
                      </a:r>
                    </a:p>
                  </a:txBody>
                  <a:tcPr anchor="ctr"/>
                </a:tc>
              </a:tr>
              <a:tr h="370840">
                <a:tc>
                  <a:txBody>
                    <a:bodyPr/>
                    <a:lstStyle/>
                    <a:p>
                      <a:r>
                        <a:rPr lang="en-US" dirty="0" smtClean="0"/>
                        <a:t>&lt;div&gt;</a:t>
                      </a:r>
                      <a:endParaRPr lang="en-US" dirty="0"/>
                    </a:p>
                  </a:txBody>
                  <a:tcPr anchor="ctr"/>
                </a:tc>
                <a:tc>
                  <a:txBody>
                    <a:bodyPr/>
                    <a:lstStyle/>
                    <a:p>
                      <a:r>
                        <a:rPr lang="en-US" dirty="0" smtClean="0"/>
                        <a:t>&lt;p&gt;This is paragraph&lt;/p&gt;</a:t>
                      </a:r>
                      <a:endParaRPr lang="en-US" dirty="0"/>
                    </a:p>
                  </a:txBody>
                  <a:tcPr anchor="ctr"/>
                </a:tc>
                <a:tc>
                  <a:txBody>
                    <a:bodyPr/>
                    <a:lstStyle/>
                    <a:p>
                      <a:r>
                        <a:rPr lang="en-US" dirty="0" smtClean="0"/>
                        <a:t>&lt;/div&gt;</a:t>
                      </a:r>
                      <a:endParaRPr lang="en-US" dirty="0"/>
                    </a:p>
                  </a:txBody>
                  <a:tcPr anchor="ctr"/>
                </a:tc>
              </a:tr>
            </a:tbl>
          </a:graphicData>
        </a:graphic>
      </p:graphicFrame>
      <p:sp>
        <p:nvSpPr>
          <p:cNvPr id="4" name="TextBox 3"/>
          <p:cNvSpPr txBox="1"/>
          <p:nvPr/>
        </p:nvSpPr>
        <p:spPr>
          <a:xfrm>
            <a:off x="5615584" y="5142723"/>
            <a:ext cx="2901177" cy="553998"/>
          </a:xfrm>
          <a:prstGeom prst="rect">
            <a:avLst/>
          </a:prstGeom>
          <a:noFill/>
        </p:spPr>
        <p:txBody>
          <a:bodyPr wrap="square" rtlCol="0">
            <a:spAutoFit/>
          </a:bodyPr>
          <a:lstStyle/>
          <a:p>
            <a:r>
              <a:rPr lang="en-US" sz="1600" b="1" dirty="0"/>
              <a:t>Nested HTML Elements</a:t>
            </a:r>
          </a:p>
          <a:p>
            <a:endParaRPr lang="en-US" sz="1400" dirty="0" smtClean="0"/>
          </a:p>
        </p:txBody>
      </p:sp>
      <p:cxnSp>
        <p:nvCxnSpPr>
          <p:cNvPr id="9" name="Straight Arrow Connector 8"/>
          <p:cNvCxnSpPr>
            <a:stCxn id="4" idx="0"/>
          </p:cNvCxnSpPr>
          <p:nvPr/>
        </p:nvCxnSpPr>
        <p:spPr>
          <a:xfrm flipH="1" flipV="1">
            <a:off x="3486393" y="4607280"/>
            <a:ext cx="3579780" cy="5354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89754" y="5320026"/>
            <a:ext cx="2076402" cy="553998"/>
          </a:xfrm>
          <a:prstGeom prst="rect">
            <a:avLst/>
          </a:prstGeom>
          <a:noFill/>
        </p:spPr>
        <p:txBody>
          <a:bodyPr wrap="square" rtlCol="0">
            <a:spAutoFit/>
          </a:bodyPr>
          <a:lstStyle/>
          <a:p>
            <a:r>
              <a:rPr lang="en-US" sz="1600" b="1" dirty="0" smtClean="0"/>
              <a:t>HTML Attributes</a:t>
            </a:r>
            <a:endParaRPr lang="en-US" sz="1600" b="1" dirty="0"/>
          </a:p>
          <a:p>
            <a:endParaRPr lang="en-US" sz="1400" dirty="0" smtClean="0"/>
          </a:p>
        </p:txBody>
      </p:sp>
      <p:cxnSp>
        <p:nvCxnSpPr>
          <p:cNvPr id="11" name="Straight Arrow Connector 10"/>
          <p:cNvCxnSpPr>
            <a:stCxn id="10" idx="0"/>
          </p:cNvCxnSpPr>
          <p:nvPr/>
        </p:nvCxnSpPr>
        <p:spPr>
          <a:xfrm flipV="1">
            <a:off x="1227955" y="3698278"/>
            <a:ext cx="403179" cy="16217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597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56" y="707487"/>
            <a:ext cx="8552623" cy="411162"/>
          </a:xfrm>
        </p:spPr>
        <p:txBody>
          <a:bodyPr/>
          <a:lstStyle/>
          <a:p>
            <a:r>
              <a:rPr lang="en-US" sz="3200" dirty="0" smtClean="0"/>
              <a:t>HTML Element Categories</a:t>
            </a:r>
            <a:endParaRPr lang="en-US" sz="1600" b="0" dirty="0"/>
          </a:p>
        </p:txBody>
      </p:sp>
      <p:pic>
        <p:nvPicPr>
          <p:cNvPr id="5" name="Picture 4" descr="UID-LOGO-01.png"/>
          <p:cNvPicPr>
            <a:picLocks noChangeAspect="1"/>
          </p:cNvPicPr>
          <p:nvPr/>
        </p:nvPicPr>
        <p:blipFill>
          <a:blip r:embed="rId3" cstate="screen"/>
          <a:stretch>
            <a:fillRect/>
          </a:stretch>
        </p:blipFill>
        <p:spPr>
          <a:xfrm>
            <a:off x="106626" y="87310"/>
            <a:ext cx="1051355" cy="472444"/>
          </a:xfrm>
          <a:prstGeom prst="rect">
            <a:avLst/>
          </a:prstGeom>
        </p:spPr>
      </p:pic>
      <p:sp>
        <p:nvSpPr>
          <p:cNvPr id="3" name="TextBox 2"/>
          <p:cNvSpPr txBox="1"/>
          <p:nvPr/>
        </p:nvSpPr>
        <p:spPr>
          <a:xfrm>
            <a:off x="249028" y="1319924"/>
            <a:ext cx="8616372" cy="2169825"/>
          </a:xfrm>
          <a:prstGeom prst="rect">
            <a:avLst/>
          </a:prstGeom>
          <a:noFill/>
        </p:spPr>
        <p:txBody>
          <a:bodyPr wrap="square" rtlCol="0">
            <a:spAutoFit/>
          </a:bodyPr>
          <a:lstStyle/>
          <a:p>
            <a:r>
              <a:rPr lang="en-US" sz="1400" dirty="0"/>
              <a:t>Each HTML element must abide by rules defining what kind of content it can have. These rules are grouped into content models common to several elements. Each HTML element belongs to zero, one, or multiple content models, each settings rules that the element's content must follow in a HTML-conformant document.</a:t>
            </a:r>
          </a:p>
          <a:p>
            <a:r>
              <a:rPr lang="en-US" sz="1400" dirty="0"/>
              <a:t>There are three types of content categories</a:t>
            </a:r>
            <a:r>
              <a:rPr lang="en-US" sz="1400" dirty="0" smtClean="0"/>
              <a:t>:</a:t>
            </a:r>
          </a:p>
          <a:p>
            <a:endParaRPr lang="en-US" sz="1400" dirty="0"/>
          </a:p>
          <a:p>
            <a:pPr marL="171450" indent="-171450">
              <a:buFont typeface="Arial"/>
              <a:buChar char="•"/>
            </a:pPr>
            <a:r>
              <a:rPr lang="en-US" sz="1400" dirty="0"/>
              <a:t>Main content categories, which describe common content rules, shared by a lot of elements</a:t>
            </a:r>
          </a:p>
          <a:p>
            <a:pPr marL="171450" indent="-171450">
              <a:buFont typeface="Arial"/>
              <a:buChar char="•"/>
            </a:pPr>
            <a:r>
              <a:rPr lang="en-US" sz="1400" dirty="0"/>
              <a:t>Form-related content categories, which describe content rules common to form-related elements</a:t>
            </a:r>
          </a:p>
          <a:p>
            <a:pPr marL="171450" indent="-171450">
              <a:buFont typeface="Arial"/>
              <a:buChar char="•"/>
            </a:pPr>
            <a:r>
              <a:rPr lang="en-US" sz="1400" dirty="0"/>
              <a:t>Specific content categories, which describe rare categories, shared only by a few elements, sometimes only in a specific context.</a:t>
            </a:r>
          </a:p>
          <a:p>
            <a:endParaRPr lang="en-US" sz="900" dirty="0" smtClean="0"/>
          </a:p>
        </p:txBody>
      </p:sp>
      <p:pic>
        <p:nvPicPr>
          <p:cNvPr id="7" name="Picture 6" descr="Content_categories_ven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4161" y="3610504"/>
            <a:ext cx="4543265" cy="2603102"/>
          </a:xfrm>
          <a:prstGeom prst="rect">
            <a:avLst/>
          </a:prstGeom>
        </p:spPr>
      </p:pic>
    </p:spTree>
    <p:extLst>
      <p:ext uri="{BB962C8B-B14F-4D97-AF65-F5344CB8AC3E}">
        <p14:creationId xmlns:p14="http://schemas.microsoft.com/office/powerpoint/2010/main" val="28320234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56" y="632775"/>
            <a:ext cx="8552623" cy="411162"/>
          </a:xfrm>
        </p:spPr>
        <p:txBody>
          <a:bodyPr/>
          <a:lstStyle/>
          <a:p>
            <a:r>
              <a:rPr lang="en-US" sz="3200" dirty="0"/>
              <a:t>HTML Element Categories</a:t>
            </a:r>
            <a:endParaRPr lang="en-US" sz="1600" b="0" dirty="0"/>
          </a:p>
        </p:txBody>
      </p:sp>
      <p:pic>
        <p:nvPicPr>
          <p:cNvPr id="5" name="Picture 4" descr="UID-LOGO-01.png"/>
          <p:cNvPicPr>
            <a:picLocks noChangeAspect="1"/>
          </p:cNvPicPr>
          <p:nvPr/>
        </p:nvPicPr>
        <p:blipFill>
          <a:blip r:embed="rId3" cstate="screen"/>
          <a:stretch>
            <a:fillRect/>
          </a:stretch>
        </p:blipFill>
        <p:spPr>
          <a:xfrm>
            <a:off x="106626" y="87310"/>
            <a:ext cx="1051355" cy="472444"/>
          </a:xfrm>
          <a:prstGeom prst="rect">
            <a:avLst/>
          </a:prstGeom>
        </p:spPr>
      </p:pic>
      <p:sp>
        <p:nvSpPr>
          <p:cNvPr id="7" name="TextBox 6"/>
          <p:cNvSpPr txBox="1"/>
          <p:nvPr/>
        </p:nvSpPr>
        <p:spPr>
          <a:xfrm>
            <a:off x="136965" y="1108239"/>
            <a:ext cx="8877851" cy="6155530"/>
          </a:xfrm>
          <a:prstGeom prst="rect">
            <a:avLst/>
          </a:prstGeom>
          <a:noFill/>
        </p:spPr>
        <p:txBody>
          <a:bodyPr wrap="square" rtlCol="0">
            <a:spAutoFit/>
          </a:bodyPr>
          <a:lstStyle/>
          <a:p>
            <a:r>
              <a:rPr lang="en-US" sz="1200" b="1" dirty="0"/>
              <a:t>Metadata content</a:t>
            </a:r>
          </a:p>
          <a:p>
            <a:r>
              <a:rPr lang="en-US" sz="1200" dirty="0" smtClean="0"/>
              <a:t>&lt;</a:t>
            </a:r>
            <a:r>
              <a:rPr lang="en-US" sz="1200" dirty="0"/>
              <a:t>base&gt;, &lt;command&gt;, &lt;link&gt;, &lt;meta&gt;, &lt;noscript&gt;, &lt;script&gt;, &lt;style&gt; and &lt;title&gt;</a:t>
            </a:r>
            <a:r>
              <a:rPr lang="en-US" sz="1200" dirty="0" smtClean="0"/>
              <a:t>.</a:t>
            </a:r>
          </a:p>
          <a:p>
            <a:endParaRPr lang="en-US" sz="1200" dirty="0" smtClean="0"/>
          </a:p>
          <a:p>
            <a:r>
              <a:rPr lang="en-US" sz="1200" b="1" dirty="0"/>
              <a:t>Flow content</a:t>
            </a:r>
          </a:p>
          <a:p>
            <a:r>
              <a:rPr lang="en-US" sz="1200" dirty="0" smtClean="0"/>
              <a:t>&lt;</a:t>
            </a:r>
            <a:r>
              <a:rPr lang="en-US" sz="1200" dirty="0"/>
              <a:t>a&gt;, &lt;abbr&gt;, &lt;address&gt;, &lt;article&gt;, &lt;aside&gt;, &lt;audio&gt;, &lt;b&gt;, &lt;bdo&gt;, &lt;blockquote&gt;, &lt;br&gt;, &lt;button&gt;, &lt;canvas&gt;, &lt;cite&gt;, &lt;code&gt;, &lt;command&gt;, &lt;datalist&gt;, &lt;del&gt;, &lt;details&gt;, &lt;dfn&gt;, &lt;div&gt;, &lt;dl&gt;, &lt;em&gt;, &lt;embed&gt;, &lt;fieldset&gt;, &lt;figure&gt;, &lt;footer&gt;, &lt;form&gt;, &lt;h1&gt;, &lt;h2&gt;, &lt;h3&gt;, &lt;h4&gt;, &lt;h5&gt;, &lt;h6&gt;, &lt;header&gt;, &lt;hgroup&gt;, &lt;hr&gt;, &lt;i&gt;, &lt;iframe&gt;, &lt;img&gt;, &lt;input&gt;, &lt;ins&gt;, &lt;kbd&gt;, &lt;keygen&gt;, &lt;label&gt;, &lt;map&gt;, &lt;mark&gt;, &lt;math&gt;, &lt;menu&gt;, &lt;meter&gt;, &lt;nav&gt;, &lt;noscript&gt;, &lt;object&gt;, &lt;ol&gt;, &lt;output&gt;, &lt;p&gt;, &lt;pre&gt;, &lt;progress&gt;, &lt;q&gt;, &lt;ruby&gt;, &lt;samp&gt;, &lt;script&gt;, &lt;section&gt;, &lt;select&gt;, &lt;small&gt;, &lt;span&gt;, &lt;strong&gt;, &lt;sub&gt;, &lt;sup&gt;, &lt;svg&gt;, &lt;table&gt;, &lt;textarea&gt;, &lt;time&gt;, &lt;ul&gt;, &lt;var&gt;, &lt;video&gt;, &lt;wbr&gt; and Text.</a:t>
            </a:r>
          </a:p>
          <a:p>
            <a:endParaRPr lang="en-US" sz="1200" dirty="0" smtClean="0"/>
          </a:p>
          <a:p>
            <a:r>
              <a:rPr lang="en-US" sz="1200" b="1" dirty="0"/>
              <a:t>Sectioning content</a:t>
            </a:r>
          </a:p>
          <a:p>
            <a:r>
              <a:rPr lang="en-US" sz="1200" dirty="0" smtClean="0"/>
              <a:t>&lt;header&gt;, &lt;footer&gt;, &lt;</a:t>
            </a:r>
            <a:r>
              <a:rPr lang="en-US" sz="1200" dirty="0"/>
              <a:t>article&gt;, &lt;aside&gt;, &lt;nav&gt; and &lt;section&gt;. </a:t>
            </a:r>
            <a:endParaRPr lang="en-US" sz="1200" dirty="0" smtClean="0"/>
          </a:p>
          <a:p>
            <a:endParaRPr lang="en-US" sz="1200" dirty="0"/>
          </a:p>
          <a:p>
            <a:r>
              <a:rPr lang="en-US" sz="1200" b="1" dirty="0"/>
              <a:t>Heading content</a:t>
            </a:r>
          </a:p>
          <a:p>
            <a:r>
              <a:rPr lang="en-US" sz="1200" dirty="0" smtClean="0"/>
              <a:t>&lt;</a:t>
            </a:r>
            <a:r>
              <a:rPr lang="en-US" sz="1200" dirty="0"/>
              <a:t>h1&gt;, &lt;h2&gt;, &lt;h3&gt;, &lt;h4&gt;, &lt;h5&gt;, &lt;h6&gt; and &lt;hgroup&gt;.</a:t>
            </a:r>
          </a:p>
          <a:p>
            <a:endParaRPr lang="en-US" sz="1200" dirty="0" smtClean="0"/>
          </a:p>
          <a:p>
            <a:r>
              <a:rPr lang="en-US" sz="1200" b="1" dirty="0"/>
              <a:t>Phrasing content</a:t>
            </a:r>
          </a:p>
          <a:p>
            <a:r>
              <a:rPr lang="en-US" sz="1200" dirty="0" smtClean="0"/>
              <a:t>&lt;</a:t>
            </a:r>
            <a:r>
              <a:rPr lang="en-US" sz="1200" dirty="0"/>
              <a:t>abbr&gt;, &lt;audio&gt;, &lt;b&gt;, &lt;bdo&gt;, &lt;br&gt;, &lt;button&gt;, &lt;canvas&gt;, &lt;cite&gt;, &lt;code&gt;, &lt;command&gt;, &lt;datalist&gt;, &lt;dfn&gt;, &lt;em&gt;, &lt;embed&gt;, &lt;i&gt;, &lt;iframe&gt;, &lt;img&gt;, &lt;input&gt;, &lt;kbd&gt;, &lt;keygen&gt;, &lt;label&gt;, &lt;mark&gt;, &lt;math&gt;, &lt;meter&gt;, &lt;noscript&gt;, &lt;object&gt;, &lt;output&gt;, &lt;progress&gt;, &lt;q&gt;, &lt;ruby&gt;, &lt;samp&gt;, &lt;script&gt;, &lt;select&gt;, &lt;small&gt;, &lt;span&gt;, &lt;strong&gt;, &lt;sub&gt;, &lt;sup&gt;, &lt;svg&gt;, &lt;textarea&gt;, &lt;time&gt;, &lt;var&gt;, &lt;video&gt;, &lt;wbr</a:t>
            </a:r>
            <a:r>
              <a:rPr lang="en-US" sz="1200" dirty="0" smtClean="0"/>
              <a:t>&gt;</a:t>
            </a:r>
          </a:p>
          <a:p>
            <a:endParaRPr lang="en-US" sz="1200" dirty="0"/>
          </a:p>
          <a:p>
            <a:r>
              <a:rPr lang="en-US" sz="1200" b="1" dirty="0"/>
              <a:t>Embedded content</a:t>
            </a:r>
          </a:p>
          <a:p>
            <a:r>
              <a:rPr lang="en-US" sz="1200" dirty="0" smtClean="0"/>
              <a:t>&lt;</a:t>
            </a:r>
            <a:r>
              <a:rPr lang="en-US" sz="1200" dirty="0"/>
              <a:t>audio&gt;, &lt;canvas&gt;, &lt;embed&gt;, &lt;iframe&gt;, &lt;img&gt;, &lt;math&gt;, &lt;object&gt;, &lt;svg&gt;, &lt;video&gt;</a:t>
            </a:r>
            <a:r>
              <a:rPr lang="en-US" sz="1200" dirty="0" smtClean="0"/>
              <a:t>.</a:t>
            </a:r>
          </a:p>
          <a:p>
            <a:endParaRPr lang="en-US" sz="1200" dirty="0"/>
          </a:p>
          <a:p>
            <a:r>
              <a:rPr lang="en-US" sz="1200" b="1" dirty="0"/>
              <a:t>Interactive </a:t>
            </a:r>
            <a:r>
              <a:rPr lang="en-US" sz="1200" b="1" dirty="0" smtClean="0"/>
              <a:t>content</a:t>
            </a:r>
            <a:endParaRPr lang="en-US" sz="1200" b="1" dirty="0"/>
          </a:p>
          <a:p>
            <a:r>
              <a:rPr lang="en-US" sz="1200" dirty="0"/>
              <a:t> </a:t>
            </a:r>
            <a:r>
              <a:rPr lang="en-US" sz="1200" dirty="0" smtClean="0"/>
              <a:t>&lt;</a:t>
            </a:r>
            <a:r>
              <a:rPr lang="en-US" sz="1200" dirty="0"/>
              <a:t>a&gt;, &lt;button&gt;, &lt;details&gt;, &lt;embed&gt;, &lt;iframe&gt;, &lt;keygen&gt;, &lt;label&gt;, &lt;select&gt;, and &lt;textarea</a:t>
            </a:r>
            <a:r>
              <a:rPr lang="en-US" sz="1200" dirty="0" smtClean="0"/>
              <a:t>&gt;.</a:t>
            </a:r>
          </a:p>
          <a:p>
            <a:endParaRPr lang="en-US" sz="1200" dirty="0"/>
          </a:p>
          <a:p>
            <a:r>
              <a:rPr lang="en-US" sz="1200" b="1" dirty="0"/>
              <a:t>Form-associated content</a:t>
            </a:r>
          </a:p>
          <a:p>
            <a:r>
              <a:rPr lang="en-US" sz="1200" dirty="0" smtClean="0"/>
              <a:t>&lt;</a:t>
            </a:r>
            <a:r>
              <a:rPr lang="en-US" sz="1200" dirty="0"/>
              <a:t>button&gt;, &lt;fieldset&gt;, &lt;input&gt;, &lt;keygen&gt;, &lt;object&gt;, &lt;output&gt;, &lt;select&gt;</a:t>
            </a:r>
            <a:r>
              <a:rPr lang="en-US" sz="1200" dirty="0" smtClean="0"/>
              <a:t>,&lt;</a:t>
            </a:r>
            <a:r>
              <a:rPr lang="en-US" sz="1200" dirty="0"/>
              <a:t>textarea</a:t>
            </a:r>
            <a:r>
              <a:rPr lang="en-US" sz="1200" dirty="0" smtClean="0"/>
              <a:t>&gt;, &lt;</a:t>
            </a:r>
            <a:r>
              <a:rPr lang="en-US" sz="1200" dirty="0"/>
              <a:t>meter&gt;, </a:t>
            </a:r>
            <a:r>
              <a:rPr lang="en-US" sz="1200" dirty="0" smtClean="0"/>
              <a:t>&lt;</a:t>
            </a:r>
            <a:r>
              <a:rPr lang="en-US" sz="1200" dirty="0"/>
              <a:t>progress&gt;, &lt;select</a:t>
            </a:r>
            <a:r>
              <a:rPr lang="en-US" sz="1200" dirty="0" smtClean="0"/>
              <a:t>&gt;. </a:t>
            </a:r>
            <a:endParaRPr lang="en-US" sz="1200" dirty="0"/>
          </a:p>
          <a:p>
            <a:endParaRPr lang="en-US" sz="1000" dirty="0"/>
          </a:p>
          <a:p>
            <a:endParaRPr lang="en-US" sz="1200" dirty="0"/>
          </a:p>
          <a:p>
            <a:endParaRPr lang="en-US" sz="1200" dirty="0"/>
          </a:p>
          <a:p>
            <a:endParaRPr lang="en-US" sz="1200" dirty="0" smtClean="0"/>
          </a:p>
        </p:txBody>
      </p:sp>
    </p:spTree>
    <p:extLst>
      <p:ext uri="{BB962C8B-B14F-4D97-AF65-F5344CB8AC3E}">
        <p14:creationId xmlns:p14="http://schemas.microsoft.com/office/powerpoint/2010/main" val="38947753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1285" y="3312261"/>
            <a:ext cx="2166544" cy="2353449"/>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456" y="707487"/>
            <a:ext cx="8552623" cy="411162"/>
          </a:xfrm>
        </p:spPr>
        <p:txBody>
          <a:bodyPr/>
          <a:lstStyle/>
          <a:p>
            <a:r>
              <a:rPr lang="en-US" sz="3200" dirty="0" smtClean="0"/>
              <a:t>HTML </a:t>
            </a:r>
            <a:r>
              <a:rPr lang="en-US" sz="3200" dirty="0" smtClean="0"/>
              <a:t>Block </a:t>
            </a:r>
            <a:r>
              <a:rPr lang="en-US" sz="3200" dirty="0" err="1" smtClean="0"/>
              <a:t>vs</a:t>
            </a:r>
            <a:r>
              <a:rPr lang="en-US" sz="3200" dirty="0" smtClean="0"/>
              <a:t> Inline Elements</a:t>
            </a:r>
            <a:endParaRPr lang="en-US" sz="1600" b="0" dirty="0"/>
          </a:p>
        </p:txBody>
      </p:sp>
      <p:pic>
        <p:nvPicPr>
          <p:cNvPr id="5" name="Picture 4" descr="UID-LOGO-01.png"/>
          <p:cNvPicPr>
            <a:picLocks noChangeAspect="1"/>
          </p:cNvPicPr>
          <p:nvPr/>
        </p:nvPicPr>
        <p:blipFill>
          <a:blip r:embed="rId3" cstate="screen"/>
          <a:stretch>
            <a:fillRect/>
          </a:stretch>
        </p:blipFill>
        <p:spPr>
          <a:xfrm>
            <a:off x="106626" y="87310"/>
            <a:ext cx="1051355" cy="472444"/>
          </a:xfrm>
          <a:prstGeom prst="rect">
            <a:avLst/>
          </a:prstGeom>
        </p:spPr>
      </p:pic>
      <p:sp>
        <p:nvSpPr>
          <p:cNvPr id="8" name="TextBox 7"/>
          <p:cNvSpPr txBox="1"/>
          <p:nvPr/>
        </p:nvSpPr>
        <p:spPr>
          <a:xfrm>
            <a:off x="286382" y="1307472"/>
            <a:ext cx="8603921" cy="1815882"/>
          </a:xfrm>
          <a:prstGeom prst="rect">
            <a:avLst/>
          </a:prstGeom>
          <a:noFill/>
        </p:spPr>
        <p:txBody>
          <a:bodyPr wrap="square" rtlCol="0">
            <a:spAutoFit/>
          </a:bodyPr>
          <a:lstStyle/>
          <a:p>
            <a:r>
              <a:rPr lang="en-US" sz="1400" b="1" dirty="0" smtClean="0"/>
              <a:t>Block Elements :</a:t>
            </a:r>
          </a:p>
          <a:p>
            <a:endParaRPr lang="en-US" sz="1400" dirty="0"/>
          </a:p>
          <a:p>
            <a:r>
              <a:rPr lang="en-US" sz="1400" dirty="0" smtClean="0"/>
              <a:t>&lt;h1&gt;, &lt;div&gt;, &lt;p&gt;, &lt;table&gt; etc.</a:t>
            </a:r>
          </a:p>
          <a:p>
            <a:endParaRPr lang="en-US" sz="1400" dirty="0"/>
          </a:p>
          <a:p>
            <a:r>
              <a:rPr lang="en-US" sz="1400" b="1" dirty="0" smtClean="0"/>
              <a:t>Inline Elements: </a:t>
            </a:r>
          </a:p>
          <a:p>
            <a:endParaRPr lang="en-US" sz="1400" dirty="0" smtClean="0"/>
          </a:p>
          <a:p>
            <a:r>
              <a:rPr lang="en-US" sz="1400" dirty="0" smtClean="0"/>
              <a:t>&lt;a&gt;, &lt;</a:t>
            </a:r>
            <a:r>
              <a:rPr lang="en-US" sz="1400" dirty="0" err="1" smtClean="0"/>
              <a:t>img</a:t>
            </a:r>
            <a:r>
              <a:rPr lang="en-US" sz="1400" dirty="0" smtClean="0"/>
              <a:t>&gt;, &lt;span&gt;, &lt;b&gt; etc.</a:t>
            </a:r>
            <a:endParaRPr lang="en-US" sz="1400" dirty="0"/>
          </a:p>
          <a:p>
            <a:r>
              <a:rPr lang="en-US" sz="1400" dirty="0" smtClean="0"/>
              <a:t> </a:t>
            </a:r>
            <a:endParaRPr lang="en-US" sz="1400" dirty="0" smtClean="0"/>
          </a:p>
        </p:txBody>
      </p:sp>
      <p:sp>
        <p:nvSpPr>
          <p:cNvPr id="6" name="Rectangle 5"/>
          <p:cNvSpPr/>
          <p:nvPr/>
        </p:nvSpPr>
        <p:spPr>
          <a:xfrm>
            <a:off x="423347" y="3424330"/>
            <a:ext cx="1929967" cy="6350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Block Element</a:t>
            </a:r>
            <a:endParaRPr lang="en-US" dirty="0"/>
          </a:p>
        </p:txBody>
      </p:sp>
      <p:sp>
        <p:nvSpPr>
          <p:cNvPr id="12" name="Rectangle 11"/>
          <p:cNvSpPr/>
          <p:nvPr/>
        </p:nvSpPr>
        <p:spPr>
          <a:xfrm>
            <a:off x="426330" y="4149527"/>
            <a:ext cx="1929967" cy="6350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Block Element</a:t>
            </a:r>
            <a:endParaRPr lang="en-US" dirty="0"/>
          </a:p>
        </p:txBody>
      </p:sp>
      <p:sp>
        <p:nvSpPr>
          <p:cNvPr id="13" name="Rectangle 12"/>
          <p:cNvSpPr/>
          <p:nvPr/>
        </p:nvSpPr>
        <p:spPr>
          <a:xfrm>
            <a:off x="429313" y="4912081"/>
            <a:ext cx="1929967" cy="6350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Block Element</a:t>
            </a:r>
            <a:endParaRPr lang="en-US" dirty="0"/>
          </a:p>
        </p:txBody>
      </p:sp>
      <p:sp>
        <p:nvSpPr>
          <p:cNvPr id="14" name="Rectangle 13"/>
          <p:cNvSpPr/>
          <p:nvPr/>
        </p:nvSpPr>
        <p:spPr>
          <a:xfrm>
            <a:off x="3000788" y="3340140"/>
            <a:ext cx="4245929" cy="2353449"/>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115834" y="3452209"/>
            <a:ext cx="1929967" cy="6350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Inline Element</a:t>
            </a:r>
            <a:endParaRPr lang="en-US" dirty="0"/>
          </a:p>
        </p:txBody>
      </p:sp>
      <p:sp>
        <p:nvSpPr>
          <p:cNvPr id="16" name="Rectangle 15"/>
          <p:cNvSpPr/>
          <p:nvPr/>
        </p:nvSpPr>
        <p:spPr>
          <a:xfrm>
            <a:off x="5198202" y="3455184"/>
            <a:ext cx="1929967" cy="6350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Inline Element</a:t>
            </a:r>
            <a:endParaRPr lang="en-US" dirty="0"/>
          </a:p>
        </p:txBody>
      </p:sp>
      <p:sp>
        <p:nvSpPr>
          <p:cNvPr id="17" name="Rectangle 16"/>
          <p:cNvSpPr/>
          <p:nvPr/>
        </p:nvSpPr>
        <p:spPr>
          <a:xfrm>
            <a:off x="3109349" y="4230190"/>
            <a:ext cx="1929967" cy="6350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Inline Element</a:t>
            </a:r>
            <a:endParaRPr lang="en-US" dirty="0"/>
          </a:p>
        </p:txBody>
      </p:sp>
    </p:spTree>
    <p:extLst>
      <p:ext uri="{BB962C8B-B14F-4D97-AF65-F5344CB8AC3E}">
        <p14:creationId xmlns:p14="http://schemas.microsoft.com/office/powerpoint/2010/main" val="39127287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56" y="707487"/>
            <a:ext cx="8552623" cy="411162"/>
          </a:xfrm>
        </p:spPr>
        <p:txBody>
          <a:bodyPr/>
          <a:lstStyle/>
          <a:p>
            <a:r>
              <a:rPr lang="en-US" sz="3200" dirty="0" smtClean="0"/>
              <a:t>HTML Attributes</a:t>
            </a:r>
            <a:endParaRPr lang="en-US" sz="1600" b="0" dirty="0"/>
          </a:p>
        </p:txBody>
      </p:sp>
      <p:pic>
        <p:nvPicPr>
          <p:cNvPr id="5" name="Picture 4" descr="UID-LOGO-01.png"/>
          <p:cNvPicPr>
            <a:picLocks noChangeAspect="1"/>
          </p:cNvPicPr>
          <p:nvPr/>
        </p:nvPicPr>
        <p:blipFill>
          <a:blip r:embed="rId3" cstate="screen"/>
          <a:stretch>
            <a:fillRect/>
          </a:stretch>
        </p:blipFill>
        <p:spPr>
          <a:xfrm>
            <a:off x="106626" y="87310"/>
            <a:ext cx="1051355" cy="472444"/>
          </a:xfrm>
          <a:prstGeom prst="rect">
            <a:avLst/>
          </a:prstGeom>
        </p:spPr>
      </p:pic>
      <p:sp>
        <p:nvSpPr>
          <p:cNvPr id="4" name="TextBox 3"/>
          <p:cNvSpPr txBox="1"/>
          <p:nvPr/>
        </p:nvSpPr>
        <p:spPr>
          <a:xfrm>
            <a:off x="1631140" y="1581417"/>
            <a:ext cx="5578229" cy="877163"/>
          </a:xfrm>
          <a:prstGeom prst="rect">
            <a:avLst/>
          </a:prstGeom>
          <a:noFill/>
        </p:spPr>
        <p:txBody>
          <a:bodyPr wrap="square" rtlCol="0">
            <a:spAutoFit/>
          </a:bodyPr>
          <a:lstStyle/>
          <a:p>
            <a:r>
              <a:rPr lang="en-US" sz="1400" dirty="0" smtClean="0">
                <a:hlinkClick r:id="rId4"/>
              </a:rPr>
              <a:t>https</a:t>
            </a:r>
            <a:r>
              <a:rPr lang="en-US" sz="1400" dirty="0">
                <a:hlinkClick r:id="rId4"/>
              </a:rPr>
              <a:t>://developer.mozilla.org/en-US/docs/Web/HTML/</a:t>
            </a:r>
            <a:r>
              <a:rPr lang="en-US" sz="1400" dirty="0" smtClean="0">
                <a:hlinkClick r:id="rId4"/>
              </a:rPr>
              <a:t>Attributes</a:t>
            </a:r>
            <a:endParaRPr lang="en-US" sz="1400" dirty="0" smtClean="0"/>
          </a:p>
          <a:p>
            <a:r>
              <a:rPr lang="en-US" sz="1400" dirty="0" smtClean="0">
                <a:hlinkClick r:id="rId5"/>
              </a:rPr>
              <a:t>http</a:t>
            </a:r>
            <a:r>
              <a:rPr lang="en-US" sz="1400" dirty="0">
                <a:hlinkClick r:id="rId5"/>
              </a:rPr>
              <a:t>://cssvalues.com</a:t>
            </a:r>
            <a:r>
              <a:rPr lang="en-US" sz="1400" dirty="0" smtClean="0">
                <a:hlinkClick r:id="rId5"/>
              </a:rPr>
              <a:t>/</a:t>
            </a:r>
            <a:endParaRPr lang="en-US" sz="1400" dirty="0" smtClean="0"/>
          </a:p>
          <a:p>
            <a:endParaRPr lang="en-US" sz="1400" dirty="0" smtClean="0"/>
          </a:p>
          <a:p>
            <a:endParaRPr lang="en-US" sz="900" dirty="0" smtClean="0"/>
          </a:p>
        </p:txBody>
      </p:sp>
      <p:sp>
        <p:nvSpPr>
          <p:cNvPr id="6" name="TextBox 5"/>
          <p:cNvSpPr txBox="1"/>
          <p:nvPr/>
        </p:nvSpPr>
        <p:spPr>
          <a:xfrm>
            <a:off x="236578" y="1593870"/>
            <a:ext cx="1319849" cy="307777"/>
          </a:xfrm>
          <a:prstGeom prst="rect">
            <a:avLst/>
          </a:prstGeom>
          <a:noFill/>
        </p:spPr>
        <p:txBody>
          <a:bodyPr wrap="square" rtlCol="0">
            <a:spAutoFit/>
          </a:bodyPr>
          <a:lstStyle/>
          <a:p>
            <a:r>
              <a:rPr lang="en-US" sz="1400" dirty="0" smtClean="0"/>
              <a:t>Reference Links</a:t>
            </a:r>
            <a:endParaRPr lang="en-US" sz="1400" dirty="0" smtClean="0"/>
          </a:p>
        </p:txBody>
      </p:sp>
      <p:sp>
        <p:nvSpPr>
          <p:cNvPr id="3" name="TextBox 2"/>
          <p:cNvSpPr txBox="1"/>
          <p:nvPr/>
        </p:nvSpPr>
        <p:spPr>
          <a:xfrm>
            <a:off x="261480" y="2453066"/>
            <a:ext cx="8180573" cy="1169551"/>
          </a:xfrm>
          <a:prstGeom prst="rect">
            <a:avLst/>
          </a:prstGeom>
          <a:noFill/>
        </p:spPr>
        <p:txBody>
          <a:bodyPr wrap="square" rtlCol="0">
            <a:spAutoFit/>
          </a:bodyPr>
          <a:lstStyle/>
          <a:p>
            <a:r>
              <a:rPr lang="en-US" sz="1400" dirty="0" smtClean="0"/>
              <a:t>&lt;</a:t>
            </a:r>
            <a:r>
              <a:rPr lang="en-US" sz="1400" dirty="0" err="1" smtClean="0"/>
              <a:t>tagname</a:t>
            </a:r>
            <a:r>
              <a:rPr lang="en-US" sz="1400" dirty="0" smtClean="0"/>
              <a:t> </a:t>
            </a:r>
            <a:r>
              <a:rPr lang="en-US" sz="1400" b="1" dirty="0" smtClean="0"/>
              <a:t>attribute=“value”</a:t>
            </a:r>
            <a:r>
              <a:rPr lang="en-US" sz="1400" dirty="0" smtClean="0"/>
              <a:t>&gt; Content &lt;/</a:t>
            </a:r>
            <a:r>
              <a:rPr lang="en-US" sz="1400" dirty="0" err="1" smtClean="0"/>
              <a:t>tagname</a:t>
            </a:r>
            <a:r>
              <a:rPr lang="en-US" sz="1400" dirty="0" smtClean="0"/>
              <a:t>&gt;</a:t>
            </a:r>
          </a:p>
          <a:p>
            <a:endParaRPr lang="en-US" sz="1400" dirty="0"/>
          </a:p>
          <a:p>
            <a:endParaRPr lang="en-US" sz="1400" dirty="0" smtClean="0"/>
          </a:p>
          <a:p>
            <a:endParaRPr lang="en-US" sz="1400" dirty="0"/>
          </a:p>
          <a:p>
            <a:endParaRPr lang="en-US" sz="1400" dirty="0" smtClean="0"/>
          </a:p>
        </p:txBody>
      </p:sp>
    </p:spTree>
    <p:extLst>
      <p:ext uri="{BB962C8B-B14F-4D97-AF65-F5344CB8AC3E}">
        <p14:creationId xmlns:p14="http://schemas.microsoft.com/office/powerpoint/2010/main" val="36463724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56" y="707487"/>
            <a:ext cx="8552623" cy="411162"/>
          </a:xfrm>
        </p:spPr>
        <p:txBody>
          <a:bodyPr/>
          <a:lstStyle/>
          <a:p>
            <a:r>
              <a:rPr lang="en-US" sz="3200" dirty="0"/>
              <a:t>HTML Page Structure</a:t>
            </a:r>
          </a:p>
        </p:txBody>
      </p:sp>
      <p:pic>
        <p:nvPicPr>
          <p:cNvPr id="5" name="Picture 4" descr="UID-LOGO-01.png"/>
          <p:cNvPicPr>
            <a:picLocks noChangeAspect="1"/>
          </p:cNvPicPr>
          <p:nvPr/>
        </p:nvPicPr>
        <p:blipFill>
          <a:blip r:embed="rId3" cstate="screen"/>
          <a:stretch>
            <a:fillRect/>
          </a:stretch>
        </p:blipFill>
        <p:spPr>
          <a:xfrm>
            <a:off x="106626" y="87310"/>
            <a:ext cx="1051355" cy="472444"/>
          </a:xfrm>
          <a:prstGeom prst="rect">
            <a:avLst/>
          </a:prstGeom>
        </p:spPr>
      </p:pic>
      <p:sp>
        <p:nvSpPr>
          <p:cNvPr id="6" name="Title 1"/>
          <p:cNvSpPr txBox="1">
            <a:spLocks/>
          </p:cNvSpPr>
          <p:nvPr/>
        </p:nvSpPr>
        <p:spPr>
          <a:xfrm>
            <a:off x="0" y="2980214"/>
            <a:ext cx="9144000" cy="762000"/>
          </a:xfrm>
          <a:prstGeom prst="rect">
            <a:avLst/>
          </a:prstGeom>
        </p:spPr>
        <p:txBody>
          <a:bodyPr/>
          <a:lstStyle>
            <a:lvl1pPr algn="ctr" defTabSz="914400" rtl="0" eaLnBrk="1" latinLnBrk="0" hangingPunct="1">
              <a:spcBef>
                <a:spcPct val="0"/>
              </a:spcBef>
              <a:buNone/>
              <a:defRPr sz="4400" b="1" kern="1200">
                <a:solidFill>
                  <a:schemeClr val="tx1">
                    <a:lumMod val="85000"/>
                    <a:lumOff val="15000"/>
                  </a:schemeClr>
                </a:solidFill>
                <a:latin typeface="+mj-lt"/>
                <a:ea typeface="+mj-ea"/>
                <a:cs typeface="+mj-cs"/>
              </a:defRPr>
            </a:lvl1pPr>
          </a:lstStyle>
          <a:p>
            <a:endParaRPr lang="en-US" sz="2400" b="0" dirty="0"/>
          </a:p>
        </p:txBody>
      </p:sp>
      <p:sp>
        <p:nvSpPr>
          <p:cNvPr id="3" name="Rectangle 2"/>
          <p:cNvSpPr/>
          <p:nvPr/>
        </p:nvSpPr>
        <p:spPr>
          <a:xfrm>
            <a:off x="323737" y="1344828"/>
            <a:ext cx="8454503" cy="4594829"/>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&lt;!DOCTYPE html&gt;</a:t>
            </a:r>
          </a:p>
          <a:p>
            <a:r>
              <a:rPr lang="en-US" dirty="0" smtClean="0"/>
              <a:t>&lt;HTML&gt;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&lt;/HTML&gt;</a:t>
            </a:r>
            <a:endParaRPr lang="en-US" dirty="0"/>
          </a:p>
        </p:txBody>
      </p:sp>
      <p:sp>
        <p:nvSpPr>
          <p:cNvPr id="7" name="Rectangle 6"/>
          <p:cNvSpPr/>
          <p:nvPr/>
        </p:nvSpPr>
        <p:spPr>
          <a:xfrm>
            <a:off x="709731" y="3200189"/>
            <a:ext cx="7607808" cy="173084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&lt;BODY&gt;</a:t>
            </a:r>
          </a:p>
          <a:p>
            <a:r>
              <a:rPr lang="en-US" dirty="0"/>
              <a:t>	</a:t>
            </a:r>
            <a:r>
              <a:rPr lang="en-US" dirty="0" smtClean="0"/>
              <a:t>&lt;H1&gt;Content Heading&lt;/h1&gt;	</a:t>
            </a:r>
          </a:p>
          <a:p>
            <a:r>
              <a:rPr lang="en-US" dirty="0" smtClean="0"/>
              <a:t>	&lt;p&gt;Content Paragraph&lt;/p&gt;</a:t>
            </a:r>
            <a:endParaRPr lang="en-US" dirty="0"/>
          </a:p>
          <a:p>
            <a:r>
              <a:rPr lang="en-US" dirty="0" smtClean="0"/>
              <a:t>&lt;/BODY&gt;</a:t>
            </a:r>
            <a:endParaRPr lang="en-US" dirty="0"/>
          </a:p>
        </p:txBody>
      </p:sp>
      <p:sp>
        <p:nvSpPr>
          <p:cNvPr id="9" name="Rectangle 8"/>
          <p:cNvSpPr/>
          <p:nvPr/>
        </p:nvSpPr>
        <p:spPr>
          <a:xfrm>
            <a:off x="700263" y="2107378"/>
            <a:ext cx="7607808" cy="1005646"/>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&lt;HEAD&gt;</a:t>
            </a:r>
          </a:p>
          <a:p>
            <a:r>
              <a:rPr lang="en-US" dirty="0" smtClean="0"/>
              <a:t>	&lt;TITLE&gt;Page Title&lt;/TITLE&gt;</a:t>
            </a:r>
            <a:endParaRPr lang="en-US" dirty="0"/>
          </a:p>
          <a:p>
            <a:r>
              <a:rPr lang="en-US" dirty="0" smtClean="0"/>
              <a:t>&lt;/HEAD&gt;</a:t>
            </a:r>
            <a:endParaRPr lang="en-US" dirty="0"/>
          </a:p>
        </p:txBody>
      </p:sp>
    </p:spTree>
    <p:extLst>
      <p:ext uri="{BB962C8B-B14F-4D97-AF65-F5344CB8AC3E}">
        <p14:creationId xmlns:p14="http://schemas.microsoft.com/office/powerpoint/2010/main" val="16890480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56" y="707487"/>
            <a:ext cx="8552623" cy="411162"/>
          </a:xfrm>
        </p:spPr>
        <p:txBody>
          <a:bodyPr/>
          <a:lstStyle/>
          <a:p>
            <a:r>
              <a:rPr lang="en-US" sz="3200" dirty="0" smtClean="0"/>
              <a:t>Hands on Session – Basic HTML</a:t>
            </a:r>
            <a:endParaRPr lang="en-US" sz="1600" b="0" dirty="0"/>
          </a:p>
        </p:txBody>
      </p:sp>
      <p:pic>
        <p:nvPicPr>
          <p:cNvPr id="5" name="Picture 4" descr="UID-LOGO-01.png"/>
          <p:cNvPicPr>
            <a:picLocks noChangeAspect="1"/>
          </p:cNvPicPr>
          <p:nvPr/>
        </p:nvPicPr>
        <p:blipFill>
          <a:blip r:embed="rId3" cstate="screen"/>
          <a:stretch>
            <a:fillRect/>
          </a:stretch>
        </p:blipFill>
        <p:spPr>
          <a:xfrm>
            <a:off x="106626" y="87310"/>
            <a:ext cx="1051355" cy="472444"/>
          </a:xfrm>
          <a:prstGeom prst="rect">
            <a:avLst/>
          </a:prstGeom>
        </p:spPr>
      </p:pic>
      <p:sp>
        <p:nvSpPr>
          <p:cNvPr id="10" name="TextBox 9"/>
          <p:cNvSpPr txBox="1"/>
          <p:nvPr/>
        </p:nvSpPr>
        <p:spPr>
          <a:xfrm>
            <a:off x="1631140" y="1581417"/>
            <a:ext cx="5578229" cy="661720"/>
          </a:xfrm>
          <a:prstGeom prst="rect">
            <a:avLst/>
          </a:prstGeom>
          <a:noFill/>
        </p:spPr>
        <p:txBody>
          <a:bodyPr wrap="square" rtlCol="0">
            <a:spAutoFit/>
          </a:bodyPr>
          <a:lstStyle/>
          <a:p>
            <a:r>
              <a:rPr lang="en-US" sz="1400" dirty="0">
                <a:hlinkClick r:id="rId4"/>
              </a:rPr>
              <a:t>http://thecodeplayer.com/play/</a:t>
            </a:r>
            <a:r>
              <a:rPr lang="en-US" sz="1400" dirty="0" smtClean="0">
                <a:hlinkClick r:id="rId4"/>
              </a:rPr>
              <a:t>add</a:t>
            </a:r>
            <a:endParaRPr lang="en-US" sz="1400" dirty="0" smtClean="0"/>
          </a:p>
          <a:p>
            <a:endParaRPr lang="en-US" sz="1400" dirty="0" smtClean="0"/>
          </a:p>
          <a:p>
            <a:endParaRPr lang="en-US" sz="900" dirty="0" smtClean="0"/>
          </a:p>
        </p:txBody>
      </p:sp>
      <p:sp>
        <p:nvSpPr>
          <p:cNvPr id="11" name="TextBox 10"/>
          <p:cNvSpPr txBox="1"/>
          <p:nvPr/>
        </p:nvSpPr>
        <p:spPr>
          <a:xfrm>
            <a:off x="236578" y="1593870"/>
            <a:ext cx="1319849" cy="307777"/>
          </a:xfrm>
          <a:prstGeom prst="rect">
            <a:avLst/>
          </a:prstGeom>
          <a:noFill/>
        </p:spPr>
        <p:txBody>
          <a:bodyPr wrap="square" rtlCol="0">
            <a:spAutoFit/>
          </a:bodyPr>
          <a:lstStyle/>
          <a:p>
            <a:r>
              <a:rPr lang="en-US" sz="1400" dirty="0" smtClean="0"/>
              <a:t>Reference Links</a:t>
            </a:r>
            <a:endParaRPr lang="en-US" sz="1400" dirty="0" smtClean="0"/>
          </a:p>
        </p:txBody>
      </p:sp>
      <p:sp>
        <p:nvSpPr>
          <p:cNvPr id="12" name="TextBox 11"/>
          <p:cNvSpPr txBox="1"/>
          <p:nvPr/>
        </p:nvSpPr>
        <p:spPr>
          <a:xfrm>
            <a:off x="348639" y="2191571"/>
            <a:ext cx="7856836" cy="1815882"/>
          </a:xfrm>
          <a:prstGeom prst="rect">
            <a:avLst/>
          </a:prstGeom>
          <a:noFill/>
        </p:spPr>
        <p:txBody>
          <a:bodyPr wrap="square" rtlCol="0">
            <a:spAutoFit/>
          </a:bodyPr>
          <a:lstStyle/>
          <a:p>
            <a:pPr marL="171450" indent="-171450">
              <a:buFont typeface="Arial"/>
              <a:buChar char="•"/>
            </a:pPr>
            <a:r>
              <a:rPr lang="en-US" sz="1400" dirty="0" smtClean="0"/>
              <a:t>HTML Contents</a:t>
            </a:r>
          </a:p>
          <a:p>
            <a:pPr marL="628650" lvl="1" indent="-171450">
              <a:buFont typeface="Arial"/>
              <a:buChar char="•"/>
            </a:pPr>
            <a:r>
              <a:rPr lang="en-US" sz="1400" dirty="0" smtClean="0"/>
              <a:t>h1, p, </a:t>
            </a:r>
            <a:r>
              <a:rPr lang="en-US" sz="1400" dirty="0" err="1" smtClean="0"/>
              <a:t>ul</a:t>
            </a:r>
            <a:r>
              <a:rPr lang="en-US" sz="1400" dirty="0" smtClean="0"/>
              <a:t>, b, </a:t>
            </a:r>
            <a:r>
              <a:rPr lang="en-US" sz="1400" dirty="0" err="1" smtClean="0"/>
              <a:t>img</a:t>
            </a:r>
            <a:r>
              <a:rPr lang="en-US" sz="1400" dirty="0" smtClean="0"/>
              <a:t>, </a:t>
            </a:r>
            <a:r>
              <a:rPr lang="en-US" sz="1400" dirty="0" err="1" smtClean="0"/>
              <a:t>iframes</a:t>
            </a:r>
            <a:endParaRPr lang="en-US" sz="1400" dirty="0" smtClean="0"/>
          </a:p>
          <a:p>
            <a:pPr marL="171450" indent="-171450">
              <a:buFont typeface="Arial"/>
              <a:buChar char="•"/>
            </a:pPr>
            <a:r>
              <a:rPr lang="en-US" sz="1400" dirty="0" smtClean="0"/>
              <a:t>HTML Layouts</a:t>
            </a:r>
          </a:p>
          <a:p>
            <a:pPr marL="628650" lvl="1" indent="-171450">
              <a:buFont typeface="Arial"/>
              <a:buChar char="•"/>
            </a:pPr>
            <a:r>
              <a:rPr lang="en-US" sz="1400" dirty="0" smtClean="0"/>
              <a:t>div, table, span, framesets</a:t>
            </a:r>
          </a:p>
          <a:p>
            <a:pPr marL="171450" indent="-171450">
              <a:buFont typeface="Arial"/>
              <a:buChar char="•"/>
            </a:pPr>
            <a:r>
              <a:rPr lang="en-US" sz="1400" dirty="0" smtClean="0"/>
              <a:t>HTML Forms</a:t>
            </a:r>
          </a:p>
          <a:p>
            <a:pPr marL="628650" lvl="1" indent="-171450">
              <a:buFont typeface="Arial"/>
              <a:buChar char="•"/>
            </a:pPr>
            <a:r>
              <a:rPr lang="en-US" sz="1400" dirty="0" smtClean="0"/>
              <a:t>Button, radio, checkbox, select </a:t>
            </a:r>
            <a:r>
              <a:rPr lang="en-US" sz="1400" dirty="0" err="1" smtClean="0"/>
              <a:t>etc</a:t>
            </a:r>
            <a:endParaRPr lang="en-US" sz="1400" dirty="0" smtClean="0"/>
          </a:p>
          <a:p>
            <a:pPr marL="171450" indent="-171450">
              <a:buFont typeface="Arial"/>
              <a:buChar char="•"/>
            </a:pPr>
            <a:endParaRPr lang="en-US" sz="1400" dirty="0" smtClean="0"/>
          </a:p>
          <a:p>
            <a:pPr marL="171450" indent="-171450">
              <a:buFont typeface="Arial"/>
              <a:buChar char="•"/>
            </a:pPr>
            <a:endParaRPr lang="en-US" sz="1400" dirty="0" smtClean="0"/>
          </a:p>
        </p:txBody>
      </p:sp>
    </p:spTree>
    <p:extLst>
      <p:ext uri="{BB962C8B-B14F-4D97-AF65-F5344CB8AC3E}">
        <p14:creationId xmlns:p14="http://schemas.microsoft.com/office/powerpoint/2010/main" val="39180468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56" y="707487"/>
            <a:ext cx="8552623" cy="411162"/>
          </a:xfrm>
        </p:spPr>
        <p:txBody>
          <a:bodyPr/>
          <a:lstStyle/>
          <a:p>
            <a:r>
              <a:rPr lang="en-US" sz="3200" dirty="0" smtClean="0"/>
              <a:t>Hands on Session – HTML5</a:t>
            </a:r>
            <a:endParaRPr lang="en-US" sz="1600" b="0" dirty="0"/>
          </a:p>
        </p:txBody>
      </p:sp>
      <p:pic>
        <p:nvPicPr>
          <p:cNvPr id="5" name="Picture 4" descr="UID-LOGO-01.png"/>
          <p:cNvPicPr>
            <a:picLocks noChangeAspect="1"/>
          </p:cNvPicPr>
          <p:nvPr/>
        </p:nvPicPr>
        <p:blipFill>
          <a:blip r:embed="rId3" cstate="screen"/>
          <a:stretch>
            <a:fillRect/>
          </a:stretch>
        </p:blipFill>
        <p:spPr>
          <a:xfrm>
            <a:off x="106626" y="87310"/>
            <a:ext cx="1051355" cy="472444"/>
          </a:xfrm>
          <a:prstGeom prst="rect">
            <a:avLst/>
          </a:prstGeom>
        </p:spPr>
      </p:pic>
      <p:sp>
        <p:nvSpPr>
          <p:cNvPr id="10" name="TextBox 9"/>
          <p:cNvSpPr txBox="1"/>
          <p:nvPr/>
        </p:nvSpPr>
        <p:spPr>
          <a:xfrm>
            <a:off x="1631140" y="1581417"/>
            <a:ext cx="5578229" cy="661720"/>
          </a:xfrm>
          <a:prstGeom prst="rect">
            <a:avLst/>
          </a:prstGeom>
          <a:noFill/>
        </p:spPr>
        <p:txBody>
          <a:bodyPr wrap="square" rtlCol="0">
            <a:spAutoFit/>
          </a:bodyPr>
          <a:lstStyle/>
          <a:p>
            <a:r>
              <a:rPr lang="en-US" sz="1400" dirty="0">
                <a:hlinkClick r:id="rId4"/>
              </a:rPr>
              <a:t>http://thecodeplayer.com/play/</a:t>
            </a:r>
            <a:r>
              <a:rPr lang="en-US" sz="1400" dirty="0" smtClean="0">
                <a:hlinkClick r:id="rId4"/>
              </a:rPr>
              <a:t>add</a:t>
            </a:r>
            <a:endParaRPr lang="en-US" sz="1400" dirty="0" smtClean="0"/>
          </a:p>
          <a:p>
            <a:endParaRPr lang="en-US" sz="1400" dirty="0" smtClean="0"/>
          </a:p>
          <a:p>
            <a:endParaRPr lang="en-US" sz="900" dirty="0" smtClean="0"/>
          </a:p>
        </p:txBody>
      </p:sp>
      <p:sp>
        <p:nvSpPr>
          <p:cNvPr id="11" name="TextBox 10"/>
          <p:cNvSpPr txBox="1"/>
          <p:nvPr/>
        </p:nvSpPr>
        <p:spPr>
          <a:xfrm>
            <a:off x="236578" y="1593870"/>
            <a:ext cx="1319849" cy="307777"/>
          </a:xfrm>
          <a:prstGeom prst="rect">
            <a:avLst/>
          </a:prstGeom>
          <a:noFill/>
        </p:spPr>
        <p:txBody>
          <a:bodyPr wrap="square" rtlCol="0">
            <a:spAutoFit/>
          </a:bodyPr>
          <a:lstStyle/>
          <a:p>
            <a:r>
              <a:rPr lang="en-US" sz="1400" dirty="0" smtClean="0"/>
              <a:t>Reference Links</a:t>
            </a:r>
            <a:endParaRPr lang="en-US" sz="1400" dirty="0" smtClean="0"/>
          </a:p>
        </p:txBody>
      </p:sp>
      <p:sp>
        <p:nvSpPr>
          <p:cNvPr id="12" name="TextBox 11"/>
          <p:cNvSpPr txBox="1"/>
          <p:nvPr/>
        </p:nvSpPr>
        <p:spPr>
          <a:xfrm>
            <a:off x="348639" y="2191571"/>
            <a:ext cx="7856836" cy="1815882"/>
          </a:xfrm>
          <a:prstGeom prst="rect">
            <a:avLst/>
          </a:prstGeom>
          <a:noFill/>
        </p:spPr>
        <p:txBody>
          <a:bodyPr wrap="square" rtlCol="0">
            <a:spAutoFit/>
          </a:bodyPr>
          <a:lstStyle/>
          <a:p>
            <a:pPr marL="171450" indent="-171450">
              <a:buFont typeface="Arial"/>
              <a:buChar char="•"/>
            </a:pPr>
            <a:r>
              <a:rPr lang="en-US" sz="1400" dirty="0" smtClean="0"/>
              <a:t>HTML5 Semantics</a:t>
            </a:r>
          </a:p>
          <a:p>
            <a:pPr marL="628650" lvl="1" indent="-171450">
              <a:buFont typeface="Arial"/>
              <a:buChar char="•"/>
            </a:pPr>
            <a:r>
              <a:rPr lang="en-US" sz="1400" dirty="0"/>
              <a:t>a</a:t>
            </a:r>
            <a:r>
              <a:rPr lang="en-US" sz="1400" dirty="0" smtClean="0"/>
              <a:t>rticle, section, aside, header, footer, </a:t>
            </a:r>
            <a:r>
              <a:rPr lang="en-US" sz="1400" dirty="0" err="1" smtClean="0"/>
              <a:t>nav</a:t>
            </a:r>
            <a:r>
              <a:rPr lang="en-US" sz="1400" dirty="0"/>
              <a:t> </a:t>
            </a:r>
            <a:r>
              <a:rPr lang="en-US" sz="1400" dirty="0" smtClean="0"/>
              <a:t>etc.</a:t>
            </a:r>
            <a:endParaRPr lang="en-US" sz="1400" dirty="0" smtClean="0"/>
          </a:p>
          <a:p>
            <a:pPr marL="171450" indent="-171450">
              <a:buFont typeface="Arial"/>
              <a:buChar char="•"/>
            </a:pPr>
            <a:r>
              <a:rPr lang="en-US" sz="1400" dirty="0" smtClean="0"/>
              <a:t>HTML5 Forms</a:t>
            </a:r>
          </a:p>
          <a:p>
            <a:pPr marL="628650" lvl="1" indent="-171450">
              <a:buFont typeface="Arial"/>
              <a:buChar char="•"/>
            </a:pPr>
            <a:r>
              <a:rPr lang="en-US" sz="1400" dirty="0" smtClean="0"/>
              <a:t>New input elements (date, color, </a:t>
            </a:r>
            <a:r>
              <a:rPr lang="en-US" sz="1400" dirty="0" err="1" smtClean="0"/>
              <a:t>url</a:t>
            </a:r>
            <a:r>
              <a:rPr lang="en-US" sz="1400" dirty="0" smtClean="0"/>
              <a:t> , email, </a:t>
            </a:r>
            <a:r>
              <a:rPr lang="en-US" sz="1400" dirty="0" err="1" smtClean="0"/>
              <a:t>tel</a:t>
            </a:r>
            <a:r>
              <a:rPr lang="en-US" sz="1400" dirty="0" smtClean="0"/>
              <a:t>, number </a:t>
            </a:r>
            <a:r>
              <a:rPr lang="en-US" sz="1400" dirty="0" err="1" smtClean="0"/>
              <a:t>etc</a:t>
            </a:r>
            <a:r>
              <a:rPr lang="en-US" sz="1400" dirty="0"/>
              <a:t>)</a:t>
            </a:r>
            <a:endParaRPr lang="en-US" sz="1400" dirty="0" smtClean="0"/>
          </a:p>
          <a:p>
            <a:pPr marL="628650" lvl="1" indent="-171450">
              <a:buFont typeface="Arial"/>
              <a:buChar char="•"/>
            </a:pPr>
            <a:r>
              <a:rPr lang="en-US" sz="1400" dirty="0" smtClean="0"/>
              <a:t>Form validation</a:t>
            </a:r>
          </a:p>
          <a:p>
            <a:pPr marL="628650" lvl="1" indent="-171450">
              <a:buFont typeface="Arial"/>
              <a:buChar char="•"/>
            </a:pPr>
            <a:endParaRPr lang="en-US" sz="1400" dirty="0" smtClean="0"/>
          </a:p>
          <a:p>
            <a:pPr marL="171450" indent="-171450">
              <a:buFont typeface="Arial"/>
              <a:buChar char="•"/>
            </a:pPr>
            <a:endParaRPr lang="en-US" sz="1400" dirty="0" smtClean="0"/>
          </a:p>
          <a:p>
            <a:pPr marL="171450" indent="-171450">
              <a:buFont typeface="Arial"/>
              <a:buChar char="•"/>
            </a:pPr>
            <a:endParaRPr lang="en-US" sz="1400" dirty="0" smtClean="0"/>
          </a:p>
        </p:txBody>
      </p:sp>
    </p:spTree>
    <p:extLst>
      <p:ext uri="{BB962C8B-B14F-4D97-AF65-F5344CB8AC3E}">
        <p14:creationId xmlns:p14="http://schemas.microsoft.com/office/powerpoint/2010/main" val="10414659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mp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900" dirty="0" smtClean="0"/>
        </a:defPPr>
      </a:lstStyle>
    </a:txDef>
  </a:objectDefaults>
  <a:extraClrSchemeLst/>
</a:theme>
</file>

<file path=ppt/theme/theme2.xml><?xml version="1.0" encoding="utf-8"?>
<a:theme xmlns:a="http://schemas.openxmlformats.org/drawingml/2006/main" name="7_HCL Template">
  <a:themeElements>
    <a:clrScheme name="7_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pitchFamily="34" charset="0"/>
            <a:ea typeface="MS PGothic" pitchFamily="34" charset="-128"/>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pitchFamily="34" charset="0"/>
            <a:ea typeface="MS PGothic" pitchFamily="34" charset="-128"/>
            <a:cs typeface="Arial" pitchFamily="34" charset="0"/>
          </a:defRPr>
        </a:defPPr>
      </a:lstStyle>
    </a:lnDef>
  </a:objectDefaults>
  <a:extraClrSchemeLst>
    <a:extraClrScheme>
      <a:clrScheme name="7_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7DEDF4FD5542146AC58481BCFADD43A" ma:contentTypeVersion="0" ma:contentTypeDescription="Create a new document." ma:contentTypeScope="" ma:versionID="b79e1bc53a3d47236cd2b2080d40f47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38CEAA-AF57-4ADB-B328-D184D4DDDD7F}">
  <ds:schemaRefs>
    <ds:schemaRef ds:uri="http://schemas.microsoft.com/sharepoint/v3/contenttype/forms"/>
  </ds:schemaRefs>
</ds:datastoreItem>
</file>

<file path=customXml/itemProps2.xml><?xml version="1.0" encoding="utf-8"?>
<ds:datastoreItem xmlns:ds="http://schemas.openxmlformats.org/officeDocument/2006/customXml" ds:itemID="{35828243-7E8D-4D99-8ABD-37756D8B5B58}">
  <ds:schemaRefs>
    <ds:schemaRef ds:uri="http://schemas.microsoft.com/office/2006/documentManagement/types"/>
    <ds:schemaRef ds:uri="http://www.w3.org/XML/1998/namespace"/>
    <ds:schemaRef ds:uri="http://schemas.microsoft.com/office/2006/metadata/properties"/>
    <ds:schemaRef ds:uri="http://purl.org/dc/dcmitype/"/>
    <ds:schemaRef ds:uri="http://schemas.microsoft.com/office/infopath/2007/PartnerControls"/>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C3B14E9F-2FFC-4ABB-B101-EB9EA11BD8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41399</TotalTime>
  <Words>857</Words>
  <Application>Microsoft Macintosh PowerPoint</Application>
  <PresentationFormat>On-screen Show (4:3)</PresentationFormat>
  <Paragraphs>128</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Empty</vt:lpstr>
      <vt:lpstr>7_HCL Template</vt:lpstr>
      <vt:lpstr>HTML/CSS/JavaScript Training</vt:lpstr>
      <vt:lpstr>HTML Elements</vt:lpstr>
      <vt:lpstr>HTML Element Categories</vt:lpstr>
      <vt:lpstr>HTML Element Categories</vt:lpstr>
      <vt:lpstr>HTML Block vs Inline Elements</vt:lpstr>
      <vt:lpstr>HTML Attributes</vt:lpstr>
      <vt:lpstr>HTML Page Structure</vt:lpstr>
      <vt:lpstr>Hands on Session – Basic HTML</vt:lpstr>
      <vt:lpstr>Hands on Session – HTML5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Brocade - HCL UI Track - Capabilities, Approach &amp; Proposition</dc:title>
  <dc:creator>HCL</dc:creator>
  <cp:lastModifiedBy>Ravindra Patel</cp:lastModifiedBy>
  <cp:revision>1305</cp:revision>
  <dcterms:created xsi:type="dcterms:W3CDTF">2010-10-28T09:18:19Z</dcterms:created>
  <dcterms:modified xsi:type="dcterms:W3CDTF">2013-10-07T08:51:01Z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0x010100A7DEDF4FD5542146AC58481BCFADD43A</vt:lpwstr>
  </property>
</Properties>
</file>