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334-D1C4-0F4E-B301-5D826EB5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AB2A-0D3A-2746-B7DF-E77BC0FC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C7D9-C065-0642-8160-9325EDD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6568-CC1B-2E48-8093-FFCBB0E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8FE5-EF2E-E64E-AD6C-0E821C4D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7589-72AA-BF4E-8021-FCD4954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76B53-ED49-ED4D-9491-71D5750F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3616-975A-6240-989C-AB9EDBE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9E68-1FD1-1645-891D-6497AC6D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0B3D-9F4B-DD46-91B7-AD3D053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BC619-318F-1A42-9DC5-E00FF240B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2CFE2-28CC-1841-9420-42DA91390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5524-82A7-824A-BC9A-27020A67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B92E-6092-F340-8A91-CE1A07F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DDAD-34EF-364C-9A32-33417A60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67FA-8027-7142-A208-34CA176B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E82-E177-564D-A78C-3A2AB29C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5B26-8A85-2040-90CA-9731C9A6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2299-7344-724E-8A89-4E185640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0EFB-F9B6-AF40-948E-8AAC412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B7E-AAB9-A44D-9A2B-47232B9B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8523A-1D74-DB48-80DD-26F63E5D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484A-0F67-424E-A6F0-41AEC56D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3624-4C10-A944-93BC-BBCA466E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5ABD-6C4E-8241-AC34-EB9F606B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F8E9-CFA7-6E42-A6C5-0FEA7D0F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D688-6233-0948-AB49-5326CF0B8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BA0DF-42E1-454D-BA43-55C13B5B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0B3B1-2987-CB41-9469-874E9FF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B7F1-6246-4441-B5BF-8EA1647F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D424-EE64-2D4D-88C9-A6B0518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4DE-7ADB-4E40-870F-40C37EB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4FB8-37B3-0D42-86C9-3347F397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8C2F-534B-3E4B-9033-B6A1164A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7CB8-149A-914B-9AEA-28AB980D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E6A-2E4A-E64A-AD69-3443F8533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9B072-B1B2-CF41-BDC1-E6C79F8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D4380-2004-8344-843F-8DB06FDC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BC5AE-A985-434E-8AB6-C55A338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53DD-CBDC-0744-A5F2-38692380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5BEB-FADA-AF41-8584-ECFF254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D336-5B0D-DB43-9B2D-A41CCD8D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71666-1743-AE44-AEE3-0975325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B90F-98FB-F440-8397-2BABF3F9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59ECC-3A42-4744-8D7B-170EA561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B4EC-CF38-684E-B880-581D1B93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25C-99DC-004E-B0D3-17F8236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0253-26B7-1548-9BF8-184166E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8018D-851C-8F44-898F-BCEF2272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18CA-BCCD-0C44-BF15-BA5E6B66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96D0-D9AC-2E47-93D2-FDC108D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1853-AB7E-8845-8C36-D582C15C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17FF-CCAD-D249-BA7D-64C6977D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30621-DE89-3242-9990-2EA61D07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CEC89-8363-964A-AD0E-2EE5BFF7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6B66-C5BA-4549-B702-7FF1C12A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7D94-A4ED-264A-94C2-094C2D5E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99E3-2359-784B-B0BB-F6E5555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A7FB3-6AFD-9741-B24A-E71BAB20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945E-DBB9-A04C-9240-253B1289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82AA-3BE2-7249-B199-2B781541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D7D-A961-8B4B-A487-8E98B9746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8BCF-6371-A549-AD84-DA419B1C0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25CB-FD5C-7D40-B302-374855CC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Work/Job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7981E-6534-CE42-975A-B0162C270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Overflow 2018 Survey</a:t>
            </a:r>
          </a:p>
        </p:txBody>
      </p:sp>
    </p:spTree>
    <p:extLst>
      <p:ext uri="{BB962C8B-B14F-4D97-AF65-F5344CB8AC3E}">
        <p14:creationId xmlns:p14="http://schemas.microsoft.com/office/powerpoint/2010/main" val="108506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A956-0484-1F4F-813A-682E969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Respondents Distribution by Company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78328-5DAA-E649-B67C-B5BCCCD6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5874"/>
            <a:ext cx="10891838" cy="5238737"/>
          </a:xfrm>
        </p:spPr>
      </p:pic>
    </p:spTree>
    <p:extLst>
      <p:ext uri="{BB962C8B-B14F-4D97-AF65-F5344CB8AC3E}">
        <p14:creationId xmlns:p14="http://schemas.microsoft.com/office/powerpoint/2010/main" val="5208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B707-3ECB-9F4A-A93C-0E80A8E5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C292-EA82-544C-B393-FCBF6A91C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47" y="1325563"/>
            <a:ext cx="9611868" cy="5404374"/>
          </a:xfrm>
        </p:spPr>
      </p:pic>
    </p:spTree>
    <p:extLst>
      <p:ext uri="{BB962C8B-B14F-4D97-AF65-F5344CB8AC3E}">
        <p14:creationId xmlns:p14="http://schemas.microsoft.com/office/powerpoint/2010/main" val="190427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C840-F577-5343-8EAE-2609F5FE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BFAA-64DB-0C43-8611-5C63616E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9749525" cy="5275262"/>
          </a:xfrm>
        </p:spPr>
      </p:pic>
    </p:spTree>
    <p:extLst>
      <p:ext uri="{BB962C8B-B14F-4D97-AF65-F5344CB8AC3E}">
        <p14:creationId xmlns:p14="http://schemas.microsoft.com/office/powerpoint/2010/main" val="19095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20B-9BA7-6B4F-8977-2A86326F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Job Satisfaction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8878-E3B6-F14D-8A4F-2B7DC449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349535" cy="5532437"/>
          </a:xfrm>
        </p:spPr>
      </p:pic>
    </p:spTree>
    <p:extLst>
      <p:ext uri="{BB962C8B-B14F-4D97-AF65-F5344CB8AC3E}">
        <p14:creationId xmlns:p14="http://schemas.microsoft.com/office/powerpoint/2010/main" val="330858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2F66-69F2-5342-B50A-C7A7A833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Career Satisfaction – Global vs 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DDFBBC-B335-E142-9518-A2437C9E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077325" cy="54370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6B0E1-6A74-8D41-99AD-FA98E701CE78}"/>
              </a:ext>
            </a:extLst>
          </p:cNvPr>
          <p:cNvSpPr txBox="1"/>
          <p:nvPr/>
        </p:nvSpPr>
        <p:spPr>
          <a:xfrm>
            <a:off x="9028253" y="1886673"/>
            <a:ext cx="20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 – Outer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B4D11-7863-8D4D-992F-31D7DEA419E7}"/>
              </a:ext>
            </a:extLst>
          </p:cNvPr>
          <p:cNvSpPr txBox="1"/>
          <p:nvPr/>
        </p:nvSpPr>
        <p:spPr>
          <a:xfrm>
            <a:off x="9028253" y="2447783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– Inner pie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869D4-E306-6845-B9F6-E0AEC4073EE9}"/>
              </a:ext>
            </a:extLst>
          </p:cNvPr>
          <p:cNvCxnSpPr>
            <a:cxnSpLocks/>
          </p:cNvCxnSpPr>
          <p:nvPr/>
        </p:nvCxnSpPr>
        <p:spPr>
          <a:xfrm flipV="1">
            <a:off x="7158038" y="2071339"/>
            <a:ext cx="1870215" cy="4652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F80F17-BC04-CD41-8745-6AF05889F308}"/>
              </a:ext>
            </a:extLst>
          </p:cNvPr>
          <p:cNvCxnSpPr>
            <a:cxnSpLocks/>
          </p:cNvCxnSpPr>
          <p:nvPr/>
        </p:nvCxnSpPr>
        <p:spPr>
          <a:xfrm flipV="1">
            <a:off x="6372225" y="2632450"/>
            <a:ext cx="2656028" cy="6498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D9D-4B55-A041-BB70-D1033A4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Search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3BE00-B104-7D4C-9437-AEA7CF47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10614993" cy="5175250"/>
          </a:xfrm>
        </p:spPr>
      </p:pic>
    </p:spTree>
    <p:extLst>
      <p:ext uri="{BB962C8B-B14F-4D97-AF65-F5344CB8AC3E}">
        <p14:creationId xmlns:p14="http://schemas.microsoft.com/office/powerpoint/2010/main" val="305555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2C98-7E0F-914A-931E-CE680D11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Hopping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4B599-89EC-D848-9C7E-12A1B1760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8807936" cy="5346700"/>
          </a:xfrm>
        </p:spPr>
      </p:pic>
    </p:spTree>
    <p:extLst>
      <p:ext uri="{BB962C8B-B14F-4D97-AF65-F5344CB8AC3E}">
        <p14:creationId xmlns:p14="http://schemas.microsoft.com/office/powerpoint/2010/main" val="95859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ED3A-EBDB-CD4C-AA9B-14EB7C95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Professional Coding Experience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5B03F-C00F-6748-96A3-0D8AC516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563"/>
            <a:ext cx="10872482" cy="5132387"/>
          </a:xfrm>
        </p:spPr>
      </p:pic>
    </p:spTree>
    <p:extLst>
      <p:ext uri="{BB962C8B-B14F-4D97-AF65-F5344CB8AC3E}">
        <p14:creationId xmlns:p14="http://schemas.microsoft.com/office/powerpoint/2010/main" val="318100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Work/Job Analysis</vt:lpstr>
      <vt:lpstr>Respondents Distribution by Company Size</vt:lpstr>
      <vt:lpstr>Employment Status Distribution</vt:lpstr>
      <vt:lpstr>Employment Status by Country</vt:lpstr>
      <vt:lpstr>Job Satisfaction</vt:lpstr>
      <vt:lpstr>Career Satisfaction – Global vs US</vt:lpstr>
      <vt:lpstr>Job Search Status</vt:lpstr>
      <vt:lpstr>Job Hopping </vt:lpstr>
      <vt:lpstr>Professional Coding Experience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Work/Job Analysis</dc:title>
  <dc:creator>Kuldeep Jariwala</dc:creator>
  <cp:lastModifiedBy>Kuldeep Jariwala</cp:lastModifiedBy>
  <cp:revision>13</cp:revision>
  <dcterms:created xsi:type="dcterms:W3CDTF">2018-08-10T22:23:38Z</dcterms:created>
  <dcterms:modified xsi:type="dcterms:W3CDTF">2018-08-11T18:06:38Z</dcterms:modified>
</cp:coreProperties>
</file>