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2" r:id="rId4"/>
    <p:sldId id="263" r:id="rId5"/>
    <p:sldId id="264" r:id="rId6"/>
    <p:sldId id="265" r:id="rId7"/>
    <p:sldId id="267" r:id="rId8"/>
    <p:sldId id="272" r:id="rId9"/>
    <p:sldId id="273" r:id="rId10"/>
    <p:sldId id="280" r:id="rId11"/>
    <p:sldId id="281" r:id="rId12"/>
    <p:sldId id="282" r:id="rId13"/>
    <p:sldId id="283" r:id="rId14"/>
    <p:sldId id="285" r:id="rId15"/>
    <p:sldId id="286" r:id="rId16"/>
    <p:sldId id="287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43"/>
  </p:normalViewPr>
  <p:slideViewPr>
    <p:cSldViewPr snapToGrid="0">
      <p:cViewPr varScale="1">
        <p:scale>
          <a:sx n="120" d="100"/>
          <a:sy n="120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 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 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 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 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 Using </a:t>
            </a:r>
            <a:r>
              <a:rPr lang="en-US" dirty="0">
                <a:hlinkClick r:id="rId2"/>
              </a:rPr>
              <a:t>Uber ride data from 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 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 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 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 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  </a:t>
            </a: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  </a:t>
            </a: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  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lang="en-US" dirty="0"/>
              <a:t>  </a:t>
            </a: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 </a:t>
            </a: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 </a:t>
            </a: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 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 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 Data Sets to be Used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 </a:t>
            </a: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Project 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95" name="Today’s Class:…"/>
          <p:cNvSpPr/>
          <p:nvPr/>
        </p:nvSpPr>
        <p:spPr>
          <a:xfrm>
            <a:off x="304800" y="914400"/>
            <a:ext cx="8610600" cy="4245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lang="en-US" dirty="0"/>
              <a:t>Day 1 – Today, Wed 8/1</a:t>
            </a:r>
            <a:r>
              <a:rPr dirty="0"/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Divide into groups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Come up with a cool team name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lang="en-US" dirty="0"/>
              <a:t>Day 2 – Sat 8/4: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lang="en-US" dirty="0"/>
              <a:t>Day 3 – Mon 8/6</a:t>
            </a:r>
            <a:r>
              <a:rPr dirty="0"/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Hardcore Development</a:t>
            </a:r>
          </a:p>
        </p:txBody>
      </p:sp>
      <p:sp>
        <p:nvSpPr>
          <p:cNvPr id="5" name="Next Week (M/T):…">
            <a:extLst>
              <a:ext uri="{FF2B5EF4-FFF2-40B4-BE49-F238E27FC236}">
                <a16:creationId xmlns:a16="http://schemas.microsoft.com/office/drawing/2014/main" id="{0F107B00-5A2D-0A43-B5C9-5494D689E112}"/>
              </a:ext>
            </a:extLst>
          </p:cNvPr>
          <p:cNvSpPr/>
          <p:nvPr/>
        </p:nvSpPr>
        <p:spPr>
          <a:xfrm>
            <a:off x="5466981" y="903767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lang="en-US" dirty="0"/>
              <a:t>Day 4 – Wed 8/8: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lang="en-US" dirty="0"/>
              <a:t>Day 5 – Sat 8/11: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lang="en-US" dirty="0"/>
              <a:t>Day 6 – Mon 8/13: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355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dirty="0"/>
              <a:t>Team #1</a:t>
            </a:r>
          </a:p>
          <a:p>
            <a:pPr>
              <a:defRPr sz="2100"/>
            </a:pPr>
            <a:r>
              <a:rPr dirty="0"/>
              <a:t>&lt;NAME&gt;, &lt;NAME&gt;, &lt;NAME&gt;, &lt;NAME&gt;</a:t>
            </a:r>
          </a:p>
          <a:p>
            <a:endParaRPr dirty="0"/>
          </a:p>
          <a:p>
            <a:pPr>
              <a:defRPr sz="2100" b="1"/>
            </a:pPr>
            <a:r>
              <a:rPr dirty="0"/>
              <a:t>Team #2</a:t>
            </a:r>
          </a:p>
          <a:p>
            <a:pPr>
              <a:defRPr sz="2100"/>
            </a:pPr>
            <a:r>
              <a:rPr dirty="0"/>
              <a:t>&lt;NAME&gt;, &lt;NAME&gt;, &lt;NAME&gt;, &lt;NAME&gt;</a:t>
            </a:r>
          </a:p>
          <a:p>
            <a:endParaRPr dirty="0"/>
          </a:p>
          <a:p>
            <a:pPr>
              <a:defRPr sz="2100" b="1"/>
            </a:pPr>
            <a:r>
              <a:rPr dirty="0"/>
              <a:t>Team #3</a:t>
            </a:r>
          </a:p>
          <a:p>
            <a:pPr>
              <a:defRPr sz="2100"/>
            </a:pPr>
            <a:r>
              <a:rPr dirty="0"/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355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dirty="0"/>
              <a:t>Team #</a:t>
            </a:r>
            <a:r>
              <a:rPr lang="en-US" dirty="0"/>
              <a:t>4</a:t>
            </a:r>
            <a:endParaRPr dirty="0"/>
          </a:p>
          <a:p>
            <a:pPr>
              <a:defRPr sz="2100"/>
            </a:pPr>
            <a:r>
              <a:rPr dirty="0"/>
              <a:t>&lt;NAME&gt;, &lt;NAME&gt;, &lt;NAME&gt;, &lt;NAME&gt;</a:t>
            </a:r>
          </a:p>
          <a:p>
            <a:endParaRPr dirty="0"/>
          </a:p>
          <a:p>
            <a:pPr>
              <a:defRPr sz="2100" b="1"/>
            </a:pPr>
            <a:r>
              <a:rPr dirty="0"/>
              <a:t>Team #</a:t>
            </a:r>
            <a:r>
              <a:rPr lang="en-US" dirty="0"/>
              <a:t>5</a:t>
            </a:r>
            <a:endParaRPr dirty="0"/>
          </a:p>
          <a:p>
            <a:pPr>
              <a:defRPr sz="2100"/>
            </a:pPr>
            <a:r>
              <a:rPr dirty="0"/>
              <a:t>&lt;NAME&gt;, &lt;NAME&gt;, &lt;NAME&gt;, &lt;NAME&gt;</a:t>
            </a:r>
          </a:p>
          <a:p>
            <a:endParaRPr dirty="0"/>
          </a:p>
          <a:p>
            <a:pPr>
              <a:defRPr sz="2100" b="1"/>
            </a:pPr>
            <a:r>
              <a:rPr dirty="0"/>
              <a:t>Team #</a:t>
            </a:r>
            <a:r>
              <a:rPr lang="en-US" dirty="0"/>
              <a:t>6</a:t>
            </a:r>
            <a:endParaRPr dirty="0"/>
          </a:p>
          <a:p>
            <a:pPr>
              <a:defRPr sz="2100"/>
            </a:pPr>
            <a:r>
              <a:rPr dirty="0"/>
              <a:t>&lt;NAME&gt;, &lt;NAME&gt;, &lt;NAME&gt;, &lt;NAME&gt;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br>
              <a:rPr lang="en-US" b="1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Matplotlib to create a total of 6-8 visualizations of your data (ideally, at least 2 per "question" you ask of your data)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PNG images of your visualizations to distribute to the class and instructional team, and for inclusion in your presentation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Optionally, use at least one API, if you can find an API with data pertinent to your primary research questions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7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lang="en-US" sz="1600" dirty="0"/>
              <a:t> </a:t>
            </a: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lang="en-US" sz="1600" dirty="0"/>
              <a:t> </a:t>
            </a: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sz="1600" dirty="0"/>
              <a:t> </a:t>
            </a: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  <a:br>
              <a:rPr lang="en-US" sz="1600" dirty="0"/>
            </a:br>
            <a:endParaRPr lang="en-US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  <a:br>
              <a:rPr lang="en-US" sz="1600" dirty="0"/>
            </a:br>
            <a:endParaRPr lang="en-US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  <a:br>
              <a:rPr lang="en-US" sz="1600" dirty="0"/>
            </a:br>
            <a:endParaRPr lang="en-US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  <a:br>
              <a:rPr lang="en-US" sz="1600" dirty="0"/>
            </a:br>
            <a:endParaRPr lang="en-US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  <a:br>
              <a:rPr lang="en-US" sz="1600" dirty="0"/>
            </a:br>
            <a:endParaRPr lang="en-US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  <a:br>
              <a:rPr lang="en-US" sz="1600" dirty="0"/>
            </a:br>
            <a:endParaRPr lang="en-US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 presentations will be recorded… so treat it seriously!</a:t>
            </a:r>
            <a:br>
              <a:rPr lang="en-US" sz="1600" b="1" dirty="0"/>
            </a:br>
            <a:r>
              <a:rPr lang="en-US" sz="1600" b="1" dirty="0"/>
              <a:t>These can be great portfolio pieces if you invest the time.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  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  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  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  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593</Words>
  <Application>Microsoft Macintosh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Tyler Yates</cp:lastModifiedBy>
  <cp:revision>39</cp:revision>
  <dcterms:modified xsi:type="dcterms:W3CDTF">2018-08-01T23:41:58Z</dcterms:modified>
</cp:coreProperties>
</file>