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66" r:id="rId4"/>
    <p:sldId id="283" r:id="rId5"/>
    <p:sldId id="294" r:id="rId6"/>
    <p:sldId id="284" r:id="rId7"/>
    <p:sldId id="267" r:id="rId8"/>
    <p:sldId id="268" r:id="rId9"/>
    <p:sldId id="289" r:id="rId10"/>
    <p:sldId id="290" r:id="rId11"/>
    <p:sldId id="291" r:id="rId12"/>
    <p:sldId id="292" r:id="rId13"/>
    <p:sldId id="293" r:id="rId14"/>
    <p:sldId id="274" r:id="rId15"/>
    <p:sldId id="277" r:id="rId16"/>
    <p:sldId id="278" r:id="rId17"/>
    <p:sldId id="279" r:id="rId18"/>
    <p:sldId id="280" r:id="rId19"/>
    <p:sldId id="286" r:id="rId20"/>
    <p:sldId id="281" r:id="rId21"/>
    <p:sldId id="275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87" r:id="rId32"/>
    <p:sldId id="285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9252-28E3-734E-BDFF-15DD0AC174CA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D9E04537-C618-334D-A135-14C6605338B7}">
      <dgm:prSet phldrT="[Text]"/>
      <dgm:spPr/>
      <dgm:t>
        <a:bodyPr/>
        <a:lstStyle/>
        <a:p>
          <a:pPr algn="ctr"/>
          <a:r>
            <a:rPr lang="en-US" dirty="0"/>
            <a:t>Technology</a:t>
          </a:r>
        </a:p>
      </dgm:t>
    </dgm:pt>
    <dgm:pt modelId="{880A7F2A-4AFB-7247-B391-960B2F24A841}" type="par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A13DA1D9-BEAB-BE40-92D8-9EA318692CC8}" type="sib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342C3811-1197-6442-9A23-FC70F74B986B}">
      <dgm:prSet phldrT="[Text]"/>
      <dgm:spPr/>
      <dgm:t>
        <a:bodyPr/>
        <a:lstStyle/>
        <a:p>
          <a:pPr algn="ctr"/>
          <a:r>
            <a:rPr lang="en-US" dirty="0"/>
            <a:t>Work</a:t>
          </a:r>
        </a:p>
      </dgm:t>
    </dgm:pt>
    <dgm:pt modelId="{44E59BA8-A6EB-D842-94C7-20D57E573142}" type="par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2E39510F-E1AA-BD42-A0B6-5E88540D892A}" type="sib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3A3509B5-E6C3-C040-A15D-84299B51511C}">
      <dgm:prSet phldrT="[Text]"/>
      <dgm:spPr/>
      <dgm:t>
        <a:bodyPr/>
        <a:lstStyle/>
        <a:p>
          <a:pPr algn="ctr"/>
          <a:r>
            <a:rPr lang="en-US" dirty="0"/>
            <a:t>Developer Profile</a:t>
          </a:r>
        </a:p>
      </dgm:t>
    </dgm:pt>
    <dgm:pt modelId="{648B2ECD-2FE9-594B-B507-F049D542BD94}" type="sib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84DE5769-E4A0-E34E-AC77-D191D99B23FA}" type="par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527E4E37-68E7-7E47-BDB6-C5A8711C95FD}">
      <dgm:prSet/>
      <dgm:spPr/>
      <dgm:t>
        <a:bodyPr/>
        <a:lstStyle/>
        <a:p>
          <a:pPr algn="ctr"/>
          <a:r>
            <a:rPr lang="en-US"/>
            <a:t>Demographics</a:t>
          </a:r>
          <a:endParaRPr lang="en-US" dirty="0"/>
        </a:p>
      </dgm:t>
    </dgm:pt>
    <dgm:pt modelId="{6E20C935-4FE2-1345-BE47-E6D5EAF3ECAE}" type="par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BF27FB0A-3414-AC46-AFC4-9CB9C607A993}" type="sib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A6A80B39-1CEE-C74F-9ED2-311D7E228176}">
      <dgm:prSet/>
      <dgm:spPr/>
      <dgm:t>
        <a:bodyPr/>
        <a:lstStyle/>
        <a:p>
          <a:pPr algn="ctr"/>
          <a:r>
            <a:rPr lang="en-US"/>
            <a:t>Developer Roles</a:t>
          </a:r>
          <a:endParaRPr lang="en-US" dirty="0"/>
        </a:p>
      </dgm:t>
    </dgm:pt>
    <dgm:pt modelId="{04C89CFE-863A-CE48-BF68-461659E151E5}" type="par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0DEE5BCC-B53B-3543-894E-E22D26AA5062}" type="sib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89F93398-BDA4-9745-B1F3-76336369FA37}">
      <dgm:prSet/>
      <dgm:spPr/>
      <dgm:t>
        <a:bodyPr/>
        <a:lstStyle/>
        <a:p>
          <a:pPr algn="ctr"/>
          <a:r>
            <a:rPr lang="en-US"/>
            <a:t>Education</a:t>
          </a:r>
          <a:endParaRPr lang="en-US" dirty="0"/>
        </a:p>
      </dgm:t>
    </dgm:pt>
    <dgm:pt modelId="{90B602B3-811D-D140-A202-207E8D0D2649}" type="par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995D6E1B-7500-374A-8E17-7E02C956311D}" type="sib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4B40F2B8-3A51-D34A-A467-A149952BD1FC}">
      <dgm:prSet phldrT="[Text]"/>
      <dgm:spPr/>
      <dgm:t>
        <a:bodyPr/>
        <a:lstStyle/>
        <a:p>
          <a:pPr algn="ctr"/>
          <a:r>
            <a:rPr lang="en-US" dirty="0"/>
            <a:t>Popular languages</a:t>
          </a:r>
        </a:p>
      </dgm:t>
    </dgm:pt>
    <dgm:pt modelId="{1369B97A-E8E8-7B48-ADA8-715DBD452774}" type="par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5E9CCC4D-F234-4A4F-AABF-16D2EA19D877}" type="sib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8F928E3C-80A2-2F45-98AB-96ECB87C625A}">
      <dgm:prSet/>
      <dgm:spPr/>
      <dgm:t>
        <a:bodyPr/>
        <a:lstStyle/>
        <a:p>
          <a:pPr algn="ctr"/>
          <a:r>
            <a:rPr lang="en-US"/>
            <a:t>Worldwide technology development</a:t>
          </a:r>
          <a:endParaRPr lang="en-US" dirty="0"/>
        </a:p>
      </dgm:t>
    </dgm:pt>
    <dgm:pt modelId="{BA58E08E-76C6-CA42-948F-0E362181DE98}" type="par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2A34BE66-12CD-C64C-A175-28C21605399E}" type="sib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E99F3C1C-F572-DA45-B1CD-47F1D287AE32}">
      <dgm:prSet phldrT="[Text]"/>
      <dgm:spPr/>
      <dgm:t>
        <a:bodyPr/>
        <a:lstStyle/>
        <a:p>
          <a:pPr algn="ctr"/>
          <a:r>
            <a:rPr lang="en-US" dirty="0"/>
            <a:t>Company size</a:t>
          </a:r>
        </a:p>
      </dgm:t>
    </dgm:pt>
    <dgm:pt modelId="{9F3B695B-D683-7845-8C1B-2EDAD1035F9F}" type="par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B7DB76E7-FF9E-E945-A824-C0C1974F781E}" type="sib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9A50B9C2-80D2-BA48-9570-291F8EB28566}">
      <dgm:prSet/>
      <dgm:spPr/>
      <dgm:t>
        <a:bodyPr/>
        <a:lstStyle/>
        <a:p>
          <a:pPr algn="ctr"/>
          <a:r>
            <a:rPr lang="en-US"/>
            <a:t>Career satisfaction</a:t>
          </a:r>
          <a:endParaRPr lang="en-US" dirty="0"/>
        </a:p>
      </dgm:t>
    </dgm:pt>
    <dgm:pt modelId="{E3BF96F2-B4DE-D34B-9979-71C5FF119391}" type="par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0070ED8B-56D1-924E-BE71-2B852E2628A4}" type="sib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D37EE305-0CC3-E842-8C8C-4F01515178CF}">
      <dgm:prSet/>
      <dgm:spPr/>
      <dgm:t>
        <a:bodyPr/>
        <a:lstStyle/>
        <a:p>
          <a:pPr algn="ctr"/>
          <a:r>
            <a:rPr lang="en-US"/>
            <a:t>Remuneration</a:t>
          </a:r>
          <a:endParaRPr lang="en-US" dirty="0"/>
        </a:p>
      </dgm:t>
    </dgm:pt>
    <dgm:pt modelId="{0FF2491C-8910-D941-98CF-51CDCB8D72AB}" type="par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DFE04A3A-1BFD-924B-83AE-C6E772C350B4}" type="sib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E1979B5E-0DDB-D546-8F4A-3C91974533A1}" type="pres">
      <dgm:prSet presAssocID="{D9209252-28E3-734E-BDFF-15DD0AC174CA}" presName="theList" presStyleCnt="0">
        <dgm:presLayoutVars>
          <dgm:dir/>
          <dgm:animLvl val="lvl"/>
          <dgm:resizeHandles val="exact"/>
        </dgm:presLayoutVars>
      </dgm:prSet>
      <dgm:spPr/>
    </dgm:pt>
    <dgm:pt modelId="{EBB0BF19-8F5E-674B-B53A-25F7EEDDB364}" type="pres">
      <dgm:prSet presAssocID="{3A3509B5-E6C3-C040-A15D-84299B51511C}" presName="compNode" presStyleCnt="0"/>
      <dgm:spPr/>
    </dgm:pt>
    <dgm:pt modelId="{0C6755D3-A57D-7D48-A1A9-5D8F6655EC3F}" type="pres">
      <dgm:prSet presAssocID="{3A3509B5-E6C3-C040-A15D-84299B51511C}" presName="aNode" presStyleLbl="bgShp" presStyleIdx="0" presStyleCnt="3"/>
      <dgm:spPr/>
    </dgm:pt>
    <dgm:pt modelId="{F6CA1557-FCA1-8B49-8E01-CCB4511221CE}" type="pres">
      <dgm:prSet presAssocID="{3A3509B5-E6C3-C040-A15D-84299B51511C}" presName="textNode" presStyleLbl="bgShp" presStyleIdx="0" presStyleCnt="3"/>
      <dgm:spPr/>
    </dgm:pt>
    <dgm:pt modelId="{CF12D81C-D6E3-B34F-A2DB-702E3BF9CA21}" type="pres">
      <dgm:prSet presAssocID="{3A3509B5-E6C3-C040-A15D-84299B51511C}" presName="compChildNode" presStyleCnt="0"/>
      <dgm:spPr/>
    </dgm:pt>
    <dgm:pt modelId="{D6E1CE10-0364-8A48-BF88-07DE10451721}" type="pres">
      <dgm:prSet presAssocID="{3A3509B5-E6C3-C040-A15D-84299B51511C}" presName="theInnerList" presStyleCnt="0"/>
      <dgm:spPr/>
    </dgm:pt>
    <dgm:pt modelId="{4826CA7E-445E-1F4D-BF55-BF52F2BF68AE}" type="pres">
      <dgm:prSet presAssocID="{527E4E37-68E7-7E47-BDB6-C5A8711C95FD}" presName="childNode" presStyleLbl="node1" presStyleIdx="0" presStyleCnt="8">
        <dgm:presLayoutVars>
          <dgm:bulletEnabled val="1"/>
        </dgm:presLayoutVars>
      </dgm:prSet>
      <dgm:spPr/>
    </dgm:pt>
    <dgm:pt modelId="{A3E8606D-AD4D-B84B-B40D-DF35A50BE3C7}" type="pres">
      <dgm:prSet presAssocID="{527E4E37-68E7-7E47-BDB6-C5A8711C95FD}" presName="aSpace2" presStyleCnt="0"/>
      <dgm:spPr/>
    </dgm:pt>
    <dgm:pt modelId="{5967013F-8FD6-DA4A-8E31-792682644CA2}" type="pres">
      <dgm:prSet presAssocID="{A6A80B39-1CEE-C74F-9ED2-311D7E228176}" presName="childNode" presStyleLbl="node1" presStyleIdx="1" presStyleCnt="8">
        <dgm:presLayoutVars>
          <dgm:bulletEnabled val="1"/>
        </dgm:presLayoutVars>
      </dgm:prSet>
      <dgm:spPr/>
    </dgm:pt>
    <dgm:pt modelId="{D430A32D-6D72-6045-8FFB-FF406AB29444}" type="pres">
      <dgm:prSet presAssocID="{A6A80B39-1CEE-C74F-9ED2-311D7E228176}" presName="aSpace2" presStyleCnt="0"/>
      <dgm:spPr/>
    </dgm:pt>
    <dgm:pt modelId="{747755A5-661D-2444-AD77-DE0977A71EC6}" type="pres">
      <dgm:prSet presAssocID="{89F93398-BDA4-9745-B1F3-76336369FA37}" presName="childNode" presStyleLbl="node1" presStyleIdx="2" presStyleCnt="8">
        <dgm:presLayoutVars>
          <dgm:bulletEnabled val="1"/>
        </dgm:presLayoutVars>
      </dgm:prSet>
      <dgm:spPr/>
    </dgm:pt>
    <dgm:pt modelId="{D0BC88D2-8E3B-724B-ACDB-3BEF3C71705B}" type="pres">
      <dgm:prSet presAssocID="{3A3509B5-E6C3-C040-A15D-84299B51511C}" presName="aSpace" presStyleCnt="0"/>
      <dgm:spPr/>
    </dgm:pt>
    <dgm:pt modelId="{7C7354E5-15A4-804B-B165-F77318F65F59}" type="pres">
      <dgm:prSet presAssocID="{D9E04537-C618-334D-A135-14C6605338B7}" presName="compNode" presStyleCnt="0"/>
      <dgm:spPr/>
    </dgm:pt>
    <dgm:pt modelId="{7A2F12D6-1EFF-AC45-9D67-835D6D5F960E}" type="pres">
      <dgm:prSet presAssocID="{D9E04537-C618-334D-A135-14C6605338B7}" presName="aNode" presStyleLbl="bgShp" presStyleIdx="1" presStyleCnt="3"/>
      <dgm:spPr/>
    </dgm:pt>
    <dgm:pt modelId="{7F906C8C-3D35-E44E-840E-A32024813FEA}" type="pres">
      <dgm:prSet presAssocID="{D9E04537-C618-334D-A135-14C6605338B7}" presName="textNode" presStyleLbl="bgShp" presStyleIdx="1" presStyleCnt="3"/>
      <dgm:spPr/>
    </dgm:pt>
    <dgm:pt modelId="{017DAF8B-477C-D541-8811-0A7BC0C91EF4}" type="pres">
      <dgm:prSet presAssocID="{D9E04537-C618-334D-A135-14C6605338B7}" presName="compChildNode" presStyleCnt="0"/>
      <dgm:spPr/>
    </dgm:pt>
    <dgm:pt modelId="{DAEAE113-B564-EE4C-8290-54A133645735}" type="pres">
      <dgm:prSet presAssocID="{D9E04537-C618-334D-A135-14C6605338B7}" presName="theInnerList" presStyleCnt="0"/>
      <dgm:spPr/>
    </dgm:pt>
    <dgm:pt modelId="{396DD2B2-F034-7647-A025-E334B7284BA4}" type="pres">
      <dgm:prSet presAssocID="{4B40F2B8-3A51-D34A-A467-A149952BD1FC}" presName="childNode" presStyleLbl="node1" presStyleIdx="3" presStyleCnt="8">
        <dgm:presLayoutVars>
          <dgm:bulletEnabled val="1"/>
        </dgm:presLayoutVars>
      </dgm:prSet>
      <dgm:spPr/>
    </dgm:pt>
    <dgm:pt modelId="{4A8F59E8-84BB-7D4D-A4D2-84B2A0DC9F0C}" type="pres">
      <dgm:prSet presAssocID="{4B40F2B8-3A51-D34A-A467-A149952BD1FC}" presName="aSpace2" presStyleCnt="0"/>
      <dgm:spPr/>
    </dgm:pt>
    <dgm:pt modelId="{22869818-5C58-3C42-A0B7-7A36031176CB}" type="pres">
      <dgm:prSet presAssocID="{8F928E3C-80A2-2F45-98AB-96ECB87C625A}" presName="childNode" presStyleLbl="node1" presStyleIdx="4" presStyleCnt="8">
        <dgm:presLayoutVars>
          <dgm:bulletEnabled val="1"/>
        </dgm:presLayoutVars>
      </dgm:prSet>
      <dgm:spPr/>
    </dgm:pt>
    <dgm:pt modelId="{5A960A88-F1C4-3346-85C0-3F3939C1D938}" type="pres">
      <dgm:prSet presAssocID="{D9E04537-C618-334D-A135-14C6605338B7}" presName="aSpace" presStyleCnt="0"/>
      <dgm:spPr/>
    </dgm:pt>
    <dgm:pt modelId="{636B3B40-757D-AA49-8BC2-24F1133DE361}" type="pres">
      <dgm:prSet presAssocID="{342C3811-1197-6442-9A23-FC70F74B986B}" presName="compNode" presStyleCnt="0"/>
      <dgm:spPr/>
    </dgm:pt>
    <dgm:pt modelId="{B444FBD9-7875-B147-9EFD-FD8CE3C9CC7B}" type="pres">
      <dgm:prSet presAssocID="{342C3811-1197-6442-9A23-FC70F74B986B}" presName="aNode" presStyleLbl="bgShp" presStyleIdx="2" presStyleCnt="3"/>
      <dgm:spPr/>
    </dgm:pt>
    <dgm:pt modelId="{B974AC6F-00BE-FD4E-BFDC-3715786709CB}" type="pres">
      <dgm:prSet presAssocID="{342C3811-1197-6442-9A23-FC70F74B986B}" presName="textNode" presStyleLbl="bgShp" presStyleIdx="2" presStyleCnt="3"/>
      <dgm:spPr/>
    </dgm:pt>
    <dgm:pt modelId="{547FB149-BFAD-544B-B38A-D6BEF6E5E3AB}" type="pres">
      <dgm:prSet presAssocID="{342C3811-1197-6442-9A23-FC70F74B986B}" presName="compChildNode" presStyleCnt="0"/>
      <dgm:spPr/>
    </dgm:pt>
    <dgm:pt modelId="{A6B2487E-AF08-1946-99BC-8A257FAA8E44}" type="pres">
      <dgm:prSet presAssocID="{342C3811-1197-6442-9A23-FC70F74B986B}" presName="theInnerList" presStyleCnt="0"/>
      <dgm:spPr/>
    </dgm:pt>
    <dgm:pt modelId="{74B132DF-AC31-D64A-BB9F-38780290917E}" type="pres">
      <dgm:prSet presAssocID="{E99F3C1C-F572-DA45-B1CD-47F1D287AE32}" presName="childNode" presStyleLbl="node1" presStyleIdx="5" presStyleCnt="8">
        <dgm:presLayoutVars>
          <dgm:bulletEnabled val="1"/>
        </dgm:presLayoutVars>
      </dgm:prSet>
      <dgm:spPr/>
    </dgm:pt>
    <dgm:pt modelId="{F76E8DAF-6251-264D-A437-590F9CBE6870}" type="pres">
      <dgm:prSet presAssocID="{E99F3C1C-F572-DA45-B1CD-47F1D287AE32}" presName="aSpace2" presStyleCnt="0"/>
      <dgm:spPr/>
    </dgm:pt>
    <dgm:pt modelId="{3FDDD5E6-9820-BC45-B9E3-D7343142399B}" type="pres">
      <dgm:prSet presAssocID="{9A50B9C2-80D2-BA48-9570-291F8EB28566}" presName="childNode" presStyleLbl="node1" presStyleIdx="6" presStyleCnt="8">
        <dgm:presLayoutVars>
          <dgm:bulletEnabled val="1"/>
        </dgm:presLayoutVars>
      </dgm:prSet>
      <dgm:spPr/>
    </dgm:pt>
    <dgm:pt modelId="{E3465525-E4DF-F144-9D91-20A174C32601}" type="pres">
      <dgm:prSet presAssocID="{9A50B9C2-80D2-BA48-9570-291F8EB28566}" presName="aSpace2" presStyleCnt="0"/>
      <dgm:spPr/>
    </dgm:pt>
    <dgm:pt modelId="{E2930A89-08E6-8248-AE63-D48EE29EF85F}" type="pres">
      <dgm:prSet presAssocID="{D37EE305-0CC3-E842-8C8C-4F01515178C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EE0D603-B077-AA41-B22F-6933C61732C6}" type="presOf" srcId="{3A3509B5-E6C3-C040-A15D-84299B51511C}" destId="{0C6755D3-A57D-7D48-A1A9-5D8F6655EC3F}" srcOrd="0" destOrd="0" presId="urn:microsoft.com/office/officeart/2005/8/layout/lProcess2"/>
    <dgm:cxn modelId="{5113840B-1795-484A-A73A-BC5494DE5B19}" srcId="{D9E04537-C618-334D-A135-14C6605338B7}" destId="{4B40F2B8-3A51-D34A-A467-A149952BD1FC}" srcOrd="0" destOrd="0" parTransId="{1369B97A-E8E8-7B48-ADA8-715DBD452774}" sibTransId="{5E9CCC4D-F234-4A4F-AABF-16D2EA19D877}"/>
    <dgm:cxn modelId="{D49B8412-6DED-C642-910A-370077F40E8A}" type="presOf" srcId="{89F93398-BDA4-9745-B1F3-76336369FA37}" destId="{747755A5-661D-2444-AD77-DE0977A71EC6}" srcOrd="0" destOrd="0" presId="urn:microsoft.com/office/officeart/2005/8/layout/lProcess2"/>
    <dgm:cxn modelId="{CB833814-49F5-4E4F-BF1F-CCC0B4124F83}" srcId="{3A3509B5-E6C3-C040-A15D-84299B51511C}" destId="{89F93398-BDA4-9745-B1F3-76336369FA37}" srcOrd="2" destOrd="0" parTransId="{90B602B3-811D-D140-A202-207E8D0D2649}" sibTransId="{995D6E1B-7500-374A-8E17-7E02C956311D}"/>
    <dgm:cxn modelId="{C43F1324-FA5F-504F-8558-266C3F3906E4}" srcId="{D9E04537-C618-334D-A135-14C6605338B7}" destId="{8F928E3C-80A2-2F45-98AB-96ECB87C625A}" srcOrd="1" destOrd="0" parTransId="{BA58E08E-76C6-CA42-948F-0E362181DE98}" sibTransId="{2A34BE66-12CD-C64C-A175-28C21605399E}"/>
    <dgm:cxn modelId="{A0FF6F25-8473-034B-83AC-200D5FCF2C8F}" srcId="{342C3811-1197-6442-9A23-FC70F74B986B}" destId="{E99F3C1C-F572-DA45-B1CD-47F1D287AE32}" srcOrd="0" destOrd="0" parTransId="{9F3B695B-D683-7845-8C1B-2EDAD1035F9F}" sibTransId="{B7DB76E7-FF9E-E945-A824-C0C1974F781E}"/>
    <dgm:cxn modelId="{31A68B29-6D96-B540-8586-0A277D91C65F}" type="presOf" srcId="{D37EE305-0CC3-E842-8C8C-4F01515178CF}" destId="{E2930A89-08E6-8248-AE63-D48EE29EF85F}" srcOrd="0" destOrd="0" presId="urn:microsoft.com/office/officeart/2005/8/layout/lProcess2"/>
    <dgm:cxn modelId="{14163432-EC0C-464D-9E72-81A342747F79}" srcId="{3A3509B5-E6C3-C040-A15D-84299B51511C}" destId="{527E4E37-68E7-7E47-BDB6-C5A8711C95FD}" srcOrd="0" destOrd="0" parTransId="{6E20C935-4FE2-1345-BE47-E6D5EAF3ECAE}" sibTransId="{BF27FB0A-3414-AC46-AFC4-9CB9C607A993}"/>
    <dgm:cxn modelId="{4FE6A33B-E572-5B43-8BAD-9DB398D7F1F9}" type="presOf" srcId="{D9209252-28E3-734E-BDFF-15DD0AC174CA}" destId="{E1979B5E-0DDB-D546-8F4A-3C91974533A1}" srcOrd="0" destOrd="0" presId="urn:microsoft.com/office/officeart/2005/8/layout/lProcess2"/>
    <dgm:cxn modelId="{A4879E41-A4C1-324C-A752-AE8428C93CD6}" srcId="{D9209252-28E3-734E-BDFF-15DD0AC174CA}" destId="{3A3509B5-E6C3-C040-A15D-84299B51511C}" srcOrd="0" destOrd="0" parTransId="{84DE5769-E4A0-E34E-AC77-D191D99B23FA}" sibTransId="{648B2ECD-2FE9-594B-B507-F049D542BD94}"/>
    <dgm:cxn modelId="{222E6C5C-D7DA-024A-8CAC-BD59693082DD}" srcId="{D9209252-28E3-734E-BDFF-15DD0AC174CA}" destId="{342C3811-1197-6442-9A23-FC70F74B986B}" srcOrd="2" destOrd="0" parTransId="{44E59BA8-A6EB-D842-94C7-20D57E573142}" sibTransId="{2E39510F-E1AA-BD42-A0B6-5E88540D892A}"/>
    <dgm:cxn modelId="{B0E79E5C-C338-F14E-924B-9D2AE99DF74D}" srcId="{3A3509B5-E6C3-C040-A15D-84299B51511C}" destId="{A6A80B39-1CEE-C74F-9ED2-311D7E228176}" srcOrd="1" destOrd="0" parTransId="{04C89CFE-863A-CE48-BF68-461659E151E5}" sibTransId="{0DEE5BCC-B53B-3543-894E-E22D26AA5062}"/>
    <dgm:cxn modelId="{0B2C265D-62A9-2B45-92B1-7B8F372C8D8F}" type="presOf" srcId="{9A50B9C2-80D2-BA48-9570-291F8EB28566}" destId="{3FDDD5E6-9820-BC45-B9E3-D7343142399B}" srcOrd="0" destOrd="0" presId="urn:microsoft.com/office/officeart/2005/8/layout/lProcess2"/>
    <dgm:cxn modelId="{07C8AA6F-83B3-2A48-9205-F4E6B7E8ECDB}" type="presOf" srcId="{D9E04537-C618-334D-A135-14C6605338B7}" destId="{7F906C8C-3D35-E44E-840E-A32024813FEA}" srcOrd="1" destOrd="0" presId="urn:microsoft.com/office/officeart/2005/8/layout/lProcess2"/>
    <dgm:cxn modelId="{E6EC8D75-6B2E-9445-AD3C-DF7501593505}" type="presOf" srcId="{D9E04537-C618-334D-A135-14C6605338B7}" destId="{7A2F12D6-1EFF-AC45-9D67-835D6D5F960E}" srcOrd="0" destOrd="0" presId="urn:microsoft.com/office/officeart/2005/8/layout/lProcess2"/>
    <dgm:cxn modelId="{4884D975-2347-AC48-8583-D3C287A02BCA}" srcId="{342C3811-1197-6442-9A23-FC70F74B986B}" destId="{9A50B9C2-80D2-BA48-9570-291F8EB28566}" srcOrd="1" destOrd="0" parTransId="{E3BF96F2-B4DE-D34B-9979-71C5FF119391}" sibTransId="{0070ED8B-56D1-924E-BE71-2B852E2628A4}"/>
    <dgm:cxn modelId="{2EE5BD80-EBF5-CE49-92C9-F27F72D30326}" type="presOf" srcId="{342C3811-1197-6442-9A23-FC70F74B986B}" destId="{B444FBD9-7875-B147-9EFD-FD8CE3C9CC7B}" srcOrd="0" destOrd="0" presId="urn:microsoft.com/office/officeart/2005/8/layout/lProcess2"/>
    <dgm:cxn modelId="{98356882-9C9F-694F-91DE-3E33CB431A77}" type="presOf" srcId="{527E4E37-68E7-7E47-BDB6-C5A8711C95FD}" destId="{4826CA7E-445E-1F4D-BF55-BF52F2BF68AE}" srcOrd="0" destOrd="0" presId="urn:microsoft.com/office/officeart/2005/8/layout/lProcess2"/>
    <dgm:cxn modelId="{E1D88491-E5CD-4D46-B5AA-524B497D9C3C}" type="presOf" srcId="{4B40F2B8-3A51-D34A-A467-A149952BD1FC}" destId="{396DD2B2-F034-7647-A025-E334B7284BA4}" srcOrd="0" destOrd="0" presId="urn:microsoft.com/office/officeart/2005/8/layout/lProcess2"/>
    <dgm:cxn modelId="{61BDBE96-E6FC-ED42-ADF2-7421B82E356D}" srcId="{D9209252-28E3-734E-BDFF-15DD0AC174CA}" destId="{D9E04537-C618-334D-A135-14C6605338B7}" srcOrd="1" destOrd="0" parTransId="{880A7F2A-4AFB-7247-B391-960B2F24A841}" sibTransId="{A13DA1D9-BEAB-BE40-92D8-9EA318692CC8}"/>
    <dgm:cxn modelId="{9E08F8A5-967B-8242-AEFD-45C6CEDBFF3F}" type="presOf" srcId="{342C3811-1197-6442-9A23-FC70F74B986B}" destId="{B974AC6F-00BE-FD4E-BFDC-3715786709CB}" srcOrd="1" destOrd="0" presId="urn:microsoft.com/office/officeart/2005/8/layout/lProcess2"/>
    <dgm:cxn modelId="{C6BC6BB2-5804-BF47-8EB0-28F09D2E9141}" type="presOf" srcId="{A6A80B39-1CEE-C74F-9ED2-311D7E228176}" destId="{5967013F-8FD6-DA4A-8E31-792682644CA2}" srcOrd="0" destOrd="0" presId="urn:microsoft.com/office/officeart/2005/8/layout/lProcess2"/>
    <dgm:cxn modelId="{E1C3FFB2-05E4-B34E-BDD2-486D2D2ABA54}" type="presOf" srcId="{3A3509B5-E6C3-C040-A15D-84299B51511C}" destId="{F6CA1557-FCA1-8B49-8E01-CCB4511221CE}" srcOrd="1" destOrd="0" presId="urn:microsoft.com/office/officeart/2005/8/layout/lProcess2"/>
    <dgm:cxn modelId="{598CF8B6-2BB2-1C42-A236-6DC50C5EDB16}" type="presOf" srcId="{8F928E3C-80A2-2F45-98AB-96ECB87C625A}" destId="{22869818-5C58-3C42-A0B7-7A36031176CB}" srcOrd="0" destOrd="0" presId="urn:microsoft.com/office/officeart/2005/8/layout/lProcess2"/>
    <dgm:cxn modelId="{239D54D8-8614-6E4F-A573-544ED21C02F2}" srcId="{342C3811-1197-6442-9A23-FC70F74B986B}" destId="{D37EE305-0CC3-E842-8C8C-4F01515178CF}" srcOrd="2" destOrd="0" parTransId="{0FF2491C-8910-D941-98CF-51CDCB8D72AB}" sibTransId="{DFE04A3A-1BFD-924B-83AE-C6E772C350B4}"/>
    <dgm:cxn modelId="{B3E1D3E1-2F5D-A043-88AF-D2972B0F6291}" type="presOf" srcId="{E99F3C1C-F572-DA45-B1CD-47F1D287AE32}" destId="{74B132DF-AC31-D64A-BB9F-38780290917E}" srcOrd="0" destOrd="0" presId="urn:microsoft.com/office/officeart/2005/8/layout/lProcess2"/>
    <dgm:cxn modelId="{0933249B-2ECE-4E4C-89F0-8A754C009131}" type="presParOf" srcId="{E1979B5E-0DDB-D546-8F4A-3C91974533A1}" destId="{EBB0BF19-8F5E-674B-B53A-25F7EEDDB364}" srcOrd="0" destOrd="0" presId="urn:microsoft.com/office/officeart/2005/8/layout/lProcess2"/>
    <dgm:cxn modelId="{390052F4-EB3C-2C4D-956E-850BB8DB9767}" type="presParOf" srcId="{EBB0BF19-8F5E-674B-B53A-25F7EEDDB364}" destId="{0C6755D3-A57D-7D48-A1A9-5D8F6655EC3F}" srcOrd="0" destOrd="0" presId="urn:microsoft.com/office/officeart/2005/8/layout/lProcess2"/>
    <dgm:cxn modelId="{B2ADC246-88E5-FF43-BD98-B83FDD7C1005}" type="presParOf" srcId="{EBB0BF19-8F5E-674B-B53A-25F7EEDDB364}" destId="{F6CA1557-FCA1-8B49-8E01-CCB4511221CE}" srcOrd="1" destOrd="0" presId="urn:microsoft.com/office/officeart/2005/8/layout/lProcess2"/>
    <dgm:cxn modelId="{9FF220D7-F148-F24E-AC28-B105F80B2BE2}" type="presParOf" srcId="{EBB0BF19-8F5E-674B-B53A-25F7EEDDB364}" destId="{CF12D81C-D6E3-B34F-A2DB-702E3BF9CA21}" srcOrd="2" destOrd="0" presId="urn:microsoft.com/office/officeart/2005/8/layout/lProcess2"/>
    <dgm:cxn modelId="{A82B2652-87D7-A046-9837-63339FEC0725}" type="presParOf" srcId="{CF12D81C-D6E3-B34F-A2DB-702E3BF9CA21}" destId="{D6E1CE10-0364-8A48-BF88-07DE10451721}" srcOrd="0" destOrd="0" presId="urn:microsoft.com/office/officeart/2005/8/layout/lProcess2"/>
    <dgm:cxn modelId="{9055010D-4AFE-F64C-8091-C0726D2E58A4}" type="presParOf" srcId="{D6E1CE10-0364-8A48-BF88-07DE10451721}" destId="{4826CA7E-445E-1F4D-BF55-BF52F2BF68AE}" srcOrd="0" destOrd="0" presId="urn:microsoft.com/office/officeart/2005/8/layout/lProcess2"/>
    <dgm:cxn modelId="{25C61681-3630-6040-91A8-8F2284A35D84}" type="presParOf" srcId="{D6E1CE10-0364-8A48-BF88-07DE10451721}" destId="{A3E8606D-AD4D-B84B-B40D-DF35A50BE3C7}" srcOrd="1" destOrd="0" presId="urn:microsoft.com/office/officeart/2005/8/layout/lProcess2"/>
    <dgm:cxn modelId="{765E4B10-67C1-B743-8116-51CC5954E35D}" type="presParOf" srcId="{D6E1CE10-0364-8A48-BF88-07DE10451721}" destId="{5967013F-8FD6-DA4A-8E31-792682644CA2}" srcOrd="2" destOrd="0" presId="urn:microsoft.com/office/officeart/2005/8/layout/lProcess2"/>
    <dgm:cxn modelId="{F005E45A-95B1-4646-9313-A8AA4F93DF89}" type="presParOf" srcId="{D6E1CE10-0364-8A48-BF88-07DE10451721}" destId="{D430A32D-6D72-6045-8FFB-FF406AB29444}" srcOrd="3" destOrd="0" presId="urn:microsoft.com/office/officeart/2005/8/layout/lProcess2"/>
    <dgm:cxn modelId="{61C36633-7684-534D-AE94-BEF3D4F7EB7F}" type="presParOf" srcId="{D6E1CE10-0364-8A48-BF88-07DE10451721}" destId="{747755A5-661D-2444-AD77-DE0977A71EC6}" srcOrd="4" destOrd="0" presId="urn:microsoft.com/office/officeart/2005/8/layout/lProcess2"/>
    <dgm:cxn modelId="{FF8CBD2F-86EA-A046-98D1-C7356E48F4F2}" type="presParOf" srcId="{E1979B5E-0DDB-D546-8F4A-3C91974533A1}" destId="{D0BC88D2-8E3B-724B-ACDB-3BEF3C71705B}" srcOrd="1" destOrd="0" presId="urn:microsoft.com/office/officeart/2005/8/layout/lProcess2"/>
    <dgm:cxn modelId="{2E16EBBC-A0F0-D743-B390-6B30443A535B}" type="presParOf" srcId="{E1979B5E-0DDB-D546-8F4A-3C91974533A1}" destId="{7C7354E5-15A4-804B-B165-F77318F65F59}" srcOrd="2" destOrd="0" presId="urn:microsoft.com/office/officeart/2005/8/layout/lProcess2"/>
    <dgm:cxn modelId="{46BD8C19-3485-2040-8603-CB97FB222F46}" type="presParOf" srcId="{7C7354E5-15A4-804B-B165-F77318F65F59}" destId="{7A2F12D6-1EFF-AC45-9D67-835D6D5F960E}" srcOrd="0" destOrd="0" presId="urn:microsoft.com/office/officeart/2005/8/layout/lProcess2"/>
    <dgm:cxn modelId="{01A1E449-93C8-B44F-8C29-08C1DC471BB8}" type="presParOf" srcId="{7C7354E5-15A4-804B-B165-F77318F65F59}" destId="{7F906C8C-3D35-E44E-840E-A32024813FEA}" srcOrd="1" destOrd="0" presId="urn:microsoft.com/office/officeart/2005/8/layout/lProcess2"/>
    <dgm:cxn modelId="{F142DAE7-8E11-8D4F-BB14-2D1E4EC993B5}" type="presParOf" srcId="{7C7354E5-15A4-804B-B165-F77318F65F59}" destId="{017DAF8B-477C-D541-8811-0A7BC0C91EF4}" srcOrd="2" destOrd="0" presId="urn:microsoft.com/office/officeart/2005/8/layout/lProcess2"/>
    <dgm:cxn modelId="{4B301A0A-9475-5141-B022-8289956BFCEA}" type="presParOf" srcId="{017DAF8B-477C-D541-8811-0A7BC0C91EF4}" destId="{DAEAE113-B564-EE4C-8290-54A133645735}" srcOrd="0" destOrd="0" presId="urn:microsoft.com/office/officeart/2005/8/layout/lProcess2"/>
    <dgm:cxn modelId="{BE89AF61-3B88-7341-991F-BB3900B7DFE1}" type="presParOf" srcId="{DAEAE113-B564-EE4C-8290-54A133645735}" destId="{396DD2B2-F034-7647-A025-E334B7284BA4}" srcOrd="0" destOrd="0" presId="urn:microsoft.com/office/officeart/2005/8/layout/lProcess2"/>
    <dgm:cxn modelId="{4099D612-2A83-1949-A2E6-161C825D8131}" type="presParOf" srcId="{DAEAE113-B564-EE4C-8290-54A133645735}" destId="{4A8F59E8-84BB-7D4D-A4D2-84B2A0DC9F0C}" srcOrd="1" destOrd="0" presId="urn:microsoft.com/office/officeart/2005/8/layout/lProcess2"/>
    <dgm:cxn modelId="{9CB83226-CE40-3848-83AE-929554A31CFD}" type="presParOf" srcId="{DAEAE113-B564-EE4C-8290-54A133645735}" destId="{22869818-5C58-3C42-A0B7-7A36031176CB}" srcOrd="2" destOrd="0" presId="urn:microsoft.com/office/officeart/2005/8/layout/lProcess2"/>
    <dgm:cxn modelId="{CF5DB58E-26CF-C140-8268-457FCF6785C6}" type="presParOf" srcId="{E1979B5E-0DDB-D546-8F4A-3C91974533A1}" destId="{5A960A88-F1C4-3346-85C0-3F3939C1D938}" srcOrd="3" destOrd="0" presId="urn:microsoft.com/office/officeart/2005/8/layout/lProcess2"/>
    <dgm:cxn modelId="{A682A46D-DA3E-E743-B5C6-2223CE6CF4CC}" type="presParOf" srcId="{E1979B5E-0DDB-D546-8F4A-3C91974533A1}" destId="{636B3B40-757D-AA49-8BC2-24F1133DE361}" srcOrd="4" destOrd="0" presId="urn:microsoft.com/office/officeart/2005/8/layout/lProcess2"/>
    <dgm:cxn modelId="{937A2533-D232-1F40-9BC6-F9DC7D07CB02}" type="presParOf" srcId="{636B3B40-757D-AA49-8BC2-24F1133DE361}" destId="{B444FBD9-7875-B147-9EFD-FD8CE3C9CC7B}" srcOrd="0" destOrd="0" presId="urn:microsoft.com/office/officeart/2005/8/layout/lProcess2"/>
    <dgm:cxn modelId="{69E94C75-6996-414B-B55F-AB6BFD4F7894}" type="presParOf" srcId="{636B3B40-757D-AA49-8BC2-24F1133DE361}" destId="{B974AC6F-00BE-FD4E-BFDC-3715786709CB}" srcOrd="1" destOrd="0" presId="urn:microsoft.com/office/officeart/2005/8/layout/lProcess2"/>
    <dgm:cxn modelId="{14CA4B92-B147-BE47-9247-2D6101D9FECB}" type="presParOf" srcId="{636B3B40-757D-AA49-8BC2-24F1133DE361}" destId="{547FB149-BFAD-544B-B38A-D6BEF6E5E3AB}" srcOrd="2" destOrd="0" presId="urn:microsoft.com/office/officeart/2005/8/layout/lProcess2"/>
    <dgm:cxn modelId="{E93B02A1-BF00-3F44-856D-0DC397E250F8}" type="presParOf" srcId="{547FB149-BFAD-544B-B38A-D6BEF6E5E3AB}" destId="{A6B2487E-AF08-1946-99BC-8A257FAA8E44}" srcOrd="0" destOrd="0" presId="urn:microsoft.com/office/officeart/2005/8/layout/lProcess2"/>
    <dgm:cxn modelId="{5989E5D4-713F-4842-91A4-D72088B990E6}" type="presParOf" srcId="{A6B2487E-AF08-1946-99BC-8A257FAA8E44}" destId="{74B132DF-AC31-D64A-BB9F-38780290917E}" srcOrd="0" destOrd="0" presId="urn:microsoft.com/office/officeart/2005/8/layout/lProcess2"/>
    <dgm:cxn modelId="{12357AE3-0FBF-E74C-94C8-CE440CCD063F}" type="presParOf" srcId="{A6B2487E-AF08-1946-99BC-8A257FAA8E44}" destId="{F76E8DAF-6251-264D-A437-590F9CBE6870}" srcOrd="1" destOrd="0" presId="urn:microsoft.com/office/officeart/2005/8/layout/lProcess2"/>
    <dgm:cxn modelId="{5EB2CA40-6C31-754F-8DC2-63A580C6617F}" type="presParOf" srcId="{A6B2487E-AF08-1946-99BC-8A257FAA8E44}" destId="{3FDDD5E6-9820-BC45-B9E3-D7343142399B}" srcOrd="2" destOrd="0" presId="urn:microsoft.com/office/officeart/2005/8/layout/lProcess2"/>
    <dgm:cxn modelId="{B51FB032-46D5-EB43-82CB-59B042F154AA}" type="presParOf" srcId="{A6B2487E-AF08-1946-99BC-8A257FAA8E44}" destId="{E3465525-E4DF-F144-9D91-20A174C32601}" srcOrd="3" destOrd="0" presId="urn:microsoft.com/office/officeart/2005/8/layout/lProcess2"/>
    <dgm:cxn modelId="{9D4431C0-6D8F-7746-B10D-D82C14D63558}" type="presParOf" srcId="{A6B2487E-AF08-1946-99BC-8A257FAA8E44}" destId="{E2930A89-08E6-8248-AE63-D48EE29EF85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755D3-A57D-7D48-A1A9-5D8F6655EC3F}">
      <dsp:nvSpPr>
        <dsp:cNvPr id="0" name=""/>
        <dsp:cNvSpPr/>
      </dsp:nvSpPr>
      <dsp:spPr>
        <a:xfrm>
          <a:off x="1358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Developer Profile</a:t>
          </a:r>
        </a:p>
      </dsp:txBody>
      <dsp:txXfrm>
        <a:off x="1358" y="0"/>
        <a:ext cx="3532280" cy="1621715"/>
      </dsp:txXfrm>
    </dsp:sp>
    <dsp:sp modelId="{4826CA7E-445E-1F4D-BF55-BF52F2BF68AE}">
      <dsp:nvSpPr>
        <dsp:cNvPr id="0" name=""/>
        <dsp:cNvSpPr/>
      </dsp:nvSpPr>
      <dsp:spPr>
        <a:xfrm>
          <a:off x="354586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Demographics</a:t>
          </a:r>
          <a:endParaRPr lang="en-US" sz="3100" kern="1200" dirty="0"/>
        </a:p>
      </dsp:txBody>
      <dsp:txXfrm>
        <a:off x="385691" y="1653282"/>
        <a:ext cx="2763614" cy="999796"/>
      </dsp:txXfrm>
    </dsp:sp>
    <dsp:sp modelId="{5967013F-8FD6-DA4A-8E31-792682644CA2}">
      <dsp:nvSpPr>
        <dsp:cNvPr id="0" name=""/>
        <dsp:cNvSpPr/>
      </dsp:nvSpPr>
      <dsp:spPr>
        <a:xfrm>
          <a:off x="354586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Developer Roles</a:t>
          </a:r>
          <a:endParaRPr lang="en-US" sz="3100" kern="1200" dirty="0"/>
        </a:p>
      </dsp:txBody>
      <dsp:txXfrm>
        <a:off x="385691" y="2878674"/>
        <a:ext cx="2763614" cy="999796"/>
      </dsp:txXfrm>
    </dsp:sp>
    <dsp:sp modelId="{747755A5-661D-2444-AD77-DE0977A71EC6}">
      <dsp:nvSpPr>
        <dsp:cNvPr id="0" name=""/>
        <dsp:cNvSpPr/>
      </dsp:nvSpPr>
      <dsp:spPr>
        <a:xfrm>
          <a:off x="354586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Education</a:t>
          </a:r>
          <a:endParaRPr lang="en-US" sz="3100" kern="1200" dirty="0"/>
        </a:p>
      </dsp:txBody>
      <dsp:txXfrm>
        <a:off x="385691" y="4104067"/>
        <a:ext cx="2763614" cy="999796"/>
      </dsp:txXfrm>
    </dsp:sp>
    <dsp:sp modelId="{7A2F12D6-1EFF-AC45-9D67-835D6D5F960E}">
      <dsp:nvSpPr>
        <dsp:cNvPr id="0" name=""/>
        <dsp:cNvSpPr/>
      </dsp:nvSpPr>
      <dsp:spPr>
        <a:xfrm>
          <a:off x="3798560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Technology</a:t>
          </a:r>
        </a:p>
      </dsp:txBody>
      <dsp:txXfrm>
        <a:off x="3798560" y="0"/>
        <a:ext cx="3532280" cy="1621715"/>
      </dsp:txXfrm>
    </dsp:sp>
    <dsp:sp modelId="{396DD2B2-F034-7647-A025-E334B7284BA4}">
      <dsp:nvSpPr>
        <dsp:cNvPr id="0" name=""/>
        <dsp:cNvSpPr/>
      </dsp:nvSpPr>
      <dsp:spPr>
        <a:xfrm>
          <a:off x="4151788" y="1623298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Popular languages</a:t>
          </a:r>
        </a:p>
      </dsp:txBody>
      <dsp:txXfrm>
        <a:off x="4199526" y="1671036"/>
        <a:ext cx="2730348" cy="1534421"/>
      </dsp:txXfrm>
    </dsp:sp>
    <dsp:sp modelId="{22869818-5C58-3C42-A0B7-7A36031176CB}">
      <dsp:nvSpPr>
        <dsp:cNvPr id="0" name=""/>
        <dsp:cNvSpPr/>
      </dsp:nvSpPr>
      <dsp:spPr>
        <a:xfrm>
          <a:off x="4151788" y="3503949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Worldwide technology development</a:t>
          </a:r>
          <a:endParaRPr lang="en-US" sz="3100" kern="1200" dirty="0"/>
        </a:p>
      </dsp:txBody>
      <dsp:txXfrm>
        <a:off x="4199526" y="3551687"/>
        <a:ext cx="2730348" cy="1534421"/>
      </dsp:txXfrm>
    </dsp:sp>
    <dsp:sp modelId="{B444FBD9-7875-B147-9EFD-FD8CE3C9CC7B}">
      <dsp:nvSpPr>
        <dsp:cNvPr id="0" name=""/>
        <dsp:cNvSpPr/>
      </dsp:nvSpPr>
      <dsp:spPr>
        <a:xfrm>
          <a:off x="7595762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Work</a:t>
          </a:r>
        </a:p>
      </dsp:txBody>
      <dsp:txXfrm>
        <a:off x="7595762" y="0"/>
        <a:ext cx="3532280" cy="1621715"/>
      </dsp:txXfrm>
    </dsp:sp>
    <dsp:sp modelId="{74B132DF-AC31-D64A-BB9F-38780290917E}">
      <dsp:nvSpPr>
        <dsp:cNvPr id="0" name=""/>
        <dsp:cNvSpPr/>
      </dsp:nvSpPr>
      <dsp:spPr>
        <a:xfrm>
          <a:off x="7948990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Company size</a:t>
          </a:r>
        </a:p>
      </dsp:txBody>
      <dsp:txXfrm>
        <a:off x="7980095" y="1653282"/>
        <a:ext cx="2763614" cy="999796"/>
      </dsp:txXfrm>
    </dsp:sp>
    <dsp:sp modelId="{3FDDD5E6-9820-BC45-B9E3-D7343142399B}">
      <dsp:nvSpPr>
        <dsp:cNvPr id="0" name=""/>
        <dsp:cNvSpPr/>
      </dsp:nvSpPr>
      <dsp:spPr>
        <a:xfrm>
          <a:off x="7948990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Career satisfaction</a:t>
          </a:r>
          <a:endParaRPr lang="en-US" sz="3100" kern="1200" dirty="0"/>
        </a:p>
      </dsp:txBody>
      <dsp:txXfrm>
        <a:off x="7980095" y="2878674"/>
        <a:ext cx="2763614" cy="999796"/>
      </dsp:txXfrm>
    </dsp:sp>
    <dsp:sp modelId="{E2930A89-08E6-8248-AE63-D48EE29EF85F}">
      <dsp:nvSpPr>
        <dsp:cNvPr id="0" name=""/>
        <dsp:cNvSpPr/>
      </dsp:nvSpPr>
      <dsp:spPr>
        <a:xfrm>
          <a:off x="7948990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Remuneration</a:t>
          </a:r>
          <a:endParaRPr lang="en-US" sz="3100" kern="1200" dirty="0"/>
        </a:p>
      </dsp:txBody>
      <dsp:txXfrm>
        <a:off x="7980095" y="4104067"/>
        <a:ext cx="2763614" cy="9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6FA4-8D31-E24A-89D9-4C3094BA17DE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FCAF-6976-A943-860B-8510B1D7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/>
          <a:lstStyle>
            <a:lvl1pPr>
              <a:defRPr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307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494"/>
            <a:ext cx="10515600" cy="1160369"/>
          </a:xfrm>
        </p:spPr>
        <p:txBody>
          <a:bodyPr anchor="ctr"/>
          <a:lstStyle>
            <a:lvl1pPr algn="ctr">
              <a:defRPr sz="6000"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stack-overflow-2018-developer-surv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Tech Nerds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 Overflow 2018 Survey</a:t>
            </a:r>
          </a:p>
          <a:p>
            <a:endParaRPr lang="en-US" dirty="0"/>
          </a:p>
          <a:p>
            <a:r>
              <a:rPr lang="en-US" b="1" dirty="0"/>
              <a:t>Team Members</a:t>
            </a:r>
          </a:p>
          <a:p>
            <a:r>
              <a:rPr lang="en-US" dirty="0"/>
              <a:t>Kuldeep</a:t>
            </a:r>
          </a:p>
          <a:p>
            <a:r>
              <a:rPr lang="en-US" dirty="0"/>
              <a:t>Madhukara </a:t>
            </a:r>
          </a:p>
          <a:p>
            <a:r>
              <a:rPr lang="en-US" dirty="0"/>
              <a:t>Shameetha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Developer Roles</a:t>
            </a:r>
          </a:p>
        </p:txBody>
      </p:sp>
      <p:pic>
        <p:nvPicPr>
          <p:cNvPr id="142" name="Top10DeveloperTypes.png" descr="Top10DeveloperTyp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2106" y="1450586"/>
            <a:ext cx="6987787" cy="47706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287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DevelopersGenderCountry.png" descr="DevelopersGenderCountry.png"/>
          <p:cNvPicPr>
            <a:picLocks noChangeAspect="1"/>
          </p:cNvPicPr>
          <p:nvPr/>
        </p:nvPicPr>
        <p:blipFill>
          <a:blip r:embed="rId2">
            <a:extLst/>
          </a:blip>
          <a:srcRect t="1258" b="1261"/>
          <a:stretch>
            <a:fillRect/>
          </a:stretch>
        </p:blipFill>
        <p:spPr>
          <a:xfrm>
            <a:off x="5930690" y="1565837"/>
            <a:ext cx="4146823" cy="2396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evelopersGenderExperiance.png" descr="DevelopersGenderExperiance.png"/>
          <p:cNvPicPr>
            <a:picLocks noChangeAspect="1"/>
          </p:cNvPicPr>
          <p:nvPr/>
        </p:nvPicPr>
        <p:blipFill>
          <a:blip r:embed="rId3">
            <a:extLst/>
          </a:blip>
          <a:srcRect t="803" b="804"/>
          <a:stretch>
            <a:fillRect/>
          </a:stretch>
        </p:blipFill>
        <p:spPr>
          <a:xfrm>
            <a:off x="6006036" y="4002044"/>
            <a:ext cx="4146839" cy="2471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ender.png" descr="Gender.png"/>
          <p:cNvPicPr>
            <a:picLocks noChangeAspect="1"/>
          </p:cNvPicPr>
          <p:nvPr/>
        </p:nvPicPr>
        <p:blipFill>
          <a:blip r:embed="rId4">
            <a:extLst/>
          </a:blip>
          <a:srcRect l="5221" r="5221"/>
          <a:stretch>
            <a:fillRect/>
          </a:stretch>
        </p:blipFill>
        <p:spPr>
          <a:xfrm>
            <a:off x="1694889" y="2266389"/>
            <a:ext cx="3685056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Demographics: Gender</a:t>
            </a:r>
          </a:p>
        </p:txBody>
      </p:sp>
    </p:spTree>
    <p:extLst>
      <p:ext uri="{BB962C8B-B14F-4D97-AF65-F5344CB8AC3E}">
        <p14:creationId xmlns:p14="http://schemas.microsoft.com/office/powerpoint/2010/main" val="23684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Demographics: Age</a:t>
            </a:r>
          </a:p>
        </p:txBody>
      </p:sp>
      <p:pic>
        <p:nvPicPr>
          <p:cNvPr id="15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6515" y="1574454"/>
            <a:ext cx="4738970" cy="35095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929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Demographics: Education</a:t>
            </a:r>
          </a:p>
        </p:txBody>
      </p:sp>
      <p:pic>
        <p:nvPicPr>
          <p:cNvPr id="153" name="ParentKidEducation.png" descr="ParentKidEduc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0003" y="1206550"/>
            <a:ext cx="6691994" cy="50814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357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1573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3169DE-C256-0E40-BF69-E33B9E1E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259"/>
            <a:ext cx="10515600" cy="2572086"/>
          </a:xfrm>
        </p:spPr>
      </p:pic>
    </p:spTree>
    <p:extLst>
      <p:ext uri="{BB962C8B-B14F-4D97-AF65-F5344CB8AC3E}">
        <p14:creationId xmlns:p14="http://schemas.microsoft.com/office/powerpoint/2010/main" val="311136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A701A-3E6F-434C-ACBD-FD0BB5B9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707"/>
            <a:ext cx="9838764" cy="66562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 Country</a:t>
            </a:r>
          </a:p>
        </p:txBody>
      </p:sp>
    </p:spTree>
    <p:extLst>
      <p:ext uri="{BB962C8B-B14F-4D97-AF65-F5344CB8AC3E}">
        <p14:creationId xmlns:p14="http://schemas.microsoft.com/office/powerpoint/2010/main" val="164636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ACE034-0377-4F4F-93EE-3C8AA92E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8871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199032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&amp; Commit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05D0D-7579-6E43-BC36-84633F40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1" y="1049338"/>
            <a:ext cx="8552697" cy="5307012"/>
          </a:xfrm>
        </p:spPr>
      </p:pic>
    </p:spTree>
    <p:extLst>
      <p:ext uri="{BB962C8B-B14F-4D97-AF65-F5344CB8AC3E}">
        <p14:creationId xmlns:p14="http://schemas.microsoft.com/office/powerpoint/2010/main" val="378745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Frequency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C43D10-C9F5-AC4F-9AE2-758DCDD00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08" y="1049338"/>
            <a:ext cx="7820383" cy="5307012"/>
          </a:xfrm>
        </p:spPr>
      </p:pic>
    </p:spTree>
    <p:extLst>
      <p:ext uri="{BB962C8B-B14F-4D97-AF65-F5344CB8AC3E}">
        <p14:creationId xmlns:p14="http://schemas.microsoft.com/office/powerpoint/2010/main" val="16582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8E54-C40D-9241-B142-6DEC1D6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36A8-86DD-6D4D-8B20-8CD4DDC8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year, Stack overflow conducts a survey within the developer community about everything from their favorite technologies to their job preferences. </a:t>
            </a:r>
          </a:p>
          <a:p>
            <a:r>
              <a:rPr lang="en-US" dirty="0"/>
              <a:t>Over 100,000 developers took the 30-minute survey. </a:t>
            </a:r>
          </a:p>
          <a:p>
            <a:r>
              <a:rPr lang="en-US" dirty="0"/>
              <a:t>We have analyzed the data from this survey for 2018 to identify few interesting trends.</a:t>
            </a:r>
          </a:p>
          <a:p>
            <a:r>
              <a:rPr lang="en-US" dirty="0"/>
              <a:t>This could be used by industry leaders to make decisions on their opportunity costs</a:t>
            </a:r>
          </a:p>
          <a:p>
            <a:r>
              <a:rPr lang="en-US" dirty="0"/>
              <a:t> Help students decide on the classes that could be useful when they graduate or to identify technology leaders by country.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FAFBD-1A6C-2E4F-9B66-22C3A969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71" y="1049338"/>
            <a:ext cx="4023057" cy="5307012"/>
          </a:xfrm>
        </p:spPr>
      </p:pic>
    </p:spTree>
    <p:extLst>
      <p:ext uri="{BB962C8B-B14F-4D97-AF65-F5344CB8AC3E}">
        <p14:creationId xmlns:p14="http://schemas.microsoft.com/office/powerpoint/2010/main" val="209428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95547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391"/>
            <a:ext cx="10515600" cy="3612054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47" y="1048871"/>
            <a:ext cx="9438706" cy="5307012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98" y="1049338"/>
            <a:ext cx="9808204" cy="530701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710" y="1048871"/>
            <a:ext cx="8968579" cy="5307012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49" y="1048871"/>
            <a:ext cx="8860302" cy="53070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B0E1-6A74-8D41-99AD-FA98E701CE78}"/>
              </a:ext>
            </a:extLst>
          </p:cNvPr>
          <p:cNvSpPr txBox="1"/>
          <p:nvPr/>
        </p:nvSpPr>
        <p:spPr>
          <a:xfrm>
            <a:off x="9028253" y="1886673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– Outer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B4D11-7863-8D4D-992F-31D7DEA419E7}"/>
              </a:ext>
            </a:extLst>
          </p:cNvPr>
          <p:cNvSpPr txBox="1"/>
          <p:nvPr/>
        </p:nvSpPr>
        <p:spPr>
          <a:xfrm>
            <a:off x="9028253" y="24477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– Inner pie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869D4-E306-6845-B9F6-E0AEC4073EE9}"/>
              </a:ext>
            </a:extLst>
          </p:cNvPr>
          <p:cNvCxnSpPr>
            <a:cxnSpLocks/>
          </p:cNvCxnSpPr>
          <p:nvPr/>
        </p:nvCxnSpPr>
        <p:spPr>
          <a:xfrm flipV="1">
            <a:off x="7158038" y="2071339"/>
            <a:ext cx="1870215" cy="4652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80F17-BC04-CD41-8745-6AF05889F308}"/>
              </a:ext>
            </a:extLst>
          </p:cNvPr>
          <p:cNvCxnSpPr>
            <a:cxnSpLocks/>
          </p:cNvCxnSpPr>
          <p:nvPr/>
        </p:nvCxnSpPr>
        <p:spPr>
          <a:xfrm flipV="1">
            <a:off x="6372225" y="2632450"/>
            <a:ext cx="2656028" cy="649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8871"/>
            <a:ext cx="10515600" cy="5126791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722" y="1049338"/>
            <a:ext cx="8742556" cy="5307012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D3A-EBDB-CD4C-AA9B-14EB7C95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Coding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5B03F-C00F-6748-96A3-0D8AC51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325"/>
            <a:ext cx="10515600" cy="3872257"/>
          </a:xfrm>
        </p:spPr>
      </p:pic>
    </p:spTree>
    <p:extLst>
      <p:ext uri="{BB962C8B-B14F-4D97-AF65-F5344CB8AC3E}">
        <p14:creationId xmlns:p14="http://schemas.microsoft.com/office/powerpoint/2010/main" val="31810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4D09-0B96-1D40-A6BC-2654279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developers ourselves our group found it interesting to answer the following questions: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important trends in the software industry today?</a:t>
            </a:r>
          </a:p>
          <a:p>
            <a:pPr lvl="1"/>
            <a:r>
              <a:rPr lang="en-US" dirty="0"/>
              <a:t>What languages and technologies associated with this trend?</a:t>
            </a:r>
          </a:p>
          <a:p>
            <a:pPr lvl="1"/>
            <a:r>
              <a:rPr lang="en-US" dirty="0"/>
              <a:t>How developers working in these areas are benefiting?</a:t>
            </a:r>
          </a:p>
          <a:p>
            <a:pPr lvl="1"/>
            <a:r>
              <a:rPr lang="en-US" dirty="0"/>
              <a:t>What is a typical successful developer profile look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by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0187D-5014-6C4F-908F-13CACDE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9338"/>
            <a:ext cx="10515600" cy="5307012"/>
          </a:xfrm>
        </p:spPr>
      </p:pic>
    </p:spTree>
    <p:extLst>
      <p:ext uri="{BB962C8B-B14F-4D97-AF65-F5344CB8AC3E}">
        <p14:creationId xmlns:p14="http://schemas.microsoft.com/office/powerpoint/2010/main" val="4026270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Salary and Experience by Language: Global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BE351-D904-B640-B5F7-57408F49A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3" y="1067806"/>
            <a:ext cx="11815761" cy="5790194"/>
          </a:xfrm>
        </p:spPr>
      </p:pic>
    </p:spTree>
    <p:extLst>
      <p:ext uri="{BB962C8B-B14F-4D97-AF65-F5344CB8AC3E}">
        <p14:creationId xmlns:p14="http://schemas.microsoft.com/office/powerpoint/2010/main" val="877039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959-A75C-D141-93BB-141161E6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8924-A9E6-1F46-8B9E-FFB90B05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Emerging trends in technology:</a:t>
            </a:r>
          </a:p>
          <a:p>
            <a:pPr lvl="1"/>
            <a:r>
              <a:rPr lang="en-US" dirty="0"/>
              <a:t>Popular age group: 24- 35 years</a:t>
            </a:r>
          </a:p>
          <a:p>
            <a:pPr lvl="1"/>
            <a:r>
              <a:rPr lang="en-US" dirty="0"/>
              <a:t>Web-Technologies: </a:t>
            </a:r>
            <a:r>
              <a:rPr lang="en-US" dirty="0" err="1"/>
              <a:t>Javascript</a:t>
            </a:r>
            <a:r>
              <a:rPr lang="en-US" dirty="0"/>
              <a:t>, HTML and CSS are most popular languages</a:t>
            </a:r>
          </a:p>
          <a:p>
            <a:pPr lvl="1"/>
            <a:r>
              <a:rPr lang="en-US" dirty="0"/>
              <a:t>MySQL is the most popular database engine</a:t>
            </a:r>
          </a:p>
          <a:p>
            <a:pPr lvl="1"/>
            <a:r>
              <a:rPr lang="en-US" dirty="0"/>
              <a:t>Git is an extremely popular version control system worldwide</a:t>
            </a:r>
          </a:p>
          <a:p>
            <a:pPr lvl="1"/>
            <a:r>
              <a:rPr lang="en-US" dirty="0"/>
              <a:t>United States and India emerged as two top most technology countries, while UK and Germany are following.</a:t>
            </a:r>
          </a:p>
          <a:p>
            <a:pPr lvl="1"/>
            <a:r>
              <a:rPr lang="en-US" dirty="0"/>
              <a:t>Popular platforms – Windows and Mac while Linux is not way behind</a:t>
            </a:r>
          </a:p>
          <a:p>
            <a:pPr lvl="1"/>
            <a:r>
              <a:rPr lang="en-US" dirty="0"/>
              <a:t>Career satisfaction – Moderately satisfied both globally and in US.</a:t>
            </a:r>
          </a:p>
          <a:p>
            <a:pPr lvl="1"/>
            <a:r>
              <a:rPr lang="en-US" dirty="0"/>
              <a:t>Most developers preferred to switched job within 1 year.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BC1E6-83A5-4F4F-893B-A6574D5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14964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EFD-DC0E-F348-8FBD-81C9FDD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54F-6B31-9941-8F4A-A550D6E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Data Size:</a:t>
            </a:r>
          </a:p>
          <a:p>
            <a:pPr lvl="1"/>
            <a:r>
              <a:rPr lang="en-US" dirty="0"/>
              <a:t>Columns: 129</a:t>
            </a:r>
          </a:p>
          <a:p>
            <a:pPr lvl="1"/>
            <a:r>
              <a:rPr lang="en-US" dirty="0"/>
              <a:t>Rows: ~ 100,000</a:t>
            </a:r>
          </a:p>
          <a:p>
            <a:pPr lvl="1"/>
            <a:r>
              <a:rPr lang="en-US" dirty="0"/>
              <a:t>File size: ~ 189 MB</a:t>
            </a:r>
          </a:p>
          <a:p>
            <a:pPr lvl="1"/>
            <a:r>
              <a:rPr lang="en-US" dirty="0"/>
              <a:t>File format: csv</a:t>
            </a:r>
          </a:p>
          <a:p>
            <a:r>
              <a:rPr lang="en-US" dirty="0"/>
              <a:t>Tried to analyze a subset of data relevant to our class project.</a:t>
            </a:r>
          </a:p>
          <a:p>
            <a:pPr lvl="1"/>
            <a:r>
              <a:rPr lang="en-US" dirty="0"/>
              <a:t>So cleaned up many extraneous data columns.</a:t>
            </a:r>
          </a:p>
          <a:p>
            <a:pPr lvl="2"/>
            <a:r>
              <a:rPr lang="en-US" dirty="0"/>
              <a:t>Columns: 43</a:t>
            </a:r>
          </a:p>
          <a:p>
            <a:pPr lvl="2"/>
            <a:r>
              <a:rPr lang="en-US" dirty="0"/>
              <a:t>File size:  ~ 88 MB</a:t>
            </a:r>
          </a:p>
          <a:p>
            <a:pPr lvl="1"/>
            <a:r>
              <a:rPr lang="en-US" dirty="0"/>
              <a:t>Then in our individual branches, we removed </a:t>
            </a:r>
            <a:r>
              <a:rPr lang="en-US" dirty="0" err="1"/>
              <a:t>NaN</a:t>
            </a:r>
            <a:r>
              <a:rPr lang="en-US" dirty="0"/>
              <a:t> type of data before starting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0578B-673E-FA40-8F73-E1BF5CD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A2EBDB-7D26-6948-BD52-CCF311D0E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64" y="1048870"/>
            <a:ext cx="11096786" cy="5194767"/>
          </a:xfrm>
        </p:spPr>
      </p:pic>
    </p:spTree>
    <p:extLst>
      <p:ext uri="{BB962C8B-B14F-4D97-AF65-F5344CB8AC3E}">
        <p14:creationId xmlns:p14="http://schemas.microsoft.com/office/powerpoint/2010/main" val="333027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E10-49CC-E348-BBCF-18AE6F3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D4D5F-89CB-9B4A-94C1-1EE8C10F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99" y="1049338"/>
            <a:ext cx="10303201" cy="5307012"/>
          </a:xfrm>
        </p:spPr>
      </p:pic>
    </p:spTree>
    <p:extLst>
      <p:ext uri="{BB962C8B-B14F-4D97-AF65-F5344CB8AC3E}">
        <p14:creationId xmlns:p14="http://schemas.microsoft.com/office/powerpoint/2010/main" val="701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data analysis and synthesizing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79F971-5E78-DF47-81C7-B31CF94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81602"/>
              </p:ext>
            </p:extLst>
          </p:nvPr>
        </p:nvGraphicFramePr>
        <p:xfrm>
          <a:off x="531299" y="1048871"/>
          <a:ext cx="11129402" cy="54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Profile</a:t>
            </a:r>
          </a:p>
        </p:txBody>
      </p:sp>
    </p:spTree>
    <p:extLst>
      <p:ext uri="{BB962C8B-B14F-4D97-AF65-F5344CB8AC3E}">
        <p14:creationId xmlns:p14="http://schemas.microsoft.com/office/powerpoint/2010/main" val="2509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Geography</a:t>
            </a:r>
          </a:p>
        </p:txBody>
      </p:sp>
      <p:pic>
        <p:nvPicPr>
          <p:cNvPr id="139" name="TotalDevelopersByCountry.png" descr="TotalDevelopersByCountry.png"/>
          <p:cNvPicPr>
            <a:picLocks noChangeAspect="1"/>
          </p:cNvPicPr>
          <p:nvPr/>
        </p:nvPicPr>
        <p:blipFill>
          <a:blip r:embed="rId2">
            <a:extLst/>
          </a:blip>
          <a:srcRect l="10127" r="10127"/>
          <a:stretch>
            <a:fillRect/>
          </a:stretch>
        </p:blipFill>
        <p:spPr>
          <a:xfrm>
            <a:off x="2814357" y="1048871"/>
            <a:ext cx="6563285" cy="43866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188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429</Words>
  <Application>Microsoft Macintosh PowerPoint</Application>
  <PresentationFormat>Widescreen</PresentationFormat>
  <Paragraphs>86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Segoe UI Historic</vt:lpstr>
      <vt:lpstr>Office Theme</vt:lpstr>
      <vt:lpstr>Tech Nerds Data Analysis</vt:lpstr>
      <vt:lpstr>Core Message</vt:lpstr>
      <vt:lpstr>Questions</vt:lpstr>
      <vt:lpstr>Data exploration and cleanup process </vt:lpstr>
      <vt:lpstr>Columns</vt:lpstr>
      <vt:lpstr>Sample data</vt:lpstr>
      <vt:lpstr>Process of data analysis and synthesizing</vt:lpstr>
      <vt:lpstr>Developer Profile</vt:lpstr>
      <vt:lpstr>Geography</vt:lpstr>
      <vt:lpstr>Developer Roles</vt:lpstr>
      <vt:lpstr>Demographics: Gender</vt:lpstr>
      <vt:lpstr>Demographics: Age</vt:lpstr>
      <vt:lpstr>Demographics: Education</vt:lpstr>
      <vt:lpstr>Technology</vt:lpstr>
      <vt:lpstr>Popular programming language</vt:lpstr>
      <vt:lpstr>Language vs Country</vt:lpstr>
      <vt:lpstr>Top 10 Database</vt:lpstr>
      <vt:lpstr>Version Control &amp; Commit</vt:lpstr>
      <vt:lpstr>Commit Frequency</vt:lpstr>
      <vt:lpstr>Operating System</vt:lpstr>
      <vt:lpstr>Work</vt:lpstr>
      <vt:lpstr>Company Size</vt:lpstr>
      <vt:lpstr>Employment Status</vt:lpstr>
      <vt:lpstr>Employment Status by Country</vt:lpstr>
      <vt:lpstr>Job Satisfaction</vt:lpstr>
      <vt:lpstr>Career Satisfaction – Global vs US</vt:lpstr>
      <vt:lpstr>Job Search Status</vt:lpstr>
      <vt:lpstr>Job Hopping </vt:lpstr>
      <vt:lpstr>Professional Coding Experience</vt:lpstr>
      <vt:lpstr>Salary by Job Title</vt:lpstr>
      <vt:lpstr>Salary and Experience by Language: Global</vt:lpstr>
      <vt:lpstr>Conclusion</vt:lpstr>
      <vt:lpstr>Thank you!  Q &amp; A?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47</cp:revision>
  <dcterms:created xsi:type="dcterms:W3CDTF">2018-08-10T22:23:38Z</dcterms:created>
  <dcterms:modified xsi:type="dcterms:W3CDTF">2018-08-13T19:20:57Z</dcterms:modified>
</cp:coreProperties>
</file>