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sldIdLst>
    <p:sldId id="256" r:id="rId2"/>
    <p:sldId id="257" r:id="rId3"/>
    <p:sldId id="258" r:id="rId4"/>
    <p:sldId id="279" r:id="rId5"/>
    <p:sldId id="280" r:id="rId6"/>
    <p:sldId id="259" r:id="rId7"/>
    <p:sldId id="281" r:id="rId8"/>
    <p:sldId id="282" r:id="rId9"/>
    <p:sldId id="260" r:id="rId10"/>
    <p:sldId id="272" r:id="rId11"/>
    <p:sldId id="273" r:id="rId12"/>
    <p:sldId id="284" r:id="rId13"/>
    <p:sldId id="285" r:id="rId14"/>
    <p:sldId id="286" r:id="rId15"/>
    <p:sldId id="287" r:id="rId16"/>
    <p:sldId id="288" r:id="rId17"/>
    <p:sldId id="266" r:id="rId18"/>
    <p:sldId id="267" r:id="rId19"/>
    <p:sldId id="268" r:id="rId20"/>
    <p:sldId id="269" r:id="rId21"/>
    <p:sldId id="270" r:id="rId22"/>
    <p:sldId id="261" r:id="rId23"/>
    <p:sldId id="262" r:id="rId24"/>
    <p:sldId id="264" r:id="rId25"/>
    <p:sldId id="26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6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54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5406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83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48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48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08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8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3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9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0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5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1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1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8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46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uldeepin3.github.io/portfolio-capstone-edunet/" TargetMode="External"/><Relationship Id="rId2" Type="http://schemas.openxmlformats.org/officeDocument/2006/relationships/hyperlink" Target="https://github.com/kuldeepin3/portfolio-capstone-edunet.gi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Interactive</a:t>
            </a:r>
            <a:r>
              <a:rPr lang="en-IN" dirty="0"/>
              <a:t> digital</a:t>
            </a:r>
            <a:r>
              <a:rPr dirty="0"/>
              <a:t>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2" y="4455988"/>
            <a:ext cx="7955331" cy="2013637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IN" sz="8000" dirty="0"/>
              <a:t> Presented by: Kuldeep Kirit Prajapati </a:t>
            </a:r>
            <a:br>
              <a:rPr lang="en-IN" sz="8000" dirty="0"/>
            </a:br>
            <a:r>
              <a:rPr lang="en-IN" sz="8000" b="1" dirty="0"/>
              <a:t> </a:t>
            </a:r>
            <a:r>
              <a:rPr lang="en-IN" sz="8000" dirty="0"/>
              <a:t>Drs. Kiran and Pallavi Patel Global University Vadodara (KPGU)</a:t>
            </a:r>
            <a:br>
              <a:rPr lang="en-IN" sz="8000" dirty="0"/>
            </a:br>
            <a:r>
              <a:rPr lang="en-IN" sz="8000" dirty="0"/>
              <a:t> Computer Science and Engineering</a:t>
            </a:r>
            <a:br>
              <a:rPr lang="en-IN" sz="8000" dirty="0"/>
            </a:br>
            <a:br>
              <a:rPr lang="en-IN" sz="4800" b="1" dirty="0"/>
            </a:br>
            <a:r>
              <a:rPr lang="en-IN" sz="4800" b="1" dirty="0">
                <a:latin typeface="Eras Light ITC" panose="020B0402030504020804" pitchFamily="34" charset="0"/>
              </a:rPr>
              <a:t>  </a:t>
            </a:r>
            <a:endParaRPr sz="4800" b="1" dirty="0">
              <a:latin typeface="Eras Light ITC" panose="020B04020305040208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651476E-015E-56DE-1363-3404EEDF957E}"/>
              </a:ext>
            </a:extLst>
          </p:cNvPr>
          <p:cNvSpPr txBox="1">
            <a:spLocks/>
          </p:cNvSpPr>
          <p:nvPr/>
        </p:nvSpPr>
        <p:spPr>
          <a:xfrm>
            <a:off x="668594" y="1241582"/>
            <a:ext cx="7472516" cy="658761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800" b="1" dirty="0">
                <a:solidFill>
                  <a:schemeClr val="bg1"/>
                </a:solidFill>
              </a:rPr>
              <a:t> </a:t>
            </a:r>
            <a:r>
              <a:rPr lang="en-IN" sz="4800" b="1" dirty="0"/>
              <a:t>CAPSTONE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05E2-3C3D-641B-1B0E-0859D08E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ED1A-463F-D307-1164-D10B9B92A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332406" cy="42802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Content Strategy:</a:t>
            </a:r>
            <a:r>
              <a:rPr lang="en-US" dirty="0"/>
              <a:t> Curated and structured all portfolio content, including bio, skill set, project case studies, and contact information.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UI/UX Design &amp; Development:</a:t>
            </a:r>
            <a:r>
              <a:rPr lang="en-US" dirty="0"/>
              <a:t> Built a fully responsive and visually appealing frontend with HTML and CSS, featuring a clean, intuitive layout.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JavaScript Interactivity:</a:t>
            </a:r>
            <a:r>
              <a:rPr lang="en-US" dirty="0"/>
              <a:t> Developed core interactive features: smooth navigation, dynamic project filtering, modal pop-ups for project details, and a validated contact form.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Cross-Platform Testing:</a:t>
            </a:r>
            <a:r>
              <a:rPr lang="en-US" dirty="0"/>
              <a:t> Ensured flawless performance and visual consistency across all major browsers and mobile devices.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Deployment &amp; Hosting:</a:t>
            </a:r>
            <a:r>
              <a:rPr lang="en-US" dirty="0"/>
              <a:t> Published the live site using Netlify/GitHub Pages for reliable, free hosting and streamlined update workflows.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39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55FB-644B-5F45-2F7D-C12CD50F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E27DC-1905-E74F-3A89-4BE67470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Portfolio Content Creation:</a:t>
            </a:r>
            <a:endParaRPr lang="en-US" dirty="0"/>
          </a:p>
          <a:p>
            <a:pPr lvl="1"/>
            <a:r>
              <a:rPr lang="en-US" b="1" dirty="0"/>
              <a:t>Action:</a:t>
            </a:r>
            <a:r>
              <a:rPr lang="en-US" dirty="0"/>
              <a:t> Collected and organized personal details, skills, projects, and achievements.</a:t>
            </a:r>
          </a:p>
          <a:p>
            <a:pPr lvl="1"/>
            <a:r>
              <a:rPr lang="en-US" b="1" dirty="0"/>
              <a:t>Goal:</a:t>
            </a:r>
            <a:r>
              <a:rPr lang="en-US" dirty="0"/>
              <a:t> To create a compelling narrative and ensure all information is targeted towards potential employers or clients.</a:t>
            </a:r>
          </a:p>
          <a:p>
            <a:r>
              <a:rPr lang="en-US" b="1" dirty="0"/>
              <a:t>Frontend Design &amp; Architecture:</a:t>
            </a:r>
            <a:endParaRPr lang="en-US" dirty="0"/>
          </a:p>
          <a:p>
            <a:pPr lvl="1"/>
            <a:r>
              <a:rPr lang="en-US" b="1" dirty="0"/>
              <a:t>Action:</a:t>
            </a:r>
            <a:r>
              <a:rPr lang="en-US" dirty="0"/>
              <a:t> Designed and implemented the layout with HTML and CSS, creating distinct sections (About, Skills, Projects, Contact).</a:t>
            </a:r>
          </a:p>
          <a:p>
            <a:pPr lvl="1"/>
            <a:r>
              <a:rPr lang="en-US" b="1" dirty="0"/>
              <a:t>Goal:</a:t>
            </a:r>
            <a:r>
              <a:rPr lang="en-US" dirty="0"/>
              <a:t> To ensure a logical user journey, clear information hierarchy, and a professional aesthetic that aligns with modern web standards.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95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EC24-EF7C-95D9-EA49-8761A02B4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Result, Code(html)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B4FD0A-25E6-BEE0-C432-7E580BF7E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1" y="2121447"/>
            <a:ext cx="8229600" cy="46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35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70B3-653E-7AE8-7424-C48A7ACC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Code(html)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944EBF-5DA3-28F9-674C-2630818EC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87" y="2393847"/>
            <a:ext cx="8374621" cy="423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870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55E7-350C-DE62-961C-17D4024A4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Code(html)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EDC264-D41D-C7F9-220B-F4CA7B3EE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25445"/>
            <a:ext cx="9045677" cy="473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4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0A4F-42EA-A3D5-5874-839AFD20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Code(</a:t>
            </a:r>
            <a:r>
              <a:rPr lang="en-IN" dirty="0" err="1"/>
              <a:t>css</a:t>
            </a:r>
            <a:r>
              <a:rPr lang="en-IN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3E9E01-0C0B-2453-FF19-2735E58FB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772" y="2320413"/>
            <a:ext cx="9223080" cy="416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515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9BAE-8F6F-D7B4-56EA-2E217FE9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Code(</a:t>
            </a:r>
            <a:r>
              <a:rPr lang="en-IN" dirty="0" err="1"/>
              <a:t>js</a:t>
            </a:r>
            <a:r>
              <a:rPr lang="en-IN" dirty="0"/>
              <a:t>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8457F6-1CEA-AB2E-D072-FB8639ABD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05970"/>
            <a:ext cx="8903341" cy="476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17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C0C8-2DBC-4989-A75D-CD5A46F6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35B329-9CFE-7B93-C126-EFC239B3958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93511" y="2063750"/>
            <a:ext cx="6837891" cy="3311525"/>
          </a:xfrm>
        </p:spPr>
      </p:pic>
    </p:spTree>
    <p:extLst>
      <p:ext uri="{BB962C8B-B14F-4D97-AF65-F5344CB8AC3E}">
        <p14:creationId xmlns:p14="http://schemas.microsoft.com/office/powerpoint/2010/main" val="2674412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E9BC-6B3F-CBB7-3951-59BFC13B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3E662-9FF1-EE9C-B51D-09CAB10E05A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66286" y="2063750"/>
            <a:ext cx="7092340" cy="3311525"/>
          </a:xfrm>
        </p:spPr>
      </p:pic>
    </p:spTree>
    <p:extLst>
      <p:ext uri="{BB962C8B-B14F-4D97-AF65-F5344CB8AC3E}">
        <p14:creationId xmlns:p14="http://schemas.microsoft.com/office/powerpoint/2010/main" val="222620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81D7-835D-CD7C-5F56-2FBCCB02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30480C-78D7-2DCD-11A2-020EC21E09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57209" y="2063750"/>
            <a:ext cx="7310495" cy="3311525"/>
          </a:xfrm>
        </p:spPr>
      </p:pic>
    </p:spTree>
    <p:extLst>
      <p:ext uri="{BB962C8B-B14F-4D97-AF65-F5344CB8AC3E}">
        <p14:creationId xmlns:p14="http://schemas.microsoft.com/office/powerpoint/2010/main" val="4151164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Problem Statement</a:t>
            </a:r>
          </a:p>
          <a:p>
            <a:r>
              <a:rPr dirty="0"/>
              <a:t>System Development Approach </a:t>
            </a:r>
            <a:r>
              <a:rPr lang="en-IN" dirty="0"/>
              <a:t> </a:t>
            </a:r>
            <a:endParaRPr dirty="0"/>
          </a:p>
          <a:p>
            <a:r>
              <a:rPr dirty="0"/>
              <a:t>Algorithm &amp; Deployment </a:t>
            </a:r>
            <a:r>
              <a:rPr lang="en-IN" dirty="0"/>
              <a:t> </a:t>
            </a:r>
            <a:endParaRPr dirty="0"/>
          </a:p>
          <a:p>
            <a:r>
              <a:rPr dirty="0"/>
              <a:t>Result</a:t>
            </a:r>
            <a:r>
              <a:rPr lang="en-IN" dirty="0"/>
              <a:t> (code &amp; output)</a:t>
            </a:r>
          </a:p>
          <a:p>
            <a:r>
              <a:rPr lang="en-IN" dirty="0"/>
              <a:t>GitHub and Deployment Link</a:t>
            </a:r>
            <a:endParaRPr dirty="0"/>
          </a:p>
          <a:p>
            <a:r>
              <a:rPr dirty="0"/>
              <a:t>Conclusion</a:t>
            </a:r>
          </a:p>
          <a:p>
            <a:r>
              <a:rPr dirty="0"/>
              <a:t>References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003E-9044-D281-BD16-8B100794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3A7408-2130-7AE5-C312-AD8DCBAF04C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1415" y="2063750"/>
            <a:ext cx="6922083" cy="3311525"/>
          </a:xfrm>
        </p:spPr>
      </p:pic>
    </p:spTree>
    <p:extLst>
      <p:ext uri="{BB962C8B-B14F-4D97-AF65-F5344CB8AC3E}">
        <p14:creationId xmlns:p14="http://schemas.microsoft.com/office/powerpoint/2010/main" val="366667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ACCB-22CE-07A6-4185-FA221351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 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CA4F0-20A5-1B17-F1CD-FF86FBFFD0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07014" y="2063750"/>
            <a:ext cx="7010885" cy="3311525"/>
          </a:xfrm>
        </p:spPr>
      </p:pic>
    </p:spTree>
    <p:extLst>
      <p:ext uri="{BB962C8B-B14F-4D97-AF65-F5344CB8AC3E}">
        <p14:creationId xmlns:p14="http://schemas.microsoft.com/office/powerpoint/2010/main" val="1449766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GitHub and Deployment Link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endParaRPr dirty="0"/>
          </a:p>
          <a:p>
            <a:r>
              <a:rPr dirty="0"/>
              <a:t>GitHub Link: </a:t>
            </a:r>
            <a:r>
              <a:rPr lang="en-IN" dirty="0"/>
              <a:t> </a:t>
            </a:r>
            <a:r>
              <a:rPr lang="en-IN" dirty="0">
                <a:hlinkClick r:id="rId2"/>
              </a:rPr>
              <a:t>https://github.com/kuldeepin3/portfolio-capstone-edunet.git</a:t>
            </a:r>
            <a:endParaRPr lang="en-IN" dirty="0"/>
          </a:p>
          <a:p>
            <a:r>
              <a:rPr lang="en-IN" dirty="0"/>
              <a:t>Deployment link:</a:t>
            </a:r>
          </a:p>
          <a:p>
            <a:r>
              <a:rPr lang="en-IN" b="1" u="sng" dirty="0">
                <a:hlinkClick r:id="rId3"/>
              </a:rPr>
              <a:t>https://kuldeepin3.github.io/portfolio-capstone-edunet/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Provides a professional online presence.</a:t>
            </a:r>
          </a:p>
          <a:p>
            <a:r>
              <a:rPr dirty="0"/>
              <a:t>Makes resumes more interactive and engaging.</a:t>
            </a:r>
          </a:p>
          <a:p>
            <a:r>
              <a:rPr dirty="0"/>
              <a:t>Showcases projects, skills, and achievements effectively.</a:t>
            </a:r>
          </a:p>
          <a:p>
            <a:r>
              <a:rPr dirty="0"/>
              <a:t>Easily shareable with recruiters and peers.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Bootstrap v5.3 Documentation</a:t>
            </a:r>
          </a:p>
          <a:p>
            <a:r>
              <a:t>W3Schools HTML/CSS/JavaScript Resources</a:t>
            </a:r>
          </a:p>
          <a:p>
            <a:r>
              <a:t>GitHub – Hosting Guides</a:t>
            </a:r>
          </a:p>
          <a:p>
            <a:r>
              <a:t>FreeCodeCamp – Responsive Web Design Curriculum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Students and professionals often struggle to showcase their skills, projects, and achievements in an engaging way.</a:t>
            </a:r>
          </a:p>
          <a:p>
            <a:r>
              <a:rPr dirty="0"/>
              <a:t>Traditional resumes and static portfolios are not interactive, visually appealing, or easily accessible.</a:t>
            </a:r>
          </a:p>
          <a:p>
            <a:r>
              <a:rPr dirty="0"/>
              <a:t>There is a need for a dynamic and user-friendly online portfolio that effectively highlights individual skills and projects, while being easy to update and share.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486B-3E29-5971-EAF8-1FA03AD4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70CE5-18E1-EEF4-DFAF-9080EFE7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352071" cy="4250740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/>
              <a:t>Lack of Engaging Presentation:</a:t>
            </a:r>
            <a:r>
              <a:rPr lang="en-US" sz="2200" dirty="0"/>
              <a:t> Traditional resumes and static PDF portfolios are passive documents that fail to dynamically demonstrate technical skills or create a memorable impression on recruiters.</a:t>
            </a:r>
          </a:p>
          <a:p>
            <a:r>
              <a:rPr lang="en-US" sz="2200" b="1" dirty="0"/>
              <a:t>Ineffective Project Showcasing:</a:t>
            </a:r>
            <a:r>
              <a:rPr lang="en-US" sz="2200" dirty="0"/>
              <a:t> It's challenging to present coding projects, designs, and achievements with the necessary context, visuals, and interactivity on a standard CV.</a:t>
            </a:r>
          </a:p>
          <a:p>
            <a:r>
              <a:rPr lang="en-US" sz="2200" b="1" dirty="0"/>
              <a:t>Accessibility &amp; Shareability Issues:</a:t>
            </a:r>
            <a:r>
              <a:rPr lang="en-US" sz="2200" dirty="0"/>
              <a:t> Physical resumes are limiting, and many portfolio solutions are not easily shareable with a single link or quickly accessible to global recruiters.</a:t>
            </a:r>
          </a:p>
          <a:p>
            <a:r>
              <a:rPr lang="en-US" sz="2200" b="1" dirty="0"/>
              <a:t>Static Nature:</a:t>
            </a:r>
            <a:r>
              <a:rPr lang="en-US" sz="2200" dirty="0"/>
              <a:t> Updating a traditional portfolio with new skills or projects often requires cumbersome software or re-printing, making it inefficient to maintain.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76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B14B-1966-5304-571C-D29A8561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6DFC-9BA0-4EE3-F5C2-0E978E4B1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Inefficient Discovery for Recruiters:</a:t>
            </a:r>
            <a:r>
              <a:rPr lang="en-US" dirty="0"/>
              <a:t> Recruiters lack a central, engaging hub to quickly evaluate a candidate's full range of work—including live project links, GitHub repositories, and case studies—without navigating multiple disjointed sources.</a:t>
            </a:r>
          </a:p>
          <a:p>
            <a:r>
              <a:rPr lang="en-US" b="1" dirty="0"/>
              <a:t>High Barrier to Maintenance:</a:t>
            </a:r>
            <a:r>
              <a:rPr lang="en-US" dirty="0"/>
              <a:t> Many professionals avoid portfolio maintenance due to the perceived complexity of web development or the cost of platforms, causing their online presence to become outdated.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20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2761"/>
            <a:ext cx="8229600" cy="3509220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Frontend Technologies:</a:t>
            </a:r>
          </a:p>
          <a:p>
            <a:r>
              <a:rPr dirty="0"/>
              <a:t>HTML5 – Structure of the portfolio website</a:t>
            </a:r>
          </a:p>
          <a:p>
            <a:r>
              <a:rPr dirty="0"/>
              <a:t>CSS3 – Styling and responsive layouts</a:t>
            </a:r>
          </a:p>
          <a:p>
            <a:r>
              <a:rPr dirty="0"/>
              <a:t>JavaScript – Interactive elements (navigation, filtering, animations)</a:t>
            </a:r>
          </a:p>
          <a:p>
            <a:r>
              <a:rPr dirty="0"/>
              <a:t>Design Approach:</a:t>
            </a:r>
          </a:p>
          <a:p>
            <a:r>
              <a:rPr dirty="0"/>
              <a:t>Modern and minimal UI/UX design</a:t>
            </a:r>
          </a:p>
          <a:p>
            <a:r>
              <a:rPr dirty="0"/>
              <a:t>Mobile-first responsive design</a:t>
            </a:r>
          </a:p>
          <a:p>
            <a:r>
              <a:rPr dirty="0"/>
              <a:t>Clear separation of HTML, CSS, and JS files for modularity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B2B8-43AB-2387-190D-3C33E23C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11587-2091-532C-8999-24562A62F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2336872"/>
            <a:ext cx="7961671" cy="4339231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en-US" sz="3800" b="1" dirty="0"/>
              <a:t>1. Core Technology Stack:</a:t>
            </a:r>
            <a:endParaRPr lang="en-US" sz="3800" dirty="0"/>
          </a:p>
          <a:p>
            <a:pPr>
              <a:lnSpc>
                <a:spcPct val="170000"/>
              </a:lnSpc>
            </a:pPr>
            <a:r>
              <a:rPr lang="en-US" sz="3800" b="1" dirty="0"/>
              <a:t>HTML5:</a:t>
            </a:r>
            <a:r>
              <a:rPr lang="en-US" sz="3800" dirty="0"/>
              <a:t> Provides the semantic skeleton of the website, ensuring a logical structure, accessibility, and SEO-friendly foundation. Utilizes modern elements like &lt;header&gt;, &lt;section&gt;, &lt;article&gt;, and &lt;nav&gt; for clear content definition.</a:t>
            </a:r>
          </a:p>
          <a:p>
            <a:pPr>
              <a:lnSpc>
                <a:spcPct val="170000"/>
              </a:lnSpc>
            </a:pPr>
            <a:r>
              <a:rPr lang="en-US" sz="3800" b="1" dirty="0"/>
              <a:t>CSS3:</a:t>
            </a:r>
            <a:r>
              <a:rPr lang="en-US" sz="3800" dirty="0"/>
              <a:t> Drives the complete visual presentation and user experience. Implements:</a:t>
            </a:r>
          </a:p>
          <a:p>
            <a:pPr lvl="1">
              <a:lnSpc>
                <a:spcPct val="170000"/>
              </a:lnSpc>
            </a:pPr>
            <a:r>
              <a:rPr lang="en-US" sz="3800" b="1" dirty="0"/>
              <a:t>Flexbox &amp; CSS Grid:</a:t>
            </a:r>
            <a:r>
              <a:rPr lang="en-US" sz="3800" dirty="0"/>
              <a:t> For creating complex, responsive, and fluid layouts that adapt seamlessly to all screen sizes.</a:t>
            </a:r>
          </a:p>
          <a:p>
            <a:pPr lvl="1">
              <a:lnSpc>
                <a:spcPct val="170000"/>
              </a:lnSpc>
            </a:pPr>
            <a:r>
              <a:rPr lang="en-US" sz="3800" b="1" dirty="0"/>
              <a:t>Custom Properties (CSS Variables):</a:t>
            </a:r>
            <a:r>
              <a:rPr lang="en-US" sz="3800" dirty="0"/>
              <a:t> For maintaining a consistent theme (colors, fonts, spacings) and enabling easy future modifications.</a:t>
            </a:r>
          </a:p>
          <a:p>
            <a:pPr lvl="1">
              <a:lnSpc>
                <a:spcPct val="170000"/>
              </a:lnSpc>
            </a:pPr>
            <a:r>
              <a:rPr lang="en-US" sz="3800" b="1" dirty="0"/>
              <a:t>Animations &amp; Transitions:</a:t>
            </a:r>
            <a:r>
              <a:rPr lang="en-US" sz="3800" dirty="0"/>
              <a:t> For enhancing user engagement with smooth scroll behaviors, hover effects, and section transitions.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90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2748-23D5-89FF-B030-F1FC59CA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31EDB-B6B7-16F0-0BFF-0502BBBC6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Features:</a:t>
            </a:r>
            <a:endParaRPr lang="en-US" dirty="0"/>
          </a:p>
          <a:p>
            <a:pPr lvl="1"/>
            <a:r>
              <a:rPr lang="en-US" dirty="0"/>
              <a:t>Semantic HTML for accessibility and SEO.</a:t>
            </a:r>
          </a:p>
          <a:p>
            <a:pPr lvl="1"/>
            <a:r>
              <a:rPr lang="en-US" dirty="0"/>
              <a:t>CSS Custom Properties for consistent theming.</a:t>
            </a:r>
          </a:p>
          <a:p>
            <a:pPr lvl="1"/>
            <a:r>
              <a:rPr lang="en-US" dirty="0"/>
              <a:t>Dynamic content rendering and DOM manipulation with JavaScript.</a:t>
            </a:r>
          </a:p>
          <a:p>
            <a:pPr lvl="1"/>
            <a:r>
              <a:rPr lang="en-US" dirty="0"/>
              <a:t>Smooth animations and transitions for enhanced UX.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36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16" y="2025445"/>
            <a:ext cx="8116529" cy="366653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endParaRPr dirty="0"/>
          </a:p>
          <a:p>
            <a:pPr>
              <a:lnSpc>
                <a:spcPct val="120000"/>
              </a:lnSpc>
            </a:pPr>
            <a:r>
              <a:rPr dirty="0"/>
              <a:t>Portfolio Content Creation – Collect personal details, skills, projects, and achievements.</a:t>
            </a:r>
          </a:p>
          <a:p>
            <a:pPr>
              <a:lnSpc>
                <a:spcPct val="120000"/>
              </a:lnSpc>
            </a:pPr>
            <a:r>
              <a:rPr dirty="0"/>
              <a:t>Frontend Design – Layout with HTML and CSS (sections for About, Skills, Projects, Contact).</a:t>
            </a:r>
          </a:p>
          <a:p>
            <a:pPr>
              <a:lnSpc>
                <a:spcPct val="120000"/>
              </a:lnSpc>
            </a:pPr>
            <a:r>
              <a:rPr dirty="0"/>
              <a:t>Interactive Features – Smooth navigation, project filtering, modal views, contact form integration.</a:t>
            </a:r>
          </a:p>
          <a:p>
            <a:pPr>
              <a:lnSpc>
                <a:spcPct val="120000"/>
              </a:lnSpc>
            </a:pPr>
            <a:r>
              <a:rPr dirty="0"/>
              <a:t>Testing – Browser compatibility, responsiveness on different devices.</a:t>
            </a:r>
          </a:p>
          <a:p>
            <a:pPr>
              <a:lnSpc>
                <a:spcPct val="120000"/>
              </a:lnSpc>
            </a:pPr>
            <a:r>
              <a:rPr dirty="0"/>
              <a:t>Deployment – Host using GitHub Pages / Netlify for free and easy access.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136</TotalTime>
  <Words>935</Words>
  <Application>Microsoft Office PowerPoint</Application>
  <PresentationFormat>On-screen Show (4:3)</PresentationFormat>
  <Paragraphs>95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Eras Light ITC</vt:lpstr>
      <vt:lpstr>Trebuchet MS</vt:lpstr>
      <vt:lpstr>Berlin</vt:lpstr>
      <vt:lpstr>Interactive digital Portfolio</vt:lpstr>
      <vt:lpstr>OUTLINE</vt:lpstr>
      <vt:lpstr>Problem Statement</vt:lpstr>
      <vt:lpstr>Problem Statement</vt:lpstr>
      <vt:lpstr>Problem Statement</vt:lpstr>
      <vt:lpstr>System Approach</vt:lpstr>
      <vt:lpstr>System Approach</vt:lpstr>
      <vt:lpstr>System Approach</vt:lpstr>
      <vt:lpstr>Algorithm &amp; Deployment</vt:lpstr>
      <vt:lpstr>Algorithm &amp; Deployment</vt:lpstr>
      <vt:lpstr>Algorithm &amp; Deployment</vt:lpstr>
      <vt:lpstr>Result, Code(html)</vt:lpstr>
      <vt:lpstr>Code(html)</vt:lpstr>
      <vt:lpstr>Code(html)</vt:lpstr>
      <vt:lpstr>Code(css)</vt:lpstr>
      <vt:lpstr>Code(js)</vt:lpstr>
      <vt:lpstr>Output</vt:lpstr>
      <vt:lpstr>About me</vt:lpstr>
      <vt:lpstr>skills</vt:lpstr>
      <vt:lpstr>projects</vt:lpstr>
      <vt:lpstr>Contact me</vt:lpstr>
      <vt:lpstr> GitHub and Deployment Link</vt:lpstr>
      <vt:lpstr>Conclusion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kuldeep prajapati</cp:lastModifiedBy>
  <cp:revision>11</cp:revision>
  <dcterms:created xsi:type="dcterms:W3CDTF">2013-01-27T09:14:16Z</dcterms:created>
  <dcterms:modified xsi:type="dcterms:W3CDTF">2025-09-30T04:46:11Z</dcterms:modified>
  <cp:category/>
</cp:coreProperties>
</file>