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7" r:id="rId1"/>
  </p:sldMasterIdLst>
  <p:sldIdLst>
    <p:sldId id="256" r:id="rId2"/>
    <p:sldId id="271" r:id="rId3"/>
    <p:sldId id="257" r:id="rId4"/>
    <p:sldId id="258" r:id="rId5"/>
    <p:sldId id="279" r:id="rId6"/>
    <p:sldId id="280" r:id="rId7"/>
    <p:sldId id="259" r:id="rId8"/>
    <p:sldId id="281" r:id="rId9"/>
    <p:sldId id="282" r:id="rId10"/>
    <p:sldId id="260" r:id="rId11"/>
    <p:sldId id="272" r:id="rId12"/>
    <p:sldId id="273" r:id="rId13"/>
    <p:sldId id="275" r:id="rId14"/>
    <p:sldId id="274" r:id="rId15"/>
    <p:sldId id="261" r:id="rId16"/>
    <p:sldId id="266" r:id="rId17"/>
    <p:sldId id="267" r:id="rId18"/>
    <p:sldId id="268" r:id="rId19"/>
    <p:sldId id="269" r:id="rId20"/>
    <p:sldId id="270" r:id="rId21"/>
    <p:sldId id="276" r:id="rId22"/>
    <p:sldId id="277" r:id="rId23"/>
    <p:sldId id="278" r:id="rId24"/>
    <p:sldId id="262" r:id="rId25"/>
    <p:sldId id="264" r:id="rId26"/>
    <p:sldId id="26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64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54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540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83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0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48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48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08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68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3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9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6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1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14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8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2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20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246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Interactive</a:t>
            </a:r>
            <a:r>
              <a:rPr lang="en-IN" dirty="0"/>
              <a:t> digital</a:t>
            </a:r>
            <a:r>
              <a:rPr dirty="0"/>
              <a:t>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1409" y="1277215"/>
            <a:ext cx="6108101" cy="1117687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Eras Light ITC" panose="020B0402030504020804" pitchFamily="34" charset="0"/>
              </a:rPr>
              <a:t> </a:t>
            </a:r>
            <a:endParaRPr sz="4800" b="1" dirty="0">
              <a:latin typeface="Eras Light ITC" panose="020B04020305040208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Algorithm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2025445"/>
            <a:ext cx="8116529" cy="3666536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Portfolio Content Creation – Collect personal details, skills, projects, and achievements.</a:t>
            </a:r>
          </a:p>
          <a:p>
            <a:r>
              <a:rPr dirty="0"/>
              <a:t>Frontend Design – Layout with HTML and CSS (sections for About, Skills, Projects, Contact).</a:t>
            </a:r>
          </a:p>
          <a:p>
            <a:r>
              <a:rPr dirty="0"/>
              <a:t>Interactive Features – Smooth navigation, project filtering, modal views, contact form integration.</a:t>
            </a:r>
          </a:p>
          <a:p>
            <a:r>
              <a:rPr dirty="0"/>
              <a:t>Testing – Browser compatibility, responsiveness on different devices.</a:t>
            </a:r>
          </a:p>
          <a:p>
            <a:r>
              <a:rPr dirty="0"/>
              <a:t>Deployment – Host using GitHub Pages / Netlify for free and easy access.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E05E2-3C3D-641B-1B0E-0859D08E1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BED1A-463F-D307-1164-D10B9B92A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332406" cy="42802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Content Strategy:</a:t>
            </a:r>
            <a:r>
              <a:rPr lang="en-US" dirty="0"/>
              <a:t> Curated and structured all portfolio content, including bio, skill set, project case studies, and contact information.</a:t>
            </a:r>
          </a:p>
          <a:p>
            <a:r>
              <a:rPr lang="en-US" b="1" dirty="0"/>
              <a:t>UI/UX Design &amp; Development:</a:t>
            </a:r>
            <a:r>
              <a:rPr lang="en-US" dirty="0"/>
              <a:t> Built a fully responsive and visually appealing frontend with HTML and CSS, featuring a clean, intuitive layout.</a:t>
            </a:r>
          </a:p>
          <a:p>
            <a:r>
              <a:rPr lang="en-US" b="1" dirty="0"/>
              <a:t>JavaScript Interactivity:</a:t>
            </a:r>
            <a:r>
              <a:rPr lang="en-US" dirty="0"/>
              <a:t> Developed core interactive features: smooth navigation, dynamic project filtering, modal pop-ups for project details, and a validated contact form.</a:t>
            </a:r>
          </a:p>
          <a:p>
            <a:r>
              <a:rPr lang="en-US" b="1" dirty="0"/>
              <a:t>Cross-Platform Testing:</a:t>
            </a:r>
            <a:r>
              <a:rPr lang="en-US" dirty="0"/>
              <a:t> Ensured flawless performance and visual consistency across all major browsers and mobile devices.</a:t>
            </a:r>
          </a:p>
          <a:p>
            <a:r>
              <a:rPr lang="en-US" b="1" dirty="0"/>
              <a:t>Deployment &amp; Hosting:</a:t>
            </a:r>
            <a:r>
              <a:rPr lang="en-US" dirty="0"/>
              <a:t> Published the live site using Netlify/GitHub Pages for reliable, free hosting and streamlined update workflows.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39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E55FB-644B-5F45-2F7D-C12CD50F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E27DC-1905-E74F-3A89-4BE674706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Portfolio Content Creation:</a:t>
            </a:r>
            <a:endParaRPr lang="en-US" dirty="0"/>
          </a:p>
          <a:p>
            <a:pPr lvl="1"/>
            <a:r>
              <a:rPr lang="en-US" b="1" dirty="0"/>
              <a:t>Action:</a:t>
            </a:r>
            <a:r>
              <a:rPr lang="en-US" dirty="0"/>
              <a:t> Collected and organized personal details, skills, projects, and achievements.</a:t>
            </a:r>
          </a:p>
          <a:p>
            <a:pPr lvl="1"/>
            <a:r>
              <a:rPr lang="en-US" b="1" dirty="0"/>
              <a:t>Goal:</a:t>
            </a:r>
            <a:r>
              <a:rPr lang="en-US" dirty="0"/>
              <a:t> To create a compelling narrative and ensure all information is targeted towards potential employers or clients.</a:t>
            </a:r>
          </a:p>
          <a:p>
            <a:r>
              <a:rPr lang="en-US" b="1" dirty="0"/>
              <a:t>Frontend Design &amp; Architecture:</a:t>
            </a:r>
            <a:endParaRPr lang="en-US" dirty="0"/>
          </a:p>
          <a:p>
            <a:pPr lvl="1"/>
            <a:r>
              <a:rPr lang="en-US" b="1" dirty="0"/>
              <a:t>Action:</a:t>
            </a:r>
            <a:r>
              <a:rPr lang="en-US" dirty="0"/>
              <a:t> Designed and implemented the layout with HTML and CSS, creating distinct sections (About, Skills, Projects, Contact).</a:t>
            </a:r>
          </a:p>
          <a:p>
            <a:pPr lvl="1"/>
            <a:r>
              <a:rPr lang="en-US" b="1" dirty="0"/>
              <a:t>Goal:</a:t>
            </a:r>
            <a:r>
              <a:rPr lang="en-US" dirty="0"/>
              <a:t> To ensure a logical user journey, clear information hierarchy, and a professional aesthetic that aligns with modern web standards.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795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8260-3AFF-8291-934C-9BE41FDC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A795-2E22-CB8F-28E8-2582A77E6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Interactive User Experience:</a:t>
            </a:r>
            <a:endParaRPr lang="en-US" dirty="0"/>
          </a:p>
          <a:p>
            <a:pPr lvl="1"/>
            <a:r>
              <a:rPr lang="en-US" b="1" dirty="0"/>
              <a:t>Action:</a:t>
            </a:r>
            <a:r>
              <a:rPr lang="en-US" dirty="0"/>
              <a:t> Added smooth navigation, project filtering, modal views, and form integration using JavaScript.</a:t>
            </a:r>
          </a:p>
          <a:p>
            <a:pPr lvl="1"/>
            <a:r>
              <a:rPr lang="en-US" b="1" dirty="0"/>
              <a:t>Goal:</a:t>
            </a:r>
            <a:r>
              <a:rPr lang="en-US" dirty="0"/>
              <a:t> To increase user engagement, allow visitors to easily explore my work, and provide a direct channel for communication.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565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CDAD6-EEC9-C737-9D64-A9DF7AE3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Algorithm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FA879-CB86-1D0B-05AE-93910C61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Comprehensive Testing Protocol:</a:t>
            </a:r>
            <a:endParaRPr lang="en-US" dirty="0"/>
          </a:p>
          <a:p>
            <a:pPr lvl="1"/>
            <a:r>
              <a:rPr lang="en-US" b="1" dirty="0"/>
              <a:t>Action:</a:t>
            </a:r>
            <a:r>
              <a:rPr lang="en-US" dirty="0"/>
              <a:t> Performed browser compatibility and responsiveness checks on various devices.</a:t>
            </a:r>
          </a:p>
          <a:p>
            <a:pPr lvl="1"/>
            <a:r>
              <a:rPr lang="en-US" b="1" dirty="0"/>
              <a:t>Goal:</a:t>
            </a:r>
            <a:r>
              <a:rPr lang="en-US" dirty="0"/>
              <a:t> To guarantee a consistent and positive experience for every user, regardless of how they access the site.</a:t>
            </a:r>
          </a:p>
          <a:p>
            <a:r>
              <a:rPr lang="en-US" b="1" dirty="0"/>
              <a:t>Deployment &amp; Live Launch:</a:t>
            </a:r>
            <a:endParaRPr lang="en-US" dirty="0"/>
          </a:p>
          <a:p>
            <a:pPr lvl="1"/>
            <a:r>
              <a:rPr lang="en-US" b="1" dirty="0"/>
              <a:t>Action:</a:t>
            </a:r>
            <a:r>
              <a:rPr lang="en-US" dirty="0"/>
              <a:t> Hosted the portfolio on GitHub Pages/Netlify.</a:t>
            </a:r>
          </a:p>
          <a:p>
            <a:pPr lvl="1"/>
            <a:r>
              <a:rPr lang="en-US" b="1" dirty="0"/>
              <a:t>Goal:</a:t>
            </a:r>
            <a:r>
              <a:rPr lang="en-US" dirty="0"/>
              <a:t> To make the portfolio easily accessible to anyone with a link, utilizing a robust and free platform for quick deployment and future 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7345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fully functional Interactive Portfolio Website.</a:t>
            </a:r>
          </a:p>
          <a:p>
            <a:r>
              <a:rPr dirty="0"/>
              <a:t>Screenshots of homepage, skills section, projects, and contact form.</a:t>
            </a:r>
          </a:p>
          <a:p>
            <a:r>
              <a:rPr dirty="0"/>
              <a:t>GitHub Link: https://github.com/kuldeepin3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3C0C8-2DBC-4989-A75D-CD5A46F68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Homepage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35B329-9CFE-7B93-C126-EFC239B3958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93511" y="2063750"/>
            <a:ext cx="6837891" cy="3311525"/>
          </a:xfrm>
        </p:spPr>
      </p:pic>
    </p:spTree>
    <p:extLst>
      <p:ext uri="{BB962C8B-B14F-4D97-AF65-F5344CB8AC3E}">
        <p14:creationId xmlns:p14="http://schemas.microsoft.com/office/powerpoint/2010/main" val="267441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E9BC-6B3F-CBB7-3951-59BFC13B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3E662-9FF1-EE9C-B51D-09CAB10E05A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66286" y="2063750"/>
            <a:ext cx="7092340" cy="3311525"/>
          </a:xfrm>
        </p:spPr>
      </p:pic>
    </p:spTree>
    <p:extLst>
      <p:ext uri="{BB962C8B-B14F-4D97-AF65-F5344CB8AC3E}">
        <p14:creationId xmlns:p14="http://schemas.microsoft.com/office/powerpoint/2010/main" val="222620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81D7-835D-CD7C-5F56-2FBCCB02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30480C-78D7-2DCD-11A2-020EC21E09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57209" y="2063750"/>
            <a:ext cx="7310495" cy="3311525"/>
          </a:xfrm>
        </p:spPr>
      </p:pic>
    </p:spTree>
    <p:extLst>
      <p:ext uri="{BB962C8B-B14F-4D97-AF65-F5344CB8AC3E}">
        <p14:creationId xmlns:p14="http://schemas.microsoft.com/office/powerpoint/2010/main" val="4151164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003E-9044-D281-BD16-8B100794F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A7408-2130-7AE5-C312-AD8DCBAF04C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1415" y="2063750"/>
            <a:ext cx="6922083" cy="3311525"/>
          </a:xfrm>
        </p:spPr>
      </p:pic>
    </p:spTree>
    <p:extLst>
      <p:ext uri="{BB962C8B-B14F-4D97-AF65-F5344CB8AC3E}">
        <p14:creationId xmlns:p14="http://schemas.microsoft.com/office/powerpoint/2010/main" val="366667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FEA4-F49F-EA2F-8A1E-7BC665BEE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103" y="2522953"/>
            <a:ext cx="6294375" cy="2297644"/>
          </a:xfrm>
        </p:spPr>
        <p:txBody>
          <a:bodyPr/>
          <a:lstStyle/>
          <a:p>
            <a:pPr algn="l"/>
            <a:r>
              <a:rPr lang="en-IN" sz="1800" dirty="0"/>
              <a:t>Name : Kuldeep Kirit Prajapati</a:t>
            </a:r>
            <a:br>
              <a:rPr lang="en-IN" sz="1800" dirty="0"/>
            </a:br>
            <a:r>
              <a:rPr lang="en-IN" sz="1800" dirty="0"/>
              <a:t>Registered No: STU687e5838d7ca81753110584</a:t>
            </a:r>
            <a:br>
              <a:rPr lang="en-IN" sz="1800" dirty="0"/>
            </a:br>
            <a:r>
              <a:rPr lang="en-IN" sz="1800" dirty="0"/>
              <a:t>NMID: STU687e5838d7ca81753110584 </a:t>
            </a:r>
            <a:br>
              <a:rPr lang="en-IN" sz="1800" dirty="0"/>
            </a:br>
            <a:r>
              <a:rPr lang="en-IN" sz="1800" dirty="0"/>
              <a:t>Department : Computer Science and Engineering</a:t>
            </a:r>
            <a:br>
              <a:rPr lang="en-IN" sz="1800" dirty="0"/>
            </a:br>
            <a:r>
              <a:rPr lang="en-IN" sz="1800" b="1" dirty="0"/>
              <a:t>College </a:t>
            </a:r>
            <a:r>
              <a:rPr lang="en-IN" sz="1800" dirty="0"/>
              <a:t>: Drs. Kiran and Pallavi Patel Global University Vadodara (KPGU)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83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ACCB-22CE-07A6-4185-FA2213515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CA4F0-20A5-1B17-F1CD-FF86FBFFD02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7014" y="2063750"/>
            <a:ext cx="7010885" cy="3311525"/>
          </a:xfrm>
        </p:spPr>
      </p:pic>
    </p:spTree>
    <p:extLst>
      <p:ext uri="{BB962C8B-B14F-4D97-AF65-F5344CB8AC3E}">
        <p14:creationId xmlns:p14="http://schemas.microsoft.com/office/powerpoint/2010/main" val="1449766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1E11-1DCD-4D54-BE02-75516820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8C01-94D9-3AE3-0A3C-ACF4427AC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Establishes a Dynamic Professional Hub:</a:t>
            </a:r>
            <a:r>
              <a:rPr lang="en-US" dirty="0"/>
              <a:t> Moves beyond a static resume to create a central, engaging platform that actively represents my personal brand and capabilities to the world.</a:t>
            </a:r>
          </a:p>
          <a:p>
            <a:r>
              <a:rPr lang="en-US" b="1" dirty="0"/>
              <a:t>Demonstrates Technical Proficiency Practically:</a:t>
            </a:r>
            <a:r>
              <a:rPr lang="en-US" dirty="0"/>
              <a:t> The portfolio itself acts as a live example of my front-end development skills (HTML, CSS, JavaScript), proving my ability to build modern, responsive web applications.</a:t>
            </a:r>
          </a:p>
          <a:p>
            <a:r>
              <a:rPr lang="en-US" b="1" dirty="0"/>
              <a:t>Curates a Compelling Narrative of Work:</a:t>
            </a:r>
            <a:r>
              <a:rPr lang="en-US" dirty="0"/>
              <a:t> Provides an immersive environment to showcase not just project lists, but detailed case studies with visuals, explanations, and links, effectively telling the story of my skills and achievements.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2823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1EC1-D343-D736-3E4E-3BC58428C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9EB59-7ED6-21FE-F189-BADC79EDB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Streamlines the Recruitment Process:</a:t>
            </a:r>
            <a:r>
              <a:rPr lang="en-US" dirty="0"/>
              <a:t> Offers recruiters and hiring managers an easily accessible, comprehensive overview of my qualifications, saving them time and providing a more memorable candidate experience than a traditional paper CV.</a:t>
            </a:r>
          </a:p>
          <a:p>
            <a:r>
              <a:rPr lang="en-US" b="1" dirty="0"/>
              <a:t>Facilitates Global Connectivity and Networking:</a:t>
            </a:r>
            <a:r>
              <a:rPr lang="en-US" dirty="0"/>
              <a:t> Serves as a always-available, easily shareable link that connects me with opportunities worldwide, allowing peers and potential employers to discover and evaluate my work on demand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725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EDCFD-79F7-0431-3A9A-D7347241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58B31-743C-4B14-AD98-5C03C0552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"The development of this interactive portfolio successfully establishes a powerful professional online presence. It transcends the limitations of a traditional resume by providing an engaging, hands-on demonstration of my technical skills and design aesthetic. The portfolio effectively showcases my projects and achievements in a dynamic format, creating a memorable experience for recruiters. Furthermore, its ease of sharing as a single link facilitates seamless connection with opportunities across the globe, making it an indispensable tool for my career growth."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587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Provides a professional online presence.</a:t>
            </a:r>
          </a:p>
          <a:p>
            <a:r>
              <a:rPr dirty="0"/>
              <a:t>Makes resumes more interactive and engaging.</a:t>
            </a:r>
          </a:p>
          <a:p>
            <a:r>
              <a:rPr dirty="0"/>
              <a:t>Showcases projects, skills, and achievements effectively.</a:t>
            </a:r>
          </a:p>
          <a:p>
            <a:r>
              <a:rPr dirty="0"/>
              <a:t>Easily shareable with recruiters and peers.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Bootstrap v5.3 Documentation</a:t>
            </a:r>
          </a:p>
          <a:p>
            <a:r>
              <a:t>W3Schools HTML/CSS/JavaScript Resources</a:t>
            </a:r>
          </a:p>
          <a:p>
            <a:r>
              <a:t>GitHub – Hosting Guides</a:t>
            </a:r>
          </a:p>
          <a:p>
            <a:r>
              <a:t>FreeCodeCamp – Responsive Web Design Curriculum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Problem Statement</a:t>
            </a:r>
          </a:p>
          <a:p>
            <a:r>
              <a:rPr dirty="0"/>
              <a:t>System Development Approach (Technology Used)</a:t>
            </a:r>
          </a:p>
          <a:p>
            <a:r>
              <a:rPr dirty="0"/>
              <a:t>Algorithm &amp; Deployment (Step by Step Procedure)</a:t>
            </a:r>
          </a:p>
          <a:p>
            <a:r>
              <a:rPr dirty="0"/>
              <a:t>Result</a:t>
            </a:r>
          </a:p>
          <a:p>
            <a:r>
              <a:rPr dirty="0"/>
              <a:t>Conclusion</a:t>
            </a:r>
          </a:p>
          <a:p>
            <a:r>
              <a:rPr dirty="0"/>
              <a:t>Future Scope (Optional)</a:t>
            </a:r>
          </a:p>
          <a:p>
            <a:r>
              <a:rPr dirty="0"/>
              <a:t>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Students and professionals often struggle to showcase their skills, projects, and achievements in an engaging way.</a:t>
            </a:r>
          </a:p>
          <a:p>
            <a:r>
              <a:rPr dirty="0"/>
              <a:t>Traditional resumes and static portfolios are not interactive, visually appealing, or easily accessible.</a:t>
            </a:r>
          </a:p>
          <a:p>
            <a:r>
              <a:rPr dirty="0"/>
              <a:t>There is a need for a dynamic and user-friendly online portfolio that effectively highlights individual skills and projects, while being easy to update and share.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486B-3E29-5971-EAF8-1FA03AD4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70CE5-18E1-EEF4-DFAF-9080EFE7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352071" cy="4250740"/>
          </a:xfrm>
        </p:spPr>
        <p:txBody>
          <a:bodyPr>
            <a:normAutofit fontScale="92500" lnSpcReduction="10000"/>
          </a:bodyPr>
          <a:lstStyle/>
          <a:p>
            <a:r>
              <a:rPr lang="en-US" sz="2200" b="1" dirty="0"/>
              <a:t>Lack of Engaging Presentation:</a:t>
            </a:r>
            <a:r>
              <a:rPr lang="en-US" sz="2200" dirty="0"/>
              <a:t> Traditional resumes and static PDF portfolios are passive documents that fail to dynamically demonstrate technical skills or create a memorable impression on recruiters.</a:t>
            </a:r>
          </a:p>
          <a:p>
            <a:r>
              <a:rPr lang="en-US" sz="2200" b="1" dirty="0"/>
              <a:t>Ineffective Project Showcasing:</a:t>
            </a:r>
            <a:r>
              <a:rPr lang="en-US" sz="2200" dirty="0"/>
              <a:t> It's challenging to present coding projects, designs, and achievements with the necessary context, visuals, and interactivity on a standard CV.</a:t>
            </a:r>
          </a:p>
          <a:p>
            <a:r>
              <a:rPr lang="en-US" sz="2200" b="1" dirty="0"/>
              <a:t>Accessibility &amp; Shareability Issues:</a:t>
            </a:r>
            <a:r>
              <a:rPr lang="en-US" sz="2200" dirty="0"/>
              <a:t> Physical resumes are limiting, and many portfolio solutions are not easily shareable with a single link or quickly accessible to global recruiters.</a:t>
            </a:r>
          </a:p>
          <a:p>
            <a:r>
              <a:rPr lang="en-US" sz="2200" b="1" dirty="0"/>
              <a:t>Static Nature:</a:t>
            </a:r>
            <a:r>
              <a:rPr lang="en-US" sz="2200" dirty="0"/>
              <a:t> Updating a traditional portfolio with new skills or projects often requires cumbersome software or re-printing, making it inefficient to maintain.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8769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5B14B-1966-5304-571C-D29A8561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36DFC-9BA0-4EE3-F5C2-0E978E4B1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Inefficient Discovery for Recruiters:</a:t>
            </a:r>
            <a:r>
              <a:rPr lang="en-US" dirty="0"/>
              <a:t> Recruiters lack a central, engaging hub to quickly evaluate a candidate's full range of work—including live project links, GitHub repositories, and case studies—without navigating multiple disjointed sources.</a:t>
            </a:r>
          </a:p>
          <a:p>
            <a:r>
              <a:rPr lang="en-US" b="1" dirty="0"/>
              <a:t>High Barrier to Maintenance:</a:t>
            </a:r>
            <a:r>
              <a:rPr lang="en-US" dirty="0"/>
              <a:t> Many professionals avoid portfolio maintenance due to the perceived complexity of web development or the cost of platforms, causing their online presence to become outdated.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204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2761"/>
            <a:ext cx="8229600" cy="3509220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Frontend Technologies:</a:t>
            </a:r>
          </a:p>
          <a:p>
            <a:r>
              <a:rPr dirty="0"/>
              <a:t>HTML5 – Structure of the portfolio website</a:t>
            </a:r>
          </a:p>
          <a:p>
            <a:r>
              <a:rPr dirty="0"/>
              <a:t>CSS3 – Styling and responsive layouts</a:t>
            </a:r>
          </a:p>
          <a:p>
            <a:r>
              <a:rPr dirty="0"/>
              <a:t>JavaScript – Interactive elements (navigation, filtering, animations)</a:t>
            </a:r>
          </a:p>
          <a:p>
            <a:r>
              <a:rPr dirty="0"/>
              <a:t>Design Approach:</a:t>
            </a:r>
          </a:p>
          <a:p>
            <a:r>
              <a:rPr dirty="0"/>
              <a:t>Modern and minimal UI/UX design</a:t>
            </a:r>
          </a:p>
          <a:p>
            <a:r>
              <a:rPr dirty="0"/>
              <a:t>Mobile-first responsive design</a:t>
            </a:r>
          </a:p>
          <a:p>
            <a:r>
              <a:rPr dirty="0"/>
              <a:t>Clear separation of HTML, CSS, and JS files for modularity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B2B8-43AB-2387-190D-3C33E23C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1587-2091-532C-8999-24562A62F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2"/>
            <a:ext cx="7224252" cy="3896779"/>
          </a:xfrm>
        </p:spPr>
        <p:txBody>
          <a:bodyPr>
            <a:normAutofit fontScale="92500" lnSpcReduction="20000"/>
          </a:bodyPr>
          <a:lstStyle/>
          <a:p>
            <a:r>
              <a:rPr lang="en-US" sz="2100" b="1" dirty="0"/>
              <a:t>1. Core Technology Stack:</a:t>
            </a:r>
            <a:endParaRPr lang="en-US" sz="2100" dirty="0"/>
          </a:p>
          <a:p>
            <a:r>
              <a:rPr lang="en-US" sz="2100" b="1" dirty="0"/>
              <a:t>HTML5:</a:t>
            </a:r>
            <a:r>
              <a:rPr lang="en-US" sz="2100" dirty="0"/>
              <a:t> Provides the semantic skeleton of the website, ensuring a logical structure, accessibility, and SEO-friendly foundation. Utilizes modern elements like &lt;header&gt;, &lt;section&gt;, &lt;article&gt;, and &lt;nav&gt; for clear content definition.</a:t>
            </a:r>
          </a:p>
          <a:p>
            <a:r>
              <a:rPr lang="en-US" sz="2100" b="1" dirty="0"/>
              <a:t>CSS3:</a:t>
            </a:r>
            <a:r>
              <a:rPr lang="en-US" sz="2100" dirty="0"/>
              <a:t> Drives the complete visual presentation and user experience. Implements:</a:t>
            </a:r>
          </a:p>
          <a:p>
            <a:pPr lvl="1"/>
            <a:r>
              <a:rPr lang="en-US" sz="2100" b="1" dirty="0"/>
              <a:t>Flexbox &amp; CSS Grid:</a:t>
            </a:r>
            <a:r>
              <a:rPr lang="en-US" sz="2100" dirty="0"/>
              <a:t> For creating complex, responsive, and fluid layouts that adapt seamlessly to all screen sizes.</a:t>
            </a:r>
          </a:p>
          <a:p>
            <a:pPr lvl="1"/>
            <a:r>
              <a:rPr lang="en-US" sz="2100" b="1" dirty="0"/>
              <a:t>Custom Properties (CSS Variables):</a:t>
            </a:r>
            <a:r>
              <a:rPr lang="en-US" sz="2100" dirty="0"/>
              <a:t> For maintaining a consistent theme (colors, fonts, spacings) and enabling easy future modifications.</a:t>
            </a:r>
          </a:p>
          <a:p>
            <a:pPr lvl="1"/>
            <a:r>
              <a:rPr lang="en-US" sz="2100" b="1" dirty="0"/>
              <a:t>Animations &amp; Transitions:</a:t>
            </a:r>
            <a:r>
              <a:rPr lang="en-US" sz="2100" dirty="0"/>
              <a:t> For enhancing user engagement with smooth scroll behaviors, hover effects, and section transitions.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29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2748-23D5-89FF-B030-F1FC59CA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1EDB-B6B7-16F0-0BFF-0502BBBC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Features:</a:t>
            </a:r>
            <a:endParaRPr lang="en-US" dirty="0"/>
          </a:p>
          <a:p>
            <a:pPr lvl="1"/>
            <a:r>
              <a:rPr lang="en-US" dirty="0"/>
              <a:t>Semantic HTML for accessibility and SEO.</a:t>
            </a:r>
          </a:p>
          <a:p>
            <a:pPr lvl="1"/>
            <a:r>
              <a:rPr lang="en-US" dirty="0"/>
              <a:t>CSS Custom Properties for consistent theming.</a:t>
            </a:r>
          </a:p>
          <a:p>
            <a:pPr lvl="1"/>
            <a:r>
              <a:rPr lang="en-US" dirty="0"/>
              <a:t>Dynamic content rendering and DOM manipulation with JavaScript.</a:t>
            </a:r>
          </a:p>
          <a:p>
            <a:pPr lvl="1"/>
            <a:r>
              <a:rPr lang="en-US" dirty="0"/>
              <a:t>Smooth animations and transitions for enhanced UX.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3651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67</TotalTime>
  <Words>1320</Words>
  <Application>Microsoft Office PowerPoint</Application>
  <PresentationFormat>On-screen Show (4:3)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Eras Light ITC</vt:lpstr>
      <vt:lpstr>Trebuchet MS</vt:lpstr>
      <vt:lpstr>Berlin</vt:lpstr>
      <vt:lpstr>Interactive digital Portfolio</vt:lpstr>
      <vt:lpstr>Name : Kuldeep Kirit Prajapati Registered No: STU687e5838d7ca81753110584 NMID: STU687e5838d7ca81753110584  Department : Computer Science and Engineering College : Drs. Kiran and Pallavi Patel Global University Vadodara (KPGU) </vt:lpstr>
      <vt:lpstr>OUTLINE</vt:lpstr>
      <vt:lpstr>Problem Statement</vt:lpstr>
      <vt:lpstr>Problem Statement</vt:lpstr>
      <vt:lpstr>Problem Statement</vt:lpstr>
      <vt:lpstr>System Approach</vt:lpstr>
      <vt:lpstr>System Approach</vt:lpstr>
      <vt:lpstr>System Approach</vt:lpstr>
      <vt:lpstr>Algorithm &amp; Deployment</vt:lpstr>
      <vt:lpstr>Algorithm &amp; Deployment</vt:lpstr>
      <vt:lpstr>Algorithm &amp; Deployment</vt:lpstr>
      <vt:lpstr>Algorithm &amp; Deployment</vt:lpstr>
      <vt:lpstr>Algorithm &amp; Deployment</vt:lpstr>
      <vt:lpstr>Result</vt:lpstr>
      <vt:lpstr>Homepage</vt:lpstr>
      <vt:lpstr>About me</vt:lpstr>
      <vt:lpstr>skills</vt:lpstr>
      <vt:lpstr>projects</vt:lpstr>
      <vt:lpstr>Contact me</vt:lpstr>
      <vt:lpstr>Conclusion</vt:lpstr>
      <vt:lpstr>Conclusion</vt:lpstr>
      <vt:lpstr>Conclusion</vt:lpstr>
      <vt:lpstr>Conclusion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kuldeep prajapati</cp:lastModifiedBy>
  <cp:revision>7</cp:revision>
  <dcterms:created xsi:type="dcterms:W3CDTF">2013-01-27T09:14:16Z</dcterms:created>
  <dcterms:modified xsi:type="dcterms:W3CDTF">2025-09-20T04:01:26Z</dcterms:modified>
  <cp:category/>
</cp:coreProperties>
</file>