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70" r:id="rId13"/>
    <p:sldId id="262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6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4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540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83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8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8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8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8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1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46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FEA4-F49F-EA2F-8A1E-7BC665BEE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103" y="2522953"/>
            <a:ext cx="6294375" cy="2297644"/>
          </a:xfrm>
        </p:spPr>
        <p:txBody>
          <a:bodyPr/>
          <a:lstStyle/>
          <a:p>
            <a:pPr algn="l"/>
            <a:r>
              <a:rPr lang="en-IN" sz="1800" dirty="0"/>
              <a:t>Name : Kuldeep Kirit Prajapati</a:t>
            </a:r>
            <a:br>
              <a:rPr lang="en-IN" sz="1800" dirty="0"/>
            </a:br>
            <a:r>
              <a:rPr lang="en-IN" sz="1800" dirty="0"/>
              <a:t>Registered No: STU687e5838d7ca81753110584</a:t>
            </a:r>
            <a:br>
              <a:rPr lang="en-IN" sz="1800" dirty="0"/>
            </a:br>
            <a:r>
              <a:rPr lang="en-IN" sz="1800" dirty="0"/>
              <a:t>NMID: STU687e5838d7ca81753110584 </a:t>
            </a:r>
            <a:br>
              <a:rPr lang="en-IN" sz="1800" dirty="0"/>
            </a:br>
            <a:r>
              <a:rPr lang="en-IN" sz="1800" dirty="0"/>
              <a:t>Department : Computer Science and Engineering</a:t>
            </a:r>
            <a:br>
              <a:rPr lang="en-IN" sz="1800" dirty="0"/>
            </a:br>
            <a:r>
              <a:rPr lang="en-IN" sz="1800" b="1" dirty="0"/>
              <a:t>College </a:t>
            </a:r>
            <a:r>
              <a:rPr lang="en-IN" sz="1800" dirty="0"/>
              <a:t>: Drs. Kiran and Pallavi Patel Global University Vadodara (KPGU)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83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81D7-835D-CD7C-5F56-2FBCCB02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0480C-78D7-2DCD-11A2-020EC21E09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57209" y="2063750"/>
            <a:ext cx="7310495" cy="3311525"/>
          </a:xfrm>
        </p:spPr>
      </p:pic>
    </p:spTree>
    <p:extLst>
      <p:ext uri="{BB962C8B-B14F-4D97-AF65-F5344CB8AC3E}">
        <p14:creationId xmlns:p14="http://schemas.microsoft.com/office/powerpoint/2010/main" val="415116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003E-9044-D281-BD16-8B100794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A7408-2130-7AE5-C312-AD8DCBAF04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1415" y="2063750"/>
            <a:ext cx="6922083" cy="3311525"/>
          </a:xfrm>
        </p:spPr>
      </p:pic>
    </p:spTree>
    <p:extLst>
      <p:ext uri="{BB962C8B-B14F-4D97-AF65-F5344CB8AC3E}">
        <p14:creationId xmlns:p14="http://schemas.microsoft.com/office/powerpoint/2010/main" val="3666679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ACCB-22CE-07A6-4185-FA221351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CA4F0-20A5-1B17-F1CD-FF86FBFFD0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7014" y="2063750"/>
            <a:ext cx="7010885" cy="3311525"/>
          </a:xfrm>
        </p:spPr>
      </p:pic>
    </p:spTree>
    <p:extLst>
      <p:ext uri="{BB962C8B-B14F-4D97-AF65-F5344CB8AC3E}">
        <p14:creationId xmlns:p14="http://schemas.microsoft.com/office/powerpoint/2010/main" val="1449766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Provides a professional online presence.</a:t>
            </a:r>
          </a:p>
          <a:p>
            <a:r>
              <a:t>Makes resumes more interactive and engaging.</a:t>
            </a:r>
          </a:p>
          <a:p>
            <a:r>
              <a:t>Showcases projects, skills, and achievements effectively.</a:t>
            </a:r>
          </a:p>
          <a:p>
            <a:r>
              <a:t>Easily shareable with recruiters and peers.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Bootstrap v5.3 Documentation</a:t>
            </a:r>
          </a:p>
          <a:p>
            <a:r>
              <a:t>W3Schools HTML/CSS/JavaScript Resources</a:t>
            </a:r>
          </a:p>
          <a:p>
            <a:r>
              <a:t>GitHub – Hosting Guides</a:t>
            </a:r>
          </a:p>
          <a:p>
            <a:r>
              <a:t>FreeCodeCamp – Responsive Web Design Curriculum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Interactive</a:t>
            </a:r>
            <a:r>
              <a:rPr lang="en-IN" dirty="0"/>
              <a:t> digital</a:t>
            </a:r>
            <a:r>
              <a:rPr dirty="0"/>
              <a:t>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409" y="1277215"/>
            <a:ext cx="6108101" cy="111768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Eras Light ITC" panose="020B0402030504020804" pitchFamily="34" charset="0"/>
              </a:rPr>
              <a:t> </a:t>
            </a:r>
            <a:endParaRPr sz="4800" b="1" dirty="0">
              <a:latin typeface="Eras Light ITC" panose="020B04020305040208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Problem Statement</a:t>
            </a:r>
          </a:p>
          <a:p>
            <a:r>
              <a:rPr dirty="0"/>
              <a:t>System Development Approach (Technology Used)</a:t>
            </a:r>
          </a:p>
          <a:p>
            <a:r>
              <a:rPr dirty="0"/>
              <a:t>Algorithm &amp; Deployment (Step by Step Procedure)</a:t>
            </a:r>
          </a:p>
          <a:p>
            <a:r>
              <a:rPr dirty="0"/>
              <a:t>Result</a:t>
            </a:r>
          </a:p>
          <a:p>
            <a:r>
              <a:rPr dirty="0"/>
              <a:t>Conclusion</a:t>
            </a:r>
          </a:p>
          <a:p>
            <a:r>
              <a:rPr dirty="0"/>
              <a:t>Future Scope (Optional)</a:t>
            </a:r>
          </a:p>
          <a:p>
            <a:r>
              <a:rPr dirty="0"/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Students and professionals often struggle to showcase their skills, projects, and achievements in an engaging way.</a:t>
            </a:r>
          </a:p>
          <a:p>
            <a:r>
              <a:t>Traditional resumes and static portfolios are not interactive, visually appealing, or easily accessible.</a:t>
            </a:r>
          </a:p>
          <a:p>
            <a:r>
              <a:t>There is a need for a dynamic and user-friendly online portfolio that effectively highlights individual skills and projects, while being easy to update and share.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2761"/>
            <a:ext cx="8229600" cy="3509220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Frontend Technologies:</a:t>
            </a:r>
          </a:p>
          <a:p>
            <a:r>
              <a:rPr dirty="0"/>
              <a:t>HTML5 – Structure of the portfolio website</a:t>
            </a:r>
          </a:p>
          <a:p>
            <a:r>
              <a:rPr dirty="0"/>
              <a:t>CSS3 – Styling and responsive layouts</a:t>
            </a:r>
          </a:p>
          <a:p>
            <a:r>
              <a:rPr dirty="0"/>
              <a:t>JavaScript – Interactive elements (navigation, filtering, animations)</a:t>
            </a:r>
          </a:p>
          <a:p>
            <a:r>
              <a:rPr dirty="0"/>
              <a:t>Design Approach:</a:t>
            </a:r>
          </a:p>
          <a:p>
            <a:r>
              <a:rPr dirty="0"/>
              <a:t>Modern and minimal UI/UX design</a:t>
            </a:r>
          </a:p>
          <a:p>
            <a:r>
              <a:rPr dirty="0"/>
              <a:t>Mobile-first responsive design</a:t>
            </a:r>
          </a:p>
          <a:p>
            <a:r>
              <a:rPr dirty="0"/>
              <a:t>Clear separation of HTML, CSS, and JS files for modularity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2025445"/>
            <a:ext cx="8116529" cy="3666536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Portfolio Content Creation – Collect personal details, skills, projects, and achievements.</a:t>
            </a:r>
          </a:p>
          <a:p>
            <a:r>
              <a:rPr dirty="0"/>
              <a:t>Frontend Design – Layout with HTML and CSS (sections for About, Skills, Projects, Contact).</a:t>
            </a:r>
          </a:p>
          <a:p>
            <a:r>
              <a:rPr dirty="0"/>
              <a:t>Interactive Features – Smooth navigation, project filtering, modal views, contact form integration.</a:t>
            </a:r>
          </a:p>
          <a:p>
            <a:r>
              <a:rPr dirty="0"/>
              <a:t>Testing – Browser compatibility, responsiveness on different devices.</a:t>
            </a:r>
          </a:p>
          <a:p>
            <a:r>
              <a:rPr dirty="0"/>
              <a:t>Deployment – Host using GitHub Pages / Netlify for free and easy access.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fully functional Interactive Portfolio Website.</a:t>
            </a:r>
          </a:p>
          <a:p>
            <a:r>
              <a:rPr dirty="0"/>
              <a:t>Screenshots of homepage, skills section, projects, and contact form.</a:t>
            </a:r>
          </a:p>
          <a:p>
            <a:r>
              <a:rPr dirty="0"/>
              <a:t>GitHub Link: https://github.com/kuldeepin3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C0C8-2DBC-4989-A75D-CD5A46F6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35B329-9CFE-7B93-C126-EFC239B395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3511" y="2063750"/>
            <a:ext cx="6837891" cy="3311525"/>
          </a:xfrm>
        </p:spPr>
      </p:pic>
    </p:spTree>
    <p:extLst>
      <p:ext uri="{BB962C8B-B14F-4D97-AF65-F5344CB8AC3E}">
        <p14:creationId xmlns:p14="http://schemas.microsoft.com/office/powerpoint/2010/main" val="2674412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E9BC-6B3F-CBB7-3951-59BFC13B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3E662-9FF1-EE9C-B51D-09CAB10E05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6286" y="2063750"/>
            <a:ext cx="7092340" cy="3311525"/>
          </a:xfrm>
        </p:spPr>
      </p:pic>
    </p:spTree>
    <p:extLst>
      <p:ext uri="{BB962C8B-B14F-4D97-AF65-F5344CB8AC3E}">
        <p14:creationId xmlns:p14="http://schemas.microsoft.com/office/powerpoint/2010/main" val="22262042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</TotalTime>
  <Words>354</Words>
  <Application>Microsoft Office PowerPoint</Application>
  <PresentationFormat>On-screen Show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Eras Light ITC</vt:lpstr>
      <vt:lpstr>Trebuchet MS</vt:lpstr>
      <vt:lpstr>Berlin</vt:lpstr>
      <vt:lpstr>Name : Kuldeep Kirit Prajapati Registered No: STU687e5838d7ca81753110584 NMID: STU687e5838d7ca81753110584  Department : Computer Science and Engineering College : Drs. Kiran and Pallavi Patel Global University Vadodara (KPGU) </vt:lpstr>
      <vt:lpstr>Interactive digital Portfolio</vt:lpstr>
      <vt:lpstr>OUTLINE</vt:lpstr>
      <vt:lpstr>Problem Statement</vt:lpstr>
      <vt:lpstr>System Approach</vt:lpstr>
      <vt:lpstr>Algorithm &amp; Deployment</vt:lpstr>
      <vt:lpstr>Result</vt:lpstr>
      <vt:lpstr>Homepage</vt:lpstr>
      <vt:lpstr>About me</vt:lpstr>
      <vt:lpstr>skills</vt:lpstr>
      <vt:lpstr>projects</vt:lpstr>
      <vt:lpstr>Contact me</vt:lpstr>
      <vt:lpstr>Conclusion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kuldeep prajapati</cp:lastModifiedBy>
  <cp:revision>5</cp:revision>
  <dcterms:created xsi:type="dcterms:W3CDTF">2013-01-27T09:14:16Z</dcterms:created>
  <dcterms:modified xsi:type="dcterms:W3CDTF">2025-09-20T03:22:57Z</dcterms:modified>
  <cp:category/>
</cp:coreProperties>
</file>