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711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2933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0" y="2925286"/>
            <a:ext cx="9144000" cy="158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514600" y="2362200"/>
            <a:ext cx="4114800" cy="112776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 defTabSz="914400" rtl="0" eaLnBrk="1" latinLnBrk="0" hangingPunct="1">
              <a:spcBef>
                <a:spcPts val="400"/>
              </a:spcBef>
              <a:buNone/>
            </a:pPr>
            <a:endParaRPr lang="en-US" sz="1800" b="1" kern="1200" cap="all" spc="0" baseline="0" smtClean="0">
              <a:solidFill>
                <a:schemeClr val="bg1"/>
              </a:solidFill>
              <a:latin typeface="+mj-lt"/>
              <a:ea typeface="+mj-ea"/>
              <a:cs typeface="Tunga" pitchFamily="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65400" y="3045460"/>
            <a:ext cx="4013200" cy="428625"/>
          </a:xfrm>
        </p:spPr>
        <p:txBody>
          <a:bodyPr tIns="0" anchor="t">
            <a:noAutofit/>
          </a:bodyPr>
          <a:lstStyle>
            <a:lvl1pPr marL="0" indent="0" algn="ctr">
              <a:buNone/>
              <a:defRPr sz="1600" b="0" i="0" cap="none" spc="0" baseline="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565400" y="2397760"/>
            <a:ext cx="4013200" cy="599440"/>
          </a:xfrm>
          <a:noFill/>
          <a:ln>
            <a:noFill/>
          </a:ln>
        </p:spPr>
        <p:txBody>
          <a:bodyPr bIns="0" anchor="b"/>
          <a:lstStyle>
            <a:lvl1pPr>
              <a:defRPr>
                <a:effectLst>
                  <a:glow rad="88900">
                    <a:schemeClr val="tx1">
                      <a:alpha val="60000"/>
                    </a:schemeClr>
                  </a:glo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 bwMode="black"/>
        <p:txBody>
          <a:bodyPr/>
          <a:lstStyle/>
          <a:p>
            <a:fld id="{31DDDC97-CCF7-482D-9F50-E9478E3E0635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C941003-4519-43A8-B7A4-CFF305AE1743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DDC97-CCF7-482D-9F50-E9478E3E0635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41003-4519-43A8-B7A4-CFF305AE17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 rot="5400000">
            <a:off x="4267200" y="3429000"/>
            <a:ext cx="6858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 bwMode="hidden">
          <a:xfrm>
            <a:off x="0" y="1"/>
            <a:ext cx="7696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629400" cy="5029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DDC97-CCF7-482D-9F50-E9478E3E0635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41003-4519-43A8-B7A4-CFF305AE1743}" type="slidenum">
              <a:rPr lang="en-US" smtClean="0"/>
              <a:t>‹#›</a:t>
            </a:fld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39000" y="914401"/>
            <a:ext cx="926980" cy="5029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457200" y="2020824"/>
            <a:ext cx="8229600" cy="40751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31DDDC97-CCF7-482D-9F50-E9478E3E0635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9C941003-4519-43A8-B7A4-CFF305AE1743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922776"/>
            <a:ext cx="9144000" cy="2935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0" y="3921760"/>
            <a:ext cx="9144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514600" y="3368040"/>
            <a:ext cx="4114800" cy="112776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 defTabSz="914400" rtl="0" eaLnBrk="1" latinLnBrk="0" hangingPunct="1">
              <a:spcBef>
                <a:spcPts val="400"/>
              </a:spcBef>
              <a:buNone/>
            </a:pPr>
            <a:endParaRPr lang="en-US" sz="1800" b="1" kern="1200" cap="all" spc="0" baseline="0" smtClean="0">
              <a:solidFill>
                <a:schemeClr val="bg1"/>
              </a:solidFill>
              <a:latin typeface="+mj-lt"/>
              <a:ea typeface="+mj-ea"/>
              <a:cs typeface="Tunga" pitchFamily="2"/>
            </a:endParaRP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 bwMode="black">
          <a:xfrm>
            <a:off x="2529052" y="3367246"/>
            <a:ext cx="4085897" cy="706821"/>
          </a:xfrm>
          <a:prstGeom prst="rect">
            <a:avLst/>
          </a:prstGeom>
          <a:noFill/>
          <a:ln w="98425" cmpd="thinThick">
            <a:noFill/>
            <a:miter lim="800000"/>
          </a:ln>
        </p:spPr>
        <p:txBody>
          <a:bodyPr vert="horz" lIns="91440" tIns="45720" rIns="91440" bIns="0" rtlCol="0" anchor="b" anchorCtr="0">
            <a:normAutofit/>
          </a:bodyPr>
          <a:lstStyle>
            <a:lvl1pPr>
              <a:defRPr kumimoji="0" lang="en-US" sz="1800" b="1" i="0" u="none" strike="noStrike" kern="1200" cap="all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black">
          <a:xfrm>
            <a:off x="2518542" y="4084577"/>
            <a:ext cx="4106917" cy="397094"/>
          </a:xfrm>
        </p:spPr>
        <p:txBody>
          <a:bodyPr tIns="0" anchor="t" anchorCtr="0">
            <a:normAutofit/>
          </a:bodyPr>
          <a:lstStyle>
            <a:lvl1pPr marL="0" indent="0" algn="ctr">
              <a:buNone/>
              <a:def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DDC97-CCF7-482D-9F50-E9478E3E0635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C941003-4519-43A8-B7A4-CFF305AE1743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0"/>
          <p:cNvSpPr>
            <a:spLocks noGrp="1"/>
          </p:cNvSpPr>
          <p:nvPr>
            <p:ph sz="quarter" idx="13"/>
          </p:nvPr>
        </p:nvSpPr>
        <p:spPr>
          <a:xfrm>
            <a:off x="457201" y="2020824"/>
            <a:ext cx="4023360" cy="40050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30"/>
          <p:cNvSpPr>
            <a:spLocks noGrp="1"/>
          </p:cNvSpPr>
          <p:nvPr>
            <p:ph sz="quarter" idx="14"/>
          </p:nvPr>
        </p:nvSpPr>
        <p:spPr>
          <a:xfrm>
            <a:off x="4663440" y="2020824"/>
            <a:ext cx="4023360" cy="40050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31DDDC97-CCF7-482D-9F50-E9478E3E0635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C941003-4519-43A8-B7A4-CFF305AE1743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ontent Placeholder 30"/>
          <p:cNvSpPr>
            <a:spLocks noGrp="1"/>
          </p:cNvSpPr>
          <p:nvPr>
            <p:ph sz="quarter" idx="13"/>
          </p:nvPr>
        </p:nvSpPr>
        <p:spPr>
          <a:xfrm>
            <a:off x="457201" y="2819400"/>
            <a:ext cx="4023360" cy="32095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4" name="Content Placeholder 30"/>
          <p:cNvSpPr>
            <a:spLocks noGrp="1"/>
          </p:cNvSpPr>
          <p:nvPr>
            <p:ph sz="quarter" idx="14"/>
          </p:nvPr>
        </p:nvSpPr>
        <p:spPr>
          <a:xfrm>
            <a:off x="4663440" y="2816352"/>
            <a:ext cx="4023360" cy="32095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020824"/>
            <a:ext cx="4023360" cy="704088"/>
          </a:xfrm>
          <a:noFill/>
          <a:ln w="98425" cmpd="thinThick">
            <a:noFill/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1" kern="1200" cap="none" spc="200" baseline="0" smtClean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5"/>
          </p:nvPr>
        </p:nvSpPr>
        <p:spPr>
          <a:xfrm>
            <a:off x="4663440" y="2020824"/>
            <a:ext cx="4023360" cy="704088"/>
          </a:xfrm>
          <a:noFill/>
          <a:ln w="98425" cmpd="thinThick">
            <a:noFill/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1" i="0" kern="1200" cap="none" spc="200" baseline="0" dirty="0" smtClean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31DDDC97-CCF7-482D-9F50-E9478E3E0635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9C941003-4519-43A8-B7A4-CFF305AE1743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DDC97-CCF7-482D-9F50-E9478E3E0635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C941003-4519-43A8-B7A4-CFF305AE1743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DDC97-CCF7-482D-9F50-E9478E3E0635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C941003-4519-43A8-B7A4-CFF305AE174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0"/>
          <p:cNvSpPr>
            <a:spLocks noGrp="1"/>
          </p:cNvSpPr>
          <p:nvPr>
            <p:ph sz="quarter" idx="14"/>
          </p:nvPr>
        </p:nvSpPr>
        <p:spPr>
          <a:xfrm>
            <a:off x="1485900" y="1914525"/>
            <a:ext cx="6172200" cy="351091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7360" y="5513832"/>
            <a:ext cx="5669280" cy="548640"/>
          </a:xfrm>
        </p:spPr>
        <p:txBody>
          <a:bodyPr vert="horz" lIns="91440" tIns="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Arial" pitchFamily="34" charset="0"/>
              <a:buNone/>
              <a:defRPr lang="en-US" sz="1400" b="0" i="0" kern="1200" cap="none" spc="0" baseline="0" smtClean="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31DDDC97-CCF7-482D-9F50-E9478E3E0635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C941003-4519-43A8-B7A4-CFF305AE1743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52209" y="2026918"/>
            <a:ext cx="5439582" cy="3263750"/>
          </a:xfrm>
          <a:solidFill>
            <a:schemeClr val="tx1"/>
          </a:solidFill>
          <a:ln w="69850" cmpd="dbl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0" kern="1200" cap="none" spc="0" baseline="0" dirty="0">
                <a:solidFill>
                  <a:schemeClr val="bg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1737360" y="5516880"/>
            <a:ext cx="5669280" cy="548640"/>
          </a:xfrm>
        </p:spPr>
        <p:txBody>
          <a:bodyPr vert="horz" lIns="91440" tIns="0" rIns="91440" bIns="0" rtlCol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1400" b="0" i="0" kern="1200" cap="none" spc="30" baseline="0" smtClean="0">
                <a:solidFill>
                  <a:schemeClr val="tx2"/>
                </a:solidFill>
                <a:latin typeface="+mn-lt"/>
                <a:ea typeface="+mn-ea"/>
                <a:cs typeface="Tahoma" pitchFamily="34" charset="0"/>
              </a:defRPr>
            </a:lvl1pPr>
            <a:lvl2pPr marL="171450" indent="1588">
              <a:buNone/>
              <a:defRPr>
                <a:solidFill>
                  <a:schemeClr val="bg2"/>
                </a:solidFill>
              </a:defRPr>
            </a:lvl2pPr>
            <a:lvl3pPr marL="344488" indent="6350">
              <a:buNone/>
              <a:defRPr>
                <a:solidFill>
                  <a:schemeClr val="bg2"/>
                </a:solidFill>
              </a:defRPr>
            </a:lvl3pPr>
            <a:lvl4pPr marL="515938" indent="3175">
              <a:buNone/>
              <a:defRPr>
                <a:solidFill>
                  <a:schemeClr val="bg2"/>
                </a:solidFill>
              </a:defRPr>
            </a:lvl4pPr>
            <a:lvl5pPr marL="688975" indent="-1588">
              <a:buNone/>
              <a:defRPr>
                <a:solidFill>
                  <a:schemeClr val="bg2"/>
                </a:solidFill>
              </a:defRPr>
            </a:lvl5pPr>
          </a:lstStyle>
          <a:p>
            <a:pPr marL="0" lvl="0" indent="0" algn="ctr" defTabSz="914400" rtl="0" eaLnBrk="1" latinLnBrk="0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514600" y="975360"/>
            <a:ext cx="4114800" cy="7010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>
          <a:xfrm>
            <a:off x="2981325" y="273180"/>
            <a:ext cx="3181350" cy="292100"/>
          </a:xfrm>
        </p:spPr>
        <p:txBody>
          <a:bodyPr/>
          <a:lstStyle/>
          <a:p>
            <a:fld id="{31DDDC97-CCF7-482D-9F50-E9478E3E0635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5"/>
          </p:nvPr>
        </p:nvSpPr>
        <p:spPr>
          <a:xfrm>
            <a:off x="4038600" y="6172200"/>
            <a:ext cx="1066800" cy="304800"/>
          </a:xfrm>
        </p:spPr>
        <p:txBody>
          <a:bodyPr/>
          <a:lstStyle/>
          <a:p>
            <a:fld id="{9C941003-4519-43A8-B7A4-CFF305AE1743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6"/>
          </p:nvPr>
        </p:nvSpPr>
        <p:spPr>
          <a:xfrm>
            <a:off x="1447800" y="6486525"/>
            <a:ext cx="6248400" cy="2921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hidden">
          <a:xfrm>
            <a:off x="0" y="1335973"/>
            <a:ext cx="9144000" cy="55220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19301"/>
            <a:ext cx="8229600" cy="41173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81325" y="273180"/>
            <a:ext cx="318135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 b="0" cap="all" spc="300" baseline="0">
                <a:solidFill>
                  <a:schemeClr val="tx1"/>
                </a:solidFill>
              </a:defRPr>
            </a:lvl1pPr>
          </a:lstStyle>
          <a:p>
            <a:fld id="{31DDDC97-CCF7-482D-9F50-E9478E3E0635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7800" y="6486525"/>
            <a:ext cx="624840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100" b="0" cap="all" spc="3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38600" y="6172200"/>
            <a:ext cx="1066800" cy="30480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rmAutofit/>
          </a:bodyPr>
          <a:lstStyle>
            <a:lvl1pPr algn="ctr">
              <a:defRPr sz="1200" b="1">
                <a:solidFill>
                  <a:schemeClr val="tx1"/>
                </a:solidFill>
              </a:defRPr>
            </a:lvl1pPr>
          </a:lstStyle>
          <a:p>
            <a:fld id="{9C941003-4519-43A8-B7A4-CFF305AE174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1331436"/>
            <a:ext cx="9144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4600" y="975360"/>
            <a:ext cx="4114800" cy="70104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ts val="400"/>
        </a:spcBef>
        <a:buNone/>
        <a:defRPr sz="1800" b="1" kern="1200" cap="all" spc="0" baseline="0">
          <a:solidFill>
            <a:schemeClr val="bg1">
              <a:lumMod val="75000"/>
              <a:lumOff val="25000"/>
            </a:schemeClr>
          </a:solidFill>
          <a:effectLst/>
          <a:latin typeface="+mj-lt"/>
          <a:ea typeface="+mj-ea"/>
          <a:cs typeface="Tunga" pitchFamily="2"/>
        </a:defRPr>
      </a:lvl1pPr>
    </p:titleStyle>
    <p:bodyStyle>
      <a:lvl1pPr marL="0" indent="0" algn="ctr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FontTx/>
        <a:buNone/>
        <a:defRPr sz="2000" b="0" i="0" kern="1200" cap="none" spc="30" baseline="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800" kern="1200">
          <a:solidFill>
            <a:schemeClr val="tx2"/>
          </a:solidFill>
          <a:latin typeface="+mn-lt"/>
          <a:ea typeface="+mn-ea"/>
          <a:cs typeface="Tahoma" pitchFamily="34" charset="0"/>
        </a:defRPr>
      </a:lvl2pPr>
      <a:lvl3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3pPr>
      <a:lvl4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400" kern="1200">
          <a:solidFill>
            <a:schemeClr val="tx2"/>
          </a:solidFill>
          <a:latin typeface="+mn-lt"/>
          <a:ea typeface="+mn-ea"/>
          <a:cs typeface="Tahoma" pitchFamily="34" charset="0"/>
        </a:defRPr>
      </a:lvl4pPr>
      <a:lvl5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400" kern="1200" baseline="0">
          <a:solidFill>
            <a:schemeClr val="tx1"/>
          </a:solidFill>
          <a:latin typeface="+mn-lt"/>
          <a:ea typeface="+mn-ea"/>
          <a:cs typeface="Tahoma" pitchFamily="34" charset="0"/>
        </a:defRPr>
      </a:lvl5pPr>
      <a:lvl6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athanielkoloc.com/" TargetMode="External"/><Relationship Id="rId2" Type="http://schemas.openxmlformats.org/officeDocument/2006/relationships/hyperlink" Target="https://www.orestisgeorgiou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amandarachlee.com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arpan-khandelwal.github.io/RESUME/#/profil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30800" y="4800600"/>
            <a:ext cx="4013200" cy="2057401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Submitted by:-</a:t>
            </a:r>
          </a:p>
          <a:p>
            <a:r>
              <a:rPr lang="en-US" dirty="0" err="1" smtClean="0">
                <a:solidFill>
                  <a:schemeClr val="tx1"/>
                </a:solidFill>
              </a:rPr>
              <a:t>Arpan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Khandelwal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err="1" smtClean="0">
                <a:solidFill>
                  <a:schemeClr val="tx1"/>
                </a:solidFill>
              </a:rPr>
              <a:t>Abhishek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Yadav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err="1" smtClean="0">
                <a:solidFill>
                  <a:schemeClr val="tx1"/>
                </a:solidFill>
              </a:rPr>
              <a:t>Abhishek</a:t>
            </a:r>
            <a:r>
              <a:rPr lang="en-US" dirty="0" smtClean="0">
                <a:solidFill>
                  <a:schemeClr val="tx1"/>
                </a:solidFill>
              </a:rPr>
              <a:t> Singh</a:t>
            </a:r>
          </a:p>
          <a:p>
            <a:r>
              <a:rPr lang="en-US" dirty="0" err="1" smtClean="0">
                <a:solidFill>
                  <a:schemeClr val="tx1"/>
                </a:solidFill>
              </a:rPr>
              <a:t>Kuldeep</a:t>
            </a:r>
            <a:r>
              <a:rPr lang="en-US" dirty="0" smtClean="0">
                <a:solidFill>
                  <a:schemeClr val="tx1"/>
                </a:solidFill>
              </a:rPr>
              <a:t> Kumar</a:t>
            </a:r>
          </a:p>
          <a:p>
            <a:r>
              <a:rPr lang="en-US" dirty="0" err="1" smtClean="0">
                <a:solidFill>
                  <a:schemeClr val="tx1"/>
                </a:solidFill>
              </a:rPr>
              <a:t>Achyut</a:t>
            </a:r>
            <a:r>
              <a:rPr lang="en-US" dirty="0" smtClean="0">
                <a:solidFill>
                  <a:schemeClr val="tx1"/>
                </a:solidFill>
              </a:rPr>
              <a:t> Kumar </a:t>
            </a:r>
            <a:r>
              <a:rPr lang="en-US" dirty="0" err="1" smtClean="0">
                <a:solidFill>
                  <a:schemeClr val="tx1"/>
                </a:solidFill>
              </a:rPr>
              <a:t>Tiwari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5400" y="2397760"/>
            <a:ext cx="4013200" cy="726440"/>
          </a:xfrm>
        </p:spPr>
        <p:txBody>
          <a:bodyPr>
            <a:noAutofit/>
          </a:bodyPr>
          <a:lstStyle/>
          <a:p>
            <a:r>
              <a:rPr lang="en-US" sz="3600" dirty="0" err="1" smtClean="0">
                <a:solidFill>
                  <a:srgbClr val="97116A"/>
                </a:solidFill>
              </a:rPr>
              <a:t>woopy</a:t>
            </a:r>
            <a:endParaRPr lang="en-US" sz="3600" dirty="0">
              <a:solidFill>
                <a:srgbClr val="97116A"/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228600" y="5029200"/>
            <a:ext cx="4013200" cy="1676400"/>
          </a:xfrm>
          <a:prstGeom prst="rect">
            <a:avLst/>
          </a:prstGeom>
        </p:spPr>
        <p:txBody>
          <a:bodyPr vert="horz" lIns="91440" tIns="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Tx/>
              <a:buNone/>
              <a:defRPr sz="1600" b="0" i="0" kern="1200" cap="none" spc="0" baseline="0">
                <a:solidFill>
                  <a:schemeClr val="bg1">
                    <a:lumMod val="75000"/>
                    <a:lumOff val="25000"/>
                  </a:schemeClr>
                </a:solidFill>
                <a:latin typeface="+mn-lt"/>
                <a:ea typeface="+mn-ea"/>
                <a:cs typeface="Tahoma" pitchFamily="34" charset="0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FontTx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Tahoma" pitchFamily="34" charset="0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FontTx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Tahoma" pitchFamily="34" charset="0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FontTx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Tahoma" pitchFamily="34" charset="0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FontTx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Tahoma" pitchFamily="34" charset="0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Submitted to:-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Mr. Farman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5014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609600" y="2743200"/>
            <a:ext cx="8229600" cy="2779776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In </a:t>
            </a:r>
            <a:r>
              <a:rPr lang="en-US" dirty="0" smtClean="0"/>
              <a:t>this</a:t>
            </a:r>
            <a:r>
              <a:rPr lang="en-US" dirty="0" smtClean="0"/>
              <a:t> </a:t>
            </a:r>
            <a:r>
              <a:rPr lang="en-US" dirty="0" smtClean="0"/>
              <a:t>project </a:t>
            </a:r>
            <a:r>
              <a:rPr lang="en-US" dirty="0" smtClean="0"/>
              <a:t>we </a:t>
            </a:r>
            <a:r>
              <a:rPr lang="en-US" dirty="0" smtClean="0"/>
              <a:t>developed </a:t>
            </a:r>
            <a:r>
              <a:rPr lang="en-US" smtClean="0"/>
              <a:t>a </a:t>
            </a:r>
            <a:r>
              <a:rPr lang="en-US" smtClean="0"/>
              <a:t>web-game.</a:t>
            </a:r>
            <a:endParaRPr lang="en-US" dirty="0" smtClean="0"/>
          </a:p>
          <a:p>
            <a:pPr algn="just"/>
            <a:r>
              <a:rPr lang="en-US" dirty="0" smtClean="0"/>
              <a:t>This was a 2 way project to help my skills as it displays my </a:t>
            </a:r>
            <a:r>
              <a:rPr lang="en-US" dirty="0" err="1" smtClean="0"/>
              <a:t>fullstack</a:t>
            </a:r>
            <a:r>
              <a:rPr lang="en-US" dirty="0" smtClean="0"/>
              <a:t>(front-end) skills that I developed through out my course and secondly it made my resume more presentable and portable.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Introduction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75814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457200" y="2743200"/>
            <a:ext cx="8229600" cy="3352800"/>
          </a:xfrm>
        </p:spPr>
        <p:txBody>
          <a:bodyPr/>
          <a:lstStyle/>
          <a:p>
            <a:pPr algn="just"/>
            <a:r>
              <a:rPr lang="en-US" dirty="0" smtClean="0"/>
              <a:t>I divided my project into 3 parts those are as follows:-</a:t>
            </a:r>
          </a:p>
          <a:p>
            <a:pPr algn="just"/>
            <a:endParaRPr lang="en-US" dirty="0"/>
          </a:p>
          <a:p>
            <a:pPr marL="342900" indent="-342900" algn="just">
              <a:buFont typeface="Wingdings" pitchFamily="2" charset="2"/>
              <a:buChar char="q"/>
            </a:pPr>
            <a:r>
              <a:rPr lang="en-US" dirty="0" smtClean="0"/>
              <a:t>Part 1 :- Basic Structure</a:t>
            </a:r>
          </a:p>
          <a:p>
            <a:pPr marL="342900" indent="-342900" algn="just">
              <a:buFont typeface="Wingdings" pitchFamily="2" charset="2"/>
              <a:buChar char="q"/>
            </a:pPr>
            <a:endParaRPr lang="en-US" dirty="0"/>
          </a:p>
          <a:p>
            <a:pPr marL="342900" indent="-342900" algn="just">
              <a:buFont typeface="Wingdings" pitchFamily="2" charset="2"/>
              <a:buChar char="q"/>
            </a:pPr>
            <a:r>
              <a:rPr lang="en-US" dirty="0" smtClean="0"/>
              <a:t>Part 2 :- Body Design</a:t>
            </a:r>
          </a:p>
          <a:p>
            <a:pPr marL="342900" indent="-342900" algn="just">
              <a:buFont typeface="Wingdings" pitchFamily="2" charset="2"/>
              <a:buChar char="q"/>
            </a:pPr>
            <a:endParaRPr lang="en-US" dirty="0"/>
          </a:p>
          <a:p>
            <a:pPr marL="342900" indent="-342900" algn="just">
              <a:buFont typeface="Wingdings" pitchFamily="2" charset="2"/>
              <a:buChar char="q"/>
            </a:pPr>
            <a:r>
              <a:rPr lang="en-US" dirty="0" smtClean="0"/>
              <a:t>Part 3 :- Styling</a:t>
            </a:r>
          </a:p>
          <a:p>
            <a:pPr marL="457200" indent="-457200" algn="just">
              <a:buFont typeface="Wingdings" pitchFamily="2" charset="2"/>
              <a:buChar char="q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CONTENT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24619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457200" y="2590800"/>
            <a:ext cx="8229600" cy="3505200"/>
          </a:xfrm>
        </p:spPr>
        <p:txBody>
          <a:bodyPr/>
          <a:lstStyle/>
          <a:p>
            <a:pPr algn="just"/>
            <a:r>
              <a:rPr lang="en-US" dirty="0" smtClean="0"/>
              <a:t>In this part I searched threw various websites for interesting ideas of design and what to write.</a:t>
            </a:r>
          </a:p>
          <a:p>
            <a:pPr algn="just"/>
            <a:r>
              <a:rPr lang="en-US" dirty="0" smtClean="0"/>
              <a:t>Although ideas for design  were constantly changing as the course processed forward.</a:t>
            </a:r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Here are some of the websites which inspired the most :-</a:t>
            </a:r>
          </a:p>
          <a:p>
            <a:pPr marL="342900" indent="-342900" algn="just">
              <a:buFont typeface="Wingdings" pitchFamily="2" charset="2"/>
              <a:buChar char="q"/>
            </a:pPr>
            <a:r>
              <a:rPr lang="en-US" dirty="0">
                <a:hlinkClick r:id="rId2"/>
              </a:rPr>
              <a:t>https://www.orestisgeorgiou.com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marL="342900" indent="-342900" algn="just">
              <a:buFont typeface="Wingdings" pitchFamily="2" charset="2"/>
              <a:buChar char="q"/>
            </a:pPr>
            <a:r>
              <a:rPr lang="en-US" dirty="0">
                <a:hlinkClick r:id="rId3"/>
              </a:rPr>
              <a:t>https://www.nathanielkoloc.com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marL="342900" indent="-342900" algn="just">
              <a:buFont typeface="Wingdings" pitchFamily="2" charset="2"/>
              <a:buChar char="q"/>
            </a:pPr>
            <a:r>
              <a:rPr lang="en-US" dirty="0">
                <a:hlinkClick r:id="rId4"/>
              </a:rPr>
              <a:t>https://www.amandarachlee.com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pPr algn="just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Part 1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65367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457200" y="2743200"/>
            <a:ext cx="8229600" cy="3352800"/>
          </a:xfrm>
        </p:spPr>
        <p:txBody>
          <a:bodyPr/>
          <a:lstStyle/>
          <a:p>
            <a:pPr algn="just"/>
            <a:r>
              <a:rPr lang="en-US" dirty="0" smtClean="0"/>
              <a:t>In this part I designed the basic body part of my resume. In which I wrote about my self and my skills/achievements.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During this part the only technology I used was HTML5 and the editor I used </a:t>
            </a:r>
            <a:r>
              <a:rPr lang="en-US" dirty="0" err="1" smtClean="0"/>
              <a:t>VScode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Part 2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365667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457200" y="2514600"/>
            <a:ext cx="8229600" cy="3962400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During this part I styled my resume using CSS, JS, and Bootstrap.</a:t>
            </a:r>
          </a:p>
          <a:p>
            <a:pPr algn="just"/>
            <a:r>
              <a:rPr lang="en-US" dirty="0" smtClean="0"/>
              <a:t>With the use of these three I designed by background, added some added my social sites and made my resume more presentable</a:t>
            </a:r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Here is the link of my completed Resume/Project :-</a:t>
            </a:r>
          </a:p>
          <a:p>
            <a:pPr algn="just"/>
            <a:endParaRPr lang="en-US" dirty="0"/>
          </a:p>
          <a:p>
            <a:pPr algn="just"/>
            <a:r>
              <a:rPr lang="en-US" dirty="0">
                <a:hlinkClick r:id="rId2"/>
              </a:rPr>
              <a:t>https://arpan-khandelwal.github.io/RESUME/#/</a:t>
            </a:r>
            <a:r>
              <a:rPr lang="en-US" dirty="0" smtClean="0">
                <a:hlinkClick r:id="rId2"/>
              </a:rPr>
              <a:t>profile</a:t>
            </a:r>
            <a:endParaRPr lang="en-US" dirty="0" smtClean="0"/>
          </a:p>
          <a:p>
            <a:pPr algn="just"/>
            <a:endParaRPr lang="en-US" dirty="0" smtClean="0"/>
          </a:p>
          <a:p>
            <a:pPr lvl="3" algn="just"/>
            <a:r>
              <a:rPr lang="en-US" sz="2000" dirty="0" smtClean="0"/>
              <a:t>		Down below are some screenshots</a:t>
            </a:r>
          </a:p>
          <a:p>
            <a:pPr algn="just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Part 3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418835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ackTie">
  <a:themeElements>
    <a:clrScheme name="BlackTie">
      <a:dk1>
        <a:srgbClr val="000000"/>
      </a:dk1>
      <a:lt1>
        <a:srgbClr val="FFFFFF"/>
      </a:lt1>
      <a:dk2>
        <a:srgbClr val="46464A"/>
      </a:dk2>
      <a:lt2>
        <a:srgbClr val="E3DCCF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BlackTie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BlackTie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20000"/>
              </a:schemeClr>
            </a:gs>
            <a:gs pos="30000">
              <a:schemeClr val="phClr">
                <a:tint val="61000"/>
                <a:satMod val="220000"/>
              </a:schemeClr>
            </a:gs>
            <a:gs pos="45000">
              <a:schemeClr val="phClr">
                <a:tint val="66000"/>
                <a:satMod val="240000"/>
              </a:schemeClr>
            </a:gs>
            <a:gs pos="55000">
              <a:schemeClr val="phClr">
                <a:tint val="66000"/>
                <a:satMod val="220000"/>
              </a:schemeClr>
            </a:gs>
            <a:gs pos="73000">
              <a:schemeClr val="phClr">
                <a:tint val="61000"/>
                <a:satMod val="220000"/>
              </a:schemeClr>
            </a:gs>
            <a:gs pos="100000">
              <a:schemeClr val="phClr">
                <a:tint val="45000"/>
                <a:satMod val="22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  <a:satMod val="110000"/>
              </a:schemeClr>
            </a:gs>
            <a:gs pos="30000">
              <a:schemeClr val="phClr">
                <a:shade val="90000"/>
                <a:satMod val="120000"/>
              </a:schemeClr>
            </a:gs>
            <a:gs pos="45000">
              <a:schemeClr val="phClr">
                <a:shade val="100000"/>
                <a:satMod val="128000"/>
              </a:schemeClr>
            </a:gs>
            <a:gs pos="55000">
              <a:schemeClr val="phClr">
                <a:shade val="100000"/>
                <a:satMod val="128000"/>
              </a:schemeClr>
            </a:gs>
            <a:gs pos="73000">
              <a:schemeClr val="phClr">
                <a:shade val="90000"/>
                <a:satMod val="120000"/>
              </a:schemeClr>
            </a:gs>
            <a:gs pos="100000">
              <a:schemeClr val="phClr">
                <a:shade val="63000"/>
                <a:satMod val="110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190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7150" dist="38100" dir="5400000" algn="br" rotWithShape="0">
              <a:srgbClr val="000000">
                <a:alpha val="5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1800000"/>
            </a:lightRig>
          </a:scene3d>
          <a:sp3d>
            <a:bevelT w="44450" h="31750" prst="coolSlant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20000"/>
              </a:schemeClr>
            </a:duotone>
          </a:blip>
          <a:stretch/>
        </a:blip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30000"/>
                <a:satMod val="255000"/>
              </a:schemeClr>
            </a:gs>
          </a:gsLst>
          <a:path path="circle">
            <a:fillToRect l="50000" t="-80000" r="50000" b="18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</TotalTime>
  <Words>244</Words>
  <Application>Microsoft Office PowerPoint</Application>
  <PresentationFormat>On-screen Show (4:3)</PresentationFormat>
  <Paragraphs>42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BlackTie</vt:lpstr>
      <vt:lpstr>woopy</vt:lpstr>
      <vt:lpstr>Introduction</vt:lpstr>
      <vt:lpstr>CONTENT</vt:lpstr>
      <vt:lpstr>Part 1</vt:lpstr>
      <vt:lpstr>Part 2</vt:lpstr>
      <vt:lpstr>Part 3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RESUME</dc:title>
  <dc:creator>Windows User</dc:creator>
  <cp:lastModifiedBy>Windows User</cp:lastModifiedBy>
  <cp:revision>6</cp:revision>
  <dcterms:created xsi:type="dcterms:W3CDTF">2020-12-07T04:37:35Z</dcterms:created>
  <dcterms:modified xsi:type="dcterms:W3CDTF">2021-04-20T17:00:53Z</dcterms:modified>
</cp:coreProperties>
</file>