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7" r:id="rId3"/>
    <p:sldId id="256" r:id="rId4"/>
    <p:sldId id="261" r:id="rId5"/>
    <p:sldId id="260" r:id="rId6"/>
    <p:sldId id="262" r:id="rId7"/>
    <p:sldId id="263" r:id="rId8"/>
    <p:sldId id="265" r:id="rId9"/>
    <p:sldId id="268" r:id="rId10"/>
    <p:sldId id="264"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A6485-2240-4830-A605-7190B714CB2C}" v="304" dt="2024-07-09T03:41:45.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kokare10@gmail.com" userId="788358c7b5e61557" providerId="LiveId" clId="{0ECA6485-2240-4830-A605-7190B714CB2C}"/>
    <pc:docChg chg="undo custSel addSld delSld modSld sldOrd">
      <pc:chgData name="adityakokare10@gmail.com" userId="788358c7b5e61557" providerId="LiveId" clId="{0ECA6485-2240-4830-A605-7190B714CB2C}" dt="2024-07-09T03:42:17.877" v="4028" actId="14100"/>
      <pc:docMkLst>
        <pc:docMk/>
      </pc:docMkLst>
      <pc:sldChg chg="modSp mod">
        <pc:chgData name="adityakokare10@gmail.com" userId="788358c7b5e61557" providerId="LiveId" clId="{0ECA6485-2240-4830-A605-7190B714CB2C}" dt="2024-07-04T03:25:04.802" v="3755" actId="20577"/>
        <pc:sldMkLst>
          <pc:docMk/>
          <pc:sldMk cId="690760673" sldId="256"/>
        </pc:sldMkLst>
        <pc:spChg chg="mod">
          <ac:chgData name="adityakokare10@gmail.com" userId="788358c7b5e61557" providerId="LiveId" clId="{0ECA6485-2240-4830-A605-7190B714CB2C}" dt="2024-07-04T03:23:15.782" v="3706" actId="1076"/>
          <ac:spMkLst>
            <pc:docMk/>
            <pc:sldMk cId="690760673" sldId="256"/>
            <ac:spMk id="2" creationId="{B20A3990-8386-22AF-F82F-2BA41C8F18F8}"/>
          </ac:spMkLst>
        </pc:spChg>
        <pc:spChg chg="mod">
          <ac:chgData name="adityakokare10@gmail.com" userId="788358c7b5e61557" providerId="LiveId" clId="{0ECA6485-2240-4830-A605-7190B714CB2C}" dt="2024-07-04T03:25:04.802" v="3755" actId="20577"/>
          <ac:spMkLst>
            <pc:docMk/>
            <pc:sldMk cId="690760673" sldId="256"/>
            <ac:spMk id="3" creationId="{4050D7BF-168A-523B-E71A-4EEDED6ED90B}"/>
          </ac:spMkLst>
        </pc:spChg>
      </pc:sldChg>
      <pc:sldChg chg="modSp mod">
        <pc:chgData name="adityakokare10@gmail.com" userId="788358c7b5e61557" providerId="LiveId" clId="{0ECA6485-2240-4830-A605-7190B714CB2C}" dt="2024-07-09T03:28:02.830" v="4017" actId="20577"/>
        <pc:sldMkLst>
          <pc:docMk/>
          <pc:sldMk cId="3512237571" sldId="257"/>
        </pc:sldMkLst>
        <pc:spChg chg="mod">
          <ac:chgData name="adityakokare10@gmail.com" userId="788358c7b5e61557" providerId="LiveId" clId="{0ECA6485-2240-4830-A605-7190B714CB2C}" dt="2024-07-09T03:28:02.830" v="4017" actId="20577"/>
          <ac:spMkLst>
            <pc:docMk/>
            <pc:sldMk cId="3512237571" sldId="257"/>
            <ac:spMk id="5" creationId="{57576927-D1A8-C9C1-A424-C021C3C9C35B}"/>
          </ac:spMkLst>
        </pc:spChg>
      </pc:sldChg>
      <pc:sldChg chg="modSp del mod">
        <pc:chgData name="adityakokare10@gmail.com" userId="788358c7b5e61557" providerId="LiveId" clId="{0ECA6485-2240-4830-A605-7190B714CB2C}" dt="2024-07-09T03:28:24.582" v="4018" actId="2696"/>
        <pc:sldMkLst>
          <pc:docMk/>
          <pc:sldMk cId="238352711" sldId="258"/>
        </pc:sldMkLst>
        <pc:spChg chg="mod">
          <ac:chgData name="adityakokare10@gmail.com" userId="788358c7b5e61557" providerId="LiveId" clId="{0ECA6485-2240-4830-A605-7190B714CB2C}" dt="2024-07-02T08:29:37.750" v="1842" actId="122"/>
          <ac:spMkLst>
            <pc:docMk/>
            <pc:sldMk cId="238352711" sldId="258"/>
            <ac:spMk id="2" creationId="{77D9827B-2BC9-5B95-F000-EC2C3438607F}"/>
          </ac:spMkLst>
        </pc:spChg>
        <pc:spChg chg="mod">
          <ac:chgData name="adityakokare10@gmail.com" userId="788358c7b5e61557" providerId="LiveId" clId="{0ECA6485-2240-4830-A605-7190B714CB2C}" dt="2024-07-02T08:29:29.824" v="1841" actId="14100"/>
          <ac:spMkLst>
            <pc:docMk/>
            <pc:sldMk cId="238352711" sldId="258"/>
            <ac:spMk id="3" creationId="{CD998012-765E-7C5B-9784-4CA3FDA4B25A}"/>
          </ac:spMkLst>
        </pc:spChg>
      </pc:sldChg>
      <pc:sldChg chg="addSp delSp modSp mod">
        <pc:chgData name="adityakokare10@gmail.com" userId="788358c7b5e61557" providerId="LiveId" clId="{0ECA6485-2240-4830-A605-7190B714CB2C}" dt="2024-07-04T03:20:22.274" v="3703" actId="20577"/>
        <pc:sldMkLst>
          <pc:docMk/>
          <pc:sldMk cId="173589329" sldId="259"/>
        </pc:sldMkLst>
        <pc:spChg chg="add mod">
          <ac:chgData name="adityakokare10@gmail.com" userId="788358c7b5e61557" providerId="LiveId" clId="{0ECA6485-2240-4830-A605-7190B714CB2C}" dt="2024-07-01T14:49:44.802" v="376" actId="1076"/>
          <ac:spMkLst>
            <pc:docMk/>
            <pc:sldMk cId="173589329" sldId="259"/>
            <ac:spMk id="3" creationId="{DA666924-C83B-0808-3052-DB89D9F0ECBA}"/>
          </ac:spMkLst>
        </pc:spChg>
        <pc:spChg chg="add mod">
          <ac:chgData name="adityakokare10@gmail.com" userId="788358c7b5e61557" providerId="LiveId" clId="{0ECA6485-2240-4830-A605-7190B714CB2C}" dt="2024-07-04T03:20:22.274" v="3703" actId="20577"/>
          <ac:spMkLst>
            <pc:docMk/>
            <pc:sldMk cId="173589329" sldId="259"/>
            <ac:spMk id="5" creationId="{C4B78904-76ED-BCD0-A547-548D70C143DB}"/>
          </ac:spMkLst>
        </pc:spChg>
        <pc:picChg chg="del mod">
          <ac:chgData name="adityakokare10@gmail.com" userId="788358c7b5e61557" providerId="LiveId" clId="{0ECA6485-2240-4830-A605-7190B714CB2C}" dt="2024-07-01T14:40:35.765" v="18" actId="21"/>
          <ac:picMkLst>
            <pc:docMk/>
            <pc:sldMk cId="173589329" sldId="259"/>
            <ac:picMk id="2" creationId="{5C596A65-88DC-237B-D05E-321BCD04F9E8}"/>
          </ac:picMkLst>
        </pc:picChg>
        <pc:picChg chg="add mod">
          <ac:chgData name="adityakokare10@gmail.com" userId="788358c7b5e61557" providerId="LiveId" clId="{0ECA6485-2240-4830-A605-7190B714CB2C}" dt="2024-07-01T14:49:48.469" v="377" actId="1076"/>
          <ac:picMkLst>
            <pc:docMk/>
            <pc:sldMk cId="173589329" sldId="259"/>
            <ac:picMk id="4" creationId="{EA9E959C-C056-5D1A-6AD4-45763C24BA6B}"/>
          </ac:picMkLst>
        </pc:picChg>
      </pc:sldChg>
      <pc:sldChg chg="addSp delSp modSp mod ord">
        <pc:chgData name="adityakokare10@gmail.com" userId="788358c7b5e61557" providerId="LiveId" clId="{0ECA6485-2240-4830-A605-7190B714CB2C}" dt="2024-07-04T02:59:24.008" v="3387" actId="20577"/>
        <pc:sldMkLst>
          <pc:docMk/>
          <pc:sldMk cId="641338985" sldId="260"/>
        </pc:sldMkLst>
        <pc:spChg chg="add mod">
          <ac:chgData name="adityakokare10@gmail.com" userId="788358c7b5e61557" providerId="LiveId" clId="{0ECA6485-2240-4830-A605-7190B714CB2C}" dt="2024-07-02T09:39:09.519" v="2246" actId="1076"/>
          <ac:spMkLst>
            <pc:docMk/>
            <pc:sldMk cId="641338985" sldId="260"/>
            <ac:spMk id="4" creationId="{784D5922-35BC-37AC-BA32-06C62F38BF86}"/>
          </ac:spMkLst>
        </pc:spChg>
        <pc:spChg chg="add mod">
          <ac:chgData name="adityakokare10@gmail.com" userId="788358c7b5e61557" providerId="LiveId" clId="{0ECA6485-2240-4830-A605-7190B714CB2C}" dt="2024-07-04T02:53:36.379" v="3082"/>
          <ac:spMkLst>
            <pc:docMk/>
            <pc:sldMk cId="641338985" sldId="260"/>
            <ac:spMk id="5" creationId="{559CBF03-FA4A-5A32-0CCF-145D84FFA14E}"/>
          </ac:spMkLst>
        </pc:spChg>
        <pc:spChg chg="add mod">
          <ac:chgData name="adityakokare10@gmail.com" userId="788358c7b5e61557" providerId="LiveId" clId="{0ECA6485-2240-4830-A605-7190B714CB2C}" dt="2024-07-04T02:56:35.003" v="3268" actId="20577"/>
          <ac:spMkLst>
            <pc:docMk/>
            <pc:sldMk cId="641338985" sldId="260"/>
            <ac:spMk id="6" creationId="{34E06552-5C6B-449A-4A06-0B5B935E3985}"/>
          </ac:spMkLst>
        </pc:spChg>
        <pc:spChg chg="add mod">
          <ac:chgData name="adityakokare10@gmail.com" userId="788358c7b5e61557" providerId="LiveId" clId="{0ECA6485-2240-4830-A605-7190B714CB2C}" dt="2024-07-04T02:59:24.008" v="3387" actId="20577"/>
          <ac:spMkLst>
            <pc:docMk/>
            <pc:sldMk cId="641338985" sldId="260"/>
            <ac:spMk id="7" creationId="{E96051E6-DC9E-993F-F893-B44805A11FAF}"/>
          </ac:spMkLst>
        </pc:spChg>
        <pc:spChg chg="add mod">
          <ac:chgData name="adityakokare10@gmail.com" userId="788358c7b5e61557" providerId="LiveId" clId="{0ECA6485-2240-4830-A605-7190B714CB2C}" dt="2024-07-04T02:44:57.917" v="3049" actId="20577"/>
          <ac:spMkLst>
            <pc:docMk/>
            <pc:sldMk cId="641338985" sldId="260"/>
            <ac:spMk id="8" creationId="{C88A202F-0EAB-3611-6887-63230B69CCE8}"/>
          </ac:spMkLst>
        </pc:spChg>
        <pc:picChg chg="del">
          <ac:chgData name="adityakokare10@gmail.com" userId="788358c7b5e61557" providerId="LiveId" clId="{0ECA6485-2240-4830-A605-7190B714CB2C}" dt="2024-07-01T14:31:53.486" v="0" actId="21"/>
          <ac:picMkLst>
            <pc:docMk/>
            <pc:sldMk cId="641338985" sldId="260"/>
            <ac:picMk id="2" creationId="{0AB36331-6BA9-329F-E52B-B6B958B94A43}"/>
          </ac:picMkLst>
        </pc:picChg>
        <pc:picChg chg="add mod">
          <ac:chgData name="adityakokare10@gmail.com" userId="788358c7b5e61557" providerId="LiveId" clId="{0ECA6485-2240-4830-A605-7190B714CB2C}" dt="2024-07-02T09:46:10.171" v="2260" actId="1076"/>
          <ac:picMkLst>
            <pc:docMk/>
            <pc:sldMk cId="641338985" sldId="260"/>
            <ac:picMk id="2" creationId="{29E5BD0D-349F-2CC2-0B07-DAC22E92C0FF}"/>
          </ac:picMkLst>
        </pc:picChg>
        <pc:picChg chg="add del mod">
          <ac:chgData name="adityakokare10@gmail.com" userId="788358c7b5e61557" providerId="LiveId" clId="{0ECA6485-2240-4830-A605-7190B714CB2C}" dt="2024-07-01T14:40:41.228" v="19" actId="21"/>
          <ac:picMkLst>
            <pc:docMk/>
            <pc:sldMk cId="641338985" sldId="260"/>
            <ac:picMk id="3" creationId="{09A4357C-6BF4-0A3E-0A35-BBE462AE61C7}"/>
          </ac:picMkLst>
        </pc:picChg>
        <pc:picChg chg="add mod">
          <ac:chgData name="adityakokare10@gmail.com" userId="788358c7b5e61557" providerId="LiveId" clId="{0ECA6485-2240-4830-A605-7190B714CB2C}" dt="2024-07-02T09:46:21.103" v="2262" actId="1076"/>
          <ac:picMkLst>
            <pc:docMk/>
            <pc:sldMk cId="641338985" sldId="260"/>
            <ac:picMk id="3" creationId="{1C1DD03A-5329-4F88-1E21-6999CC12FD5B}"/>
          </ac:picMkLst>
        </pc:picChg>
        <pc:picChg chg="add">
          <ac:chgData name="adityakokare10@gmail.com" userId="788358c7b5e61557" providerId="LiveId" clId="{0ECA6485-2240-4830-A605-7190B714CB2C}" dt="2024-07-02T09:48:36.761" v="2265"/>
          <ac:picMkLst>
            <pc:docMk/>
            <pc:sldMk cId="641338985" sldId="260"/>
            <ac:picMk id="9" creationId="{92A6B43D-AFB1-03D8-D406-663D38E2B447}"/>
          </ac:picMkLst>
        </pc:picChg>
        <pc:picChg chg="add">
          <ac:chgData name="adityakokare10@gmail.com" userId="788358c7b5e61557" providerId="LiveId" clId="{0ECA6485-2240-4830-A605-7190B714CB2C}" dt="2024-07-02T09:48:56.266" v="2266"/>
          <ac:picMkLst>
            <pc:docMk/>
            <pc:sldMk cId="641338985" sldId="260"/>
            <ac:picMk id="10" creationId="{4AA5E2D5-E9C5-913C-247E-9C32CA041C2F}"/>
          </ac:picMkLst>
        </pc:picChg>
        <pc:picChg chg="add mod">
          <ac:chgData name="adityakokare10@gmail.com" userId="788358c7b5e61557" providerId="LiveId" clId="{0ECA6485-2240-4830-A605-7190B714CB2C}" dt="2024-07-02T09:55:14.817" v="2271" actId="1076"/>
          <ac:picMkLst>
            <pc:docMk/>
            <pc:sldMk cId="641338985" sldId="260"/>
            <ac:picMk id="11" creationId="{EFFAFDFB-7A95-9E39-09FB-630B68B53A69}"/>
          </ac:picMkLst>
        </pc:picChg>
        <pc:picChg chg="add mod">
          <ac:chgData name="adityakokare10@gmail.com" userId="788358c7b5e61557" providerId="LiveId" clId="{0ECA6485-2240-4830-A605-7190B714CB2C}" dt="2024-07-02T09:57:01.419" v="2278" actId="1076"/>
          <ac:picMkLst>
            <pc:docMk/>
            <pc:sldMk cId="641338985" sldId="260"/>
            <ac:picMk id="12" creationId="{1DDC850F-A936-CEB5-8019-7C39CC1392CB}"/>
          </ac:picMkLst>
        </pc:picChg>
      </pc:sldChg>
      <pc:sldChg chg="addSp modSp new mod ord">
        <pc:chgData name="adityakokare10@gmail.com" userId="788358c7b5e61557" providerId="LiveId" clId="{0ECA6485-2240-4830-A605-7190B714CB2C}" dt="2024-07-04T05:45:04.810" v="3925" actId="20577"/>
        <pc:sldMkLst>
          <pc:docMk/>
          <pc:sldMk cId="2460926294" sldId="261"/>
        </pc:sldMkLst>
        <pc:spChg chg="add mod">
          <ac:chgData name="adityakokare10@gmail.com" userId="788358c7b5e61557" providerId="LiveId" clId="{0ECA6485-2240-4830-A605-7190B714CB2C}" dt="2024-07-03T02:33:59.608" v="2330" actId="20577"/>
          <ac:spMkLst>
            <pc:docMk/>
            <pc:sldMk cId="2460926294" sldId="261"/>
            <ac:spMk id="3" creationId="{B48A3AD3-ED7F-61A2-DF27-6CE4F317C962}"/>
          </ac:spMkLst>
        </pc:spChg>
        <pc:spChg chg="add mod">
          <ac:chgData name="adityakokare10@gmail.com" userId="788358c7b5e61557" providerId="LiveId" clId="{0ECA6485-2240-4830-A605-7190B714CB2C}" dt="2024-07-04T05:45:04.810" v="3925" actId="20577"/>
          <ac:spMkLst>
            <pc:docMk/>
            <pc:sldMk cId="2460926294" sldId="261"/>
            <ac:spMk id="5" creationId="{BF320094-5C7D-3A8E-E0AE-8D4C1E05269D}"/>
          </ac:spMkLst>
        </pc:spChg>
      </pc:sldChg>
      <pc:sldChg chg="modSp new del mod">
        <pc:chgData name="adityakokare10@gmail.com" userId="788358c7b5e61557" providerId="LiveId" clId="{0ECA6485-2240-4830-A605-7190B714CB2C}" dt="2024-07-02T04:13:54.050" v="644" actId="2696"/>
        <pc:sldMkLst>
          <pc:docMk/>
          <pc:sldMk cId="92291304" sldId="262"/>
        </pc:sldMkLst>
        <pc:spChg chg="mod">
          <ac:chgData name="adityakokare10@gmail.com" userId="788358c7b5e61557" providerId="LiveId" clId="{0ECA6485-2240-4830-A605-7190B714CB2C}" dt="2024-07-02T04:13:43.693" v="643" actId="20577"/>
          <ac:spMkLst>
            <pc:docMk/>
            <pc:sldMk cId="92291304" sldId="262"/>
            <ac:spMk id="2" creationId="{52823F77-1F63-91FC-60CB-A6F70D123382}"/>
          </ac:spMkLst>
        </pc:spChg>
      </pc:sldChg>
      <pc:sldChg chg="addSp modSp new mod">
        <pc:chgData name="adityakokare10@gmail.com" userId="788358c7b5e61557" providerId="LiveId" clId="{0ECA6485-2240-4830-A605-7190B714CB2C}" dt="2024-07-09T03:42:17.877" v="4028" actId="14100"/>
        <pc:sldMkLst>
          <pc:docMk/>
          <pc:sldMk cId="2597201985" sldId="262"/>
        </pc:sldMkLst>
        <pc:spChg chg="add mod">
          <ac:chgData name="adityakokare10@gmail.com" userId="788358c7b5e61557" providerId="LiveId" clId="{0ECA6485-2240-4830-A605-7190B714CB2C}" dt="2024-07-03T02:38:06.154" v="2338" actId="1076"/>
          <ac:spMkLst>
            <pc:docMk/>
            <pc:sldMk cId="2597201985" sldId="262"/>
            <ac:spMk id="2" creationId="{B005D803-A5BA-8640-C78C-6D3D58084A54}"/>
          </ac:spMkLst>
        </pc:spChg>
        <pc:spChg chg="add mod">
          <ac:chgData name="adityakokare10@gmail.com" userId="788358c7b5e61557" providerId="LiveId" clId="{0ECA6485-2240-4830-A605-7190B714CB2C}" dt="2024-07-04T03:11:40.425" v="3654" actId="255"/>
          <ac:spMkLst>
            <pc:docMk/>
            <pc:sldMk cId="2597201985" sldId="262"/>
            <ac:spMk id="3" creationId="{D77AC538-0401-AEB6-721C-2EA4CFBE4A53}"/>
          </ac:spMkLst>
        </pc:spChg>
        <pc:spChg chg="add mod">
          <ac:chgData name="adityakokare10@gmail.com" userId="788358c7b5e61557" providerId="LiveId" clId="{0ECA6485-2240-4830-A605-7190B714CB2C}" dt="2024-07-04T03:13:33.571" v="3662" actId="1076"/>
          <ac:spMkLst>
            <pc:docMk/>
            <pc:sldMk cId="2597201985" sldId="262"/>
            <ac:spMk id="4" creationId="{CB4D7C3B-9C90-81AA-0454-BC8232D5BFA0}"/>
          </ac:spMkLst>
        </pc:spChg>
        <pc:spChg chg="add mod">
          <ac:chgData name="adityakokare10@gmail.com" userId="788358c7b5e61557" providerId="LiveId" clId="{0ECA6485-2240-4830-A605-7190B714CB2C}" dt="2024-07-04T03:14:31.666" v="3668" actId="1076"/>
          <ac:spMkLst>
            <pc:docMk/>
            <pc:sldMk cId="2597201985" sldId="262"/>
            <ac:spMk id="5" creationId="{8F57363E-8C33-C26D-3C4A-4CCAC74A12B3}"/>
          </ac:spMkLst>
        </pc:spChg>
        <pc:picChg chg="add mod">
          <ac:chgData name="adityakokare10@gmail.com" userId="788358c7b5e61557" providerId="LiveId" clId="{0ECA6485-2240-4830-A605-7190B714CB2C}" dt="2024-07-03T02:37:55.695" v="2337" actId="1076"/>
          <ac:picMkLst>
            <pc:docMk/>
            <pc:sldMk cId="2597201985" sldId="262"/>
            <ac:picMk id="6" creationId="{3C67D6FA-C31A-022E-4726-0FD867080374}"/>
          </ac:picMkLst>
        </pc:picChg>
        <pc:picChg chg="add mod">
          <ac:chgData name="adityakokare10@gmail.com" userId="788358c7b5e61557" providerId="LiveId" clId="{0ECA6485-2240-4830-A605-7190B714CB2C}" dt="2024-07-04T03:13:24.089" v="3661" actId="1076"/>
          <ac:picMkLst>
            <pc:docMk/>
            <pc:sldMk cId="2597201985" sldId="262"/>
            <ac:picMk id="7" creationId="{5FAFFB2B-3320-86BA-3864-DEC5E47B38A0}"/>
          </ac:picMkLst>
        </pc:picChg>
        <pc:picChg chg="add mod">
          <ac:chgData name="adityakokare10@gmail.com" userId="788358c7b5e61557" providerId="LiveId" clId="{0ECA6485-2240-4830-A605-7190B714CB2C}" dt="2024-07-04T03:14:23.949" v="3667" actId="1076"/>
          <ac:picMkLst>
            <pc:docMk/>
            <pc:sldMk cId="2597201985" sldId="262"/>
            <ac:picMk id="8" creationId="{CB54D46A-54B2-6A19-E3A6-88940BC5FC6F}"/>
          </ac:picMkLst>
        </pc:picChg>
        <pc:picChg chg="add mod">
          <ac:chgData name="adityakokare10@gmail.com" userId="788358c7b5e61557" providerId="LiveId" clId="{0ECA6485-2240-4830-A605-7190B714CB2C}" dt="2024-07-09T03:42:17.877" v="4028" actId="14100"/>
          <ac:picMkLst>
            <pc:docMk/>
            <pc:sldMk cId="2597201985" sldId="262"/>
            <ac:picMk id="9" creationId="{0B03E80E-1172-3D22-1F36-B7A7B6FB0AA0}"/>
          </ac:picMkLst>
        </pc:picChg>
      </pc:sldChg>
      <pc:sldChg chg="addSp delSp modSp new mod">
        <pc:chgData name="adityakokare10@gmail.com" userId="788358c7b5e61557" providerId="LiveId" clId="{0ECA6485-2240-4830-A605-7190B714CB2C}" dt="2024-07-04T02:34:54.786" v="3028" actId="20577"/>
        <pc:sldMkLst>
          <pc:docMk/>
          <pc:sldMk cId="1677080992" sldId="263"/>
        </pc:sldMkLst>
        <pc:spChg chg="add mod">
          <ac:chgData name="adityakokare10@gmail.com" userId="788358c7b5e61557" providerId="LiveId" clId="{0ECA6485-2240-4830-A605-7190B714CB2C}" dt="2024-07-02T04:39:38.409" v="919" actId="1076"/>
          <ac:spMkLst>
            <pc:docMk/>
            <pc:sldMk cId="1677080992" sldId="263"/>
            <ac:spMk id="2" creationId="{0D58A86D-FDBE-1935-884A-A1F9E38BAF7B}"/>
          </ac:spMkLst>
        </pc:spChg>
        <pc:spChg chg="add mod">
          <ac:chgData name="adityakokare10@gmail.com" userId="788358c7b5e61557" providerId="LiveId" clId="{0ECA6485-2240-4830-A605-7190B714CB2C}" dt="2024-07-04T02:03:01.782" v="2965" actId="1076"/>
          <ac:spMkLst>
            <pc:docMk/>
            <pc:sldMk cId="1677080992" sldId="263"/>
            <ac:spMk id="3" creationId="{2C6A4903-C358-1B8F-C9A6-26D874F969EE}"/>
          </ac:spMkLst>
        </pc:spChg>
        <pc:spChg chg="add del">
          <ac:chgData name="adityakokare10@gmail.com" userId="788358c7b5e61557" providerId="LiveId" clId="{0ECA6485-2240-4830-A605-7190B714CB2C}" dt="2024-07-02T05:11:57.009" v="1256" actId="22"/>
          <ac:spMkLst>
            <pc:docMk/>
            <pc:sldMk cId="1677080992" sldId="263"/>
            <ac:spMk id="10" creationId="{A6B8D86C-5DB4-6988-9406-A788862754DE}"/>
          </ac:spMkLst>
        </pc:spChg>
        <pc:spChg chg="add mod">
          <ac:chgData name="adityakokare10@gmail.com" userId="788358c7b5e61557" providerId="LiveId" clId="{0ECA6485-2240-4830-A605-7190B714CB2C}" dt="2024-07-04T02:21:01.277" v="2997" actId="20577"/>
          <ac:spMkLst>
            <pc:docMk/>
            <pc:sldMk cId="1677080992" sldId="263"/>
            <ac:spMk id="11" creationId="{FBCB8225-214F-73CD-1867-4D6A4CFF9395}"/>
          </ac:spMkLst>
        </pc:spChg>
        <pc:spChg chg="add mod">
          <ac:chgData name="adityakokare10@gmail.com" userId="788358c7b5e61557" providerId="LiveId" clId="{0ECA6485-2240-4830-A605-7190B714CB2C}" dt="2024-07-02T05:24:14.204" v="1324" actId="20577"/>
          <ac:spMkLst>
            <pc:docMk/>
            <pc:sldMk cId="1677080992" sldId="263"/>
            <ac:spMk id="12" creationId="{F05A17D1-6B99-40ED-530B-56B1FCA9D918}"/>
          </ac:spMkLst>
        </pc:spChg>
        <pc:spChg chg="add mod">
          <ac:chgData name="adityakokare10@gmail.com" userId="788358c7b5e61557" providerId="LiveId" clId="{0ECA6485-2240-4830-A605-7190B714CB2C}" dt="2024-07-02T05:24:20.141" v="1330" actId="20577"/>
          <ac:spMkLst>
            <pc:docMk/>
            <pc:sldMk cId="1677080992" sldId="263"/>
            <ac:spMk id="13" creationId="{F7971C0C-3EC6-5C1F-5C88-AC8BD2F6D1DA}"/>
          </ac:spMkLst>
        </pc:spChg>
        <pc:spChg chg="add mod">
          <ac:chgData name="adityakokare10@gmail.com" userId="788358c7b5e61557" providerId="LiveId" clId="{0ECA6485-2240-4830-A605-7190B714CB2C}" dt="2024-07-04T02:34:54.786" v="3028" actId="20577"/>
          <ac:spMkLst>
            <pc:docMk/>
            <pc:sldMk cId="1677080992" sldId="263"/>
            <ac:spMk id="14" creationId="{549D25C3-E2A6-D1E3-6BC9-B672ADC35FDB}"/>
          </ac:spMkLst>
        </pc:spChg>
        <pc:spChg chg="add del mod">
          <ac:chgData name="adityakokare10@gmail.com" userId="788358c7b5e61557" providerId="LiveId" clId="{0ECA6485-2240-4830-A605-7190B714CB2C}" dt="2024-07-02T05:33:03.059" v="1344"/>
          <ac:spMkLst>
            <pc:docMk/>
            <pc:sldMk cId="1677080992" sldId="263"/>
            <ac:spMk id="15" creationId="{8868571E-C8C6-B0D1-9CF1-A456EFC9FCCC}"/>
          </ac:spMkLst>
        </pc:spChg>
        <pc:spChg chg="add mod">
          <ac:chgData name="adityakokare10@gmail.com" userId="788358c7b5e61557" providerId="LiveId" clId="{0ECA6485-2240-4830-A605-7190B714CB2C}" dt="2024-07-02T05:34:05.040" v="1355" actId="20577"/>
          <ac:spMkLst>
            <pc:docMk/>
            <pc:sldMk cId="1677080992" sldId="263"/>
            <ac:spMk id="16" creationId="{E5FB858F-36D3-C153-73E1-2710AA4193C4}"/>
          </ac:spMkLst>
        </pc:spChg>
        <pc:picChg chg="add mod">
          <ac:chgData name="adityakokare10@gmail.com" userId="788358c7b5e61557" providerId="LiveId" clId="{0ECA6485-2240-4830-A605-7190B714CB2C}" dt="2024-07-04T02:04:28.732" v="2973" actId="1076"/>
          <ac:picMkLst>
            <pc:docMk/>
            <pc:sldMk cId="1677080992" sldId="263"/>
            <ac:picMk id="4" creationId="{F73AF3F5-C3CF-024E-32A8-605CB97847C6}"/>
          </ac:picMkLst>
        </pc:picChg>
        <pc:picChg chg="add mod">
          <ac:chgData name="adityakokare10@gmail.com" userId="788358c7b5e61557" providerId="LiveId" clId="{0ECA6485-2240-4830-A605-7190B714CB2C}" dt="2024-07-04T02:04:13.724" v="2971" actId="1076"/>
          <ac:picMkLst>
            <pc:docMk/>
            <pc:sldMk cId="1677080992" sldId="263"/>
            <ac:picMk id="5" creationId="{42CE4CB2-C3B8-9D2A-7D3A-A06E4BEBCE4D}"/>
          </ac:picMkLst>
        </pc:picChg>
        <pc:picChg chg="add mod">
          <ac:chgData name="adityakokare10@gmail.com" userId="788358c7b5e61557" providerId="LiveId" clId="{0ECA6485-2240-4830-A605-7190B714CB2C}" dt="2024-07-04T02:03:55.950" v="2969" actId="1076"/>
          <ac:picMkLst>
            <pc:docMk/>
            <pc:sldMk cId="1677080992" sldId="263"/>
            <ac:picMk id="6" creationId="{E90200ED-ED0A-E6D2-0D95-ED5DBCFEEE4F}"/>
          </ac:picMkLst>
        </pc:picChg>
        <pc:picChg chg="add mod">
          <ac:chgData name="adityakokare10@gmail.com" userId="788358c7b5e61557" providerId="LiveId" clId="{0ECA6485-2240-4830-A605-7190B714CB2C}" dt="2024-07-04T02:03:40.506" v="2968" actId="1076"/>
          <ac:picMkLst>
            <pc:docMk/>
            <pc:sldMk cId="1677080992" sldId="263"/>
            <ac:picMk id="7" creationId="{82F005F6-A34F-3CD2-CC90-2519104F207B}"/>
          </ac:picMkLst>
        </pc:picChg>
        <pc:picChg chg="add mod">
          <ac:chgData name="adityakokare10@gmail.com" userId="788358c7b5e61557" providerId="LiveId" clId="{0ECA6485-2240-4830-A605-7190B714CB2C}" dt="2024-07-04T02:04:06.621" v="2970" actId="1076"/>
          <ac:picMkLst>
            <pc:docMk/>
            <pc:sldMk cId="1677080992" sldId="263"/>
            <ac:picMk id="8" creationId="{4DD66C66-ECE5-2B90-928F-12D96394966A}"/>
          </ac:picMkLst>
        </pc:picChg>
      </pc:sldChg>
      <pc:sldChg chg="addSp delSp modSp new mod">
        <pc:chgData name="adityakokare10@gmail.com" userId="788358c7b5e61557" providerId="LiveId" clId="{0ECA6485-2240-4830-A605-7190B714CB2C}" dt="2024-07-03T02:49:55.165" v="2420" actId="20577"/>
        <pc:sldMkLst>
          <pc:docMk/>
          <pc:sldMk cId="852318610" sldId="264"/>
        </pc:sldMkLst>
        <pc:spChg chg="add del mod">
          <ac:chgData name="adityakokare10@gmail.com" userId="788358c7b5e61557" providerId="LiveId" clId="{0ECA6485-2240-4830-A605-7190B714CB2C}" dt="2024-07-02T05:46:25.651" v="1399"/>
          <ac:spMkLst>
            <pc:docMk/>
            <pc:sldMk cId="852318610" sldId="264"/>
            <ac:spMk id="2" creationId="{EF91590B-63F4-2D2B-388B-1FE7991C6CB9}"/>
          </ac:spMkLst>
        </pc:spChg>
        <pc:spChg chg="add mod">
          <ac:chgData name="adityakokare10@gmail.com" userId="788358c7b5e61557" providerId="LiveId" clId="{0ECA6485-2240-4830-A605-7190B714CB2C}" dt="2024-07-02T08:15:05.156" v="1712" actId="20577"/>
          <ac:spMkLst>
            <pc:docMk/>
            <pc:sldMk cId="852318610" sldId="264"/>
            <ac:spMk id="4" creationId="{BF8AF9FC-D385-FA55-4F84-90605DA7EFC4}"/>
          </ac:spMkLst>
        </pc:spChg>
        <pc:spChg chg="add del mod">
          <ac:chgData name="adityakokare10@gmail.com" userId="788358c7b5e61557" providerId="LiveId" clId="{0ECA6485-2240-4830-A605-7190B714CB2C}" dt="2024-07-02T05:53:14.986" v="1443"/>
          <ac:spMkLst>
            <pc:docMk/>
            <pc:sldMk cId="852318610" sldId="264"/>
            <ac:spMk id="6" creationId="{C18560E2-01D4-7EBF-63F7-3E5AD719A062}"/>
          </ac:spMkLst>
        </pc:spChg>
        <pc:spChg chg="add del mod">
          <ac:chgData name="adityakokare10@gmail.com" userId="788358c7b5e61557" providerId="LiveId" clId="{0ECA6485-2240-4830-A605-7190B714CB2C}" dt="2024-07-02T05:53:14.986" v="1445"/>
          <ac:spMkLst>
            <pc:docMk/>
            <pc:sldMk cId="852318610" sldId="264"/>
            <ac:spMk id="8" creationId="{1E7AE698-EC6C-387E-4A55-62932E40028C}"/>
          </ac:spMkLst>
        </pc:spChg>
        <pc:spChg chg="add del mod">
          <ac:chgData name="adityakokare10@gmail.com" userId="788358c7b5e61557" providerId="LiveId" clId="{0ECA6485-2240-4830-A605-7190B714CB2C}" dt="2024-07-02T05:53:14.986" v="1447"/>
          <ac:spMkLst>
            <pc:docMk/>
            <pc:sldMk cId="852318610" sldId="264"/>
            <ac:spMk id="10" creationId="{69958B56-3B78-8EE0-64AB-F3DF42D0C096}"/>
          </ac:spMkLst>
        </pc:spChg>
        <pc:spChg chg="add del mod">
          <ac:chgData name="adityakokare10@gmail.com" userId="788358c7b5e61557" providerId="LiveId" clId="{0ECA6485-2240-4830-A605-7190B714CB2C}" dt="2024-07-02T05:53:14.986" v="1449"/>
          <ac:spMkLst>
            <pc:docMk/>
            <pc:sldMk cId="852318610" sldId="264"/>
            <ac:spMk id="12" creationId="{B1EDF34B-FEEE-94FF-16B1-161C5EEB9696}"/>
          </ac:spMkLst>
        </pc:spChg>
        <pc:spChg chg="add del mod">
          <ac:chgData name="adityakokare10@gmail.com" userId="788358c7b5e61557" providerId="LiveId" clId="{0ECA6485-2240-4830-A605-7190B714CB2C}" dt="2024-07-02T05:53:14.986" v="1451"/>
          <ac:spMkLst>
            <pc:docMk/>
            <pc:sldMk cId="852318610" sldId="264"/>
            <ac:spMk id="14" creationId="{8C8D8E88-9FF1-1F57-C4A5-AEDC22DA3317}"/>
          </ac:spMkLst>
        </pc:spChg>
        <pc:spChg chg="add del mod">
          <ac:chgData name="adityakokare10@gmail.com" userId="788358c7b5e61557" providerId="LiveId" clId="{0ECA6485-2240-4830-A605-7190B714CB2C}" dt="2024-07-02T05:53:14.986" v="1453"/>
          <ac:spMkLst>
            <pc:docMk/>
            <pc:sldMk cId="852318610" sldId="264"/>
            <ac:spMk id="16" creationId="{A7AEAD1F-8832-9155-7285-90F1A1E9BE32}"/>
          </ac:spMkLst>
        </pc:spChg>
        <pc:spChg chg="add del mod">
          <ac:chgData name="adityakokare10@gmail.com" userId="788358c7b5e61557" providerId="LiveId" clId="{0ECA6485-2240-4830-A605-7190B714CB2C}" dt="2024-07-02T05:53:14.995" v="1455"/>
          <ac:spMkLst>
            <pc:docMk/>
            <pc:sldMk cId="852318610" sldId="264"/>
            <ac:spMk id="18" creationId="{0BB6C933-3F50-B3AA-F02F-5A2A220588C2}"/>
          </ac:spMkLst>
        </pc:spChg>
        <pc:spChg chg="add mod">
          <ac:chgData name="adityakokare10@gmail.com" userId="788358c7b5e61557" providerId="LiveId" clId="{0ECA6485-2240-4830-A605-7190B714CB2C}" dt="2024-07-03T02:49:55.165" v="2420" actId="20577"/>
          <ac:spMkLst>
            <pc:docMk/>
            <pc:sldMk cId="852318610" sldId="264"/>
            <ac:spMk id="19" creationId="{8F0D4A58-6FDA-F46A-F24F-0C2028AFB06D}"/>
          </ac:spMkLst>
        </pc:spChg>
      </pc:sldChg>
      <pc:sldChg chg="addSp modSp new mod">
        <pc:chgData name="adityakokare10@gmail.com" userId="788358c7b5e61557" providerId="LiveId" clId="{0ECA6485-2240-4830-A605-7190B714CB2C}" dt="2024-07-04T06:12:47.033" v="3947" actId="20577"/>
        <pc:sldMkLst>
          <pc:docMk/>
          <pc:sldMk cId="2026179212" sldId="265"/>
        </pc:sldMkLst>
        <pc:spChg chg="add mod">
          <ac:chgData name="adityakokare10@gmail.com" userId="788358c7b5e61557" providerId="LiveId" clId="{0ECA6485-2240-4830-A605-7190B714CB2C}" dt="2024-07-04T06:12:47.033" v="3947" actId="20577"/>
          <ac:spMkLst>
            <pc:docMk/>
            <pc:sldMk cId="2026179212" sldId="265"/>
            <ac:spMk id="2" creationId="{904E523D-F3EA-60A9-54E5-1E9D6BD35052}"/>
          </ac:spMkLst>
        </pc:spChg>
        <pc:spChg chg="add mod">
          <ac:chgData name="adityakokare10@gmail.com" userId="788358c7b5e61557" providerId="LiveId" clId="{0ECA6485-2240-4830-A605-7190B714CB2C}" dt="2024-07-02T08:27:52.929" v="1838" actId="1076"/>
          <ac:spMkLst>
            <pc:docMk/>
            <pc:sldMk cId="2026179212" sldId="265"/>
            <ac:spMk id="3" creationId="{4CB4B738-058D-857E-4E10-DAAFE9CB046B}"/>
          </ac:spMkLst>
        </pc:spChg>
        <pc:spChg chg="add mod">
          <ac:chgData name="adityakokare10@gmail.com" userId="788358c7b5e61557" providerId="LiveId" clId="{0ECA6485-2240-4830-A605-7190B714CB2C}" dt="2024-07-03T07:02:16.238" v="2464" actId="20577"/>
          <ac:spMkLst>
            <pc:docMk/>
            <pc:sldMk cId="2026179212" sldId="265"/>
            <ac:spMk id="4" creationId="{6D801DC8-1D02-4C8B-159E-2EDF5A27FA14}"/>
          </ac:spMkLst>
        </pc:spChg>
        <pc:spChg chg="add mod">
          <ac:chgData name="adityakokare10@gmail.com" userId="788358c7b5e61557" providerId="LiveId" clId="{0ECA6485-2240-4830-A605-7190B714CB2C}" dt="2024-07-03T07:09:43.636" v="2528" actId="1076"/>
          <ac:spMkLst>
            <pc:docMk/>
            <pc:sldMk cId="2026179212" sldId="265"/>
            <ac:spMk id="5" creationId="{16C1F3DE-A25B-659B-749F-9559C99F019E}"/>
          </ac:spMkLst>
        </pc:spChg>
        <pc:spChg chg="add mod">
          <ac:chgData name="adityakokare10@gmail.com" userId="788358c7b5e61557" providerId="LiveId" clId="{0ECA6485-2240-4830-A605-7190B714CB2C}" dt="2024-07-03T07:29:42.486" v="2758" actId="14100"/>
          <ac:spMkLst>
            <pc:docMk/>
            <pc:sldMk cId="2026179212" sldId="265"/>
            <ac:spMk id="6" creationId="{7214BDAA-E8BE-250F-219C-1CDCDC468CF0}"/>
          </ac:spMkLst>
        </pc:spChg>
      </pc:sldChg>
      <pc:sldChg chg="addSp modSp new mod ord">
        <pc:chgData name="adityakokare10@gmail.com" userId="788358c7b5e61557" providerId="LiveId" clId="{0ECA6485-2240-4830-A605-7190B714CB2C}" dt="2024-07-03T02:32:42.286" v="2304" actId="115"/>
        <pc:sldMkLst>
          <pc:docMk/>
          <pc:sldMk cId="530841046" sldId="266"/>
        </pc:sldMkLst>
        <pc:spChg chg="add mod">
          <ac:chgData name="adityakokare10@gmail.com" userId="788358c7b5e61557" providerId="LiveId" clId="{0ECA6485-2240-4830-A605-7190B714CB2C}" dt="2024-07-03T02:32:42.286" v="2304" actId="115"/>
          <ac:spMkLst>
            <pc:docMk/>
            <pc:sldMk cId="530841046" sldId="266"/>
            <ac:spMk id="2" creationId="{118DDDD6-3CB5-3B2B-9829-99A3CE03C69A}"/>
          </ac:spMkLst>
        </pc:spChg>
      </pc:sldChg>
      <pc:sldChg chg="addSp modSp new mod">
        <pc:chgData name="adityakokare10@gmail.com" userId="788358c7b5e61557" providerId="LiveId" clId="{0ECA6485-2240-4830-A605-7190B714CB2C}" dt="2024-07-03T06:43:16.815" v="2448" actId="115"/>
        <pc:sldMkLst>
          <pc:docMk/>
          <pc:sldMk cId="2410962626" sldId="267"/>
        </pc:sldMkLst>
        <pc:spChg chg="add mod">
          <ac:chgData name="adityakokare10@gmail.com" userId="788358c7b5e61557" providerId="LiveId" clId="{0ECA6485-2240-4830-A605-7190B714CB2C}" dt="2024-07-03T06:43:16.815" v="2448" actId="115"/>
          <ac:spMkLst>
            <pc:docMk/>
            <pc:sldMk cId="2410962626" sldId="267"/>
            <ac:spMk id="2" creationId="{99E946C8-74CA-AC34-8C75-14CFADBBDD2F}"/>
          </ac:spMkLst>
        </pc:spChg>
      </pc:sldChg>
      <pc:sldChg chg="addSp modSp new mod">
        <pc:chgData name="adityakokare10@gmail.com" userId="788358c7b5e61557" providerId="LiveId" clId="{0ECA6485-2240-4830-A605-7190B714CB2C}" dt="2024-07-04T06:21:37.775" v="3997" actId="14100"/>
        <pc:sldMkLst>
          <pc:docMk/>
          <pc:sldMk cId="1136192583" sldId="268"/>
        </pc:sldMkLst>
        <pc:spChg chg="add mod">
          <ac:chgData name="adityakokare10@gmail.com" userId="788358c7b5e61557" providerId="LiveId" clId="{0ECA6485-2240-4830-A605-7190B714CB2C}" dt="2024-07-03T07:32:06.930" v="2778" actId="113"/>
          <ac:spMkLst>
            <pc:docMk/>
            <pc:sldMk cId="1136192583" sldId="268"/>
            <ac:spMk id="2" creationId="{ED573C74-7D31-6DA3-DEA4-3C017A577F13}"/>
          </ac:spMkLst>
        </pc:spChg>
        <pc:spChg chg="add mod">
          <ac:chgData name="adityakokare10@gmail.com" userId="788358c7b5e61557" providerId="LiveId" clId="{0ECA6485-2240-4830-A605-7190B714CB2C}" dt="2024-07-04T06:21:37.775" v="3997" actId="14100"/>
          <ac:spMkLst>
            <pc:docMk/>
            <pc:sldMk cId="1136192583" sldId="268"/>
            <ac:spMk id="4" creationId="{1E02C632-1CCF-298A-79BE-905B08DFBC83}"/>
          </ac:spMkLst>
        </pc:spChg>
        <pc:picChg chg="add mod">
          <ac:chgData name="adityakokare10@gmail.com" userId="788358c7b5e61557" providerId="LiveId" clId="{0ECA6485-2240-4830-A605-7190B714CB2C}" dt="2024-07-04T06:21:05.216" v="3982" actId="14100"/>
          <ac:picMkLst>
            <pc:docMk/>
            <pc:sldMk cId="1136192583" sldId="268"/>
            <ac:picMk id="3" creationId="{FF7574C2-3D56-31A1-CB81-9E22E294FBB4}"/>
          </ac:picMkLst>
        </pc:picChg>
      </pc:sldChg>
    </pc:docChg>
  </pc:docChgLst>
  <pc:docChgLst>
    <pc:chgData name="kuldeepkokare2001@gmail.com" userId="8c7c9977e5225d16" providerId="LiveId" clId="{C3FF9954-24D4-3C49-933E-574A71A25A93}"/>
    <pc:docChg chg="modSld">
      <pc:chgData name="kuldeepkokare2001@gmail.com" userId="8c7c9977e5225d16" providerId="LiveId" clId="{C3FF9954-24D4-3C49-933E-574A71A25A93}" dt="2024-07-03T08:20:05.154" v="3" actId="20577"/>
      <pc:docMkLst>
        <pc:docMk/>
      </pc:docMkLst>
      <pc:sldChg chg="modSp">
        <pc:chgData name="kuldeepkokare2001@gmail.com" userId="8c7c9977e5225d16" providerId="LiveId" clId="{C3FF9954-24D4-3C49-933E-574A71A25A93}" dt="2024-07-03T08:20:05.154" v="3" actId="20577"/>
        <pc:sldMkLst>
          <pc:docMk/>
          <pc:sldMk cId="852318610" sldId="264"/>
        </pc:sldMkLst>
        <pc:spChg chg="mod">
          <ac:chgData name="kuldeepkokare2001@gmail.com" userId="8c7c9977e5225d16" providerId="LiveId" clId="{C3FF9954-24D4-3C49-933E-574A71A25A93}" dt="2024-07-03T08:20:05.154" v="3" actId="20577"/>
          <ac:spMkLst>
            <pc:docMk/>
            <pc:sldMk cId="852318610" sldId="264"/>
            <ac:spMk id="4" creationId="{BF8AF9FC-D385-FA55-4F84-90605DA7EFC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DDDD6-3CB5-3B2B-9829-99A3CE03C69A}"/>
              </a:ext>
            </a:extLst>
          </p:cNvPr>
          <p:cNvSpPr txBox="1"/>
          <p:nvPr/>
        </p:nvSpPr>
        <p:spPr>
          <a:xfrm>
            <a:off x="2521974" y="2644170"/>
            <a:ext cx="7148052" cy="1569660"/>
          </a:xfrm>
          <a:prstGeom prst="rect">
            <a:avLst/>
          </a:prstGeom>
          <a:noFill/>
        </p:spPr>
        <p:txBody>
          <a:bodyPr wrap="square" rtlCol="0">
            <a:spAutoFit/>
          </a:bodyPr>
          <a:lstStyle/>
          <a:p>
            <a:r>
              <a:rPr lang="en-US" sz="9600" b="1" u="sng">
                <a:latin typeface="Times New Roman" panose="02020603050405020304" pitchFamily="18" charset="0"/>
                <a:cs typeface="Times New Roman" panose="02020603050405020304" pitchFamily="18" charset="0"/>
              </a:rPr>
              <a:t>WELCOME</a:t>
            </a:r>
            <a:endParaRPr lang="en-IN" sz="9600" b="1"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84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8AF9FC-D385-FA55-4F84-90605DA7EFC4}"/>
              </a:ext>
            </a:extLst>
          </p:cNvPr>
          <p:cNvSpPr txBox="1"/>
          <p:nvPr/>
        </p:nvSpPr>
        <p:spPr>
          <a:xfrm>
            <a:off x="2078354" y="363974"/>
            <a:ext cx="8353671" cy="1200329"/>
          </a:xfrm>
          <a:prstGeom prst="rect">
            <a:avLst/>
          </a:prstGeom>
          <a:noFill/>
        </p:spPr>
        <p:txBody>
          <a:bodyPr wrap="square">
            <a:spAutoFit/>
          </a:bodyPr>
          <a:lstStyle/>
          <a:p>
            <a:r>
              <a:rPr lang="en-US" sz="3600" b="1">
                <a:latin typeface="Times New Roman" panose="02020603050405020304" pitchFamily="18" charset="0"/>
                <a:cs typeface="Times New Roman" panose="02020603050405020304" pitchFamily="18" charset="0"/>
              </a:rPr>
              <a:t>Jobs for AWS Certified Professionals &amp; </a:t>
            </a:r>
            <a:r>
              <a:rPr lang="en-IN" sz="3600" b="1">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there Salaries/Anum</a:t>
            </a:r>
            <a:endParaRPr lang="en-IN" sz="36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F0D4A58-6FDA-F46A-F24F-0C2028AFB06D}"/>
              </a:ext>
            </a:extLst>
          </p:cNvPr>
          <p:cNvSpPr txBox="1"/>
          <p:nvPr/>
        </p:nvSpPr>
        <p:spPr>
          <a:xfrm>
            <a:off x="1630986" y="1747360"/>
            <a:ext cx="9066511" cy="5016758"/>
          </a:xfrm>
          <a:prstGeom prst="rect">
            <a:avLst/>
          </a:prstGeom>
          <a:noFill/>
        </p:spPr>
        <p:txBody>
          <a:bodyPr wrap="square" rtlCol="0">
            <a:spAutoFit/>
          </a:bodyPr>
          <a:lstStyle/>
          <a:p>
            <a:pPr marL="457200" indent="-457200">
              <a:buFont typeface="Wingdings" panose="05000000000000000000" pitchFamily="2" charset="2"/>
              <a:buChar char="q"/>
            </a:pPr>
            <a:r>
              <a:rPr lang="en-IN" sz="3200">
                <a:latin typeface="Times New Roman" panose="02020603050405020304" pitchFamily="18" charset="0"/>
                <a:cs typeface="Times New Roman" panose="02020603050405020304" pitchFamily="18" charset="0"/>
              </a:rPr>
              <a:t>Cloud Architect (1,40,000 - 2,00,000)</a:t>
            </a:r>
          </a:p>
          <a:p>
            <a:pPr marL="457200" indent="-457200">
              <a:buFont typeface="Wingdings" panose="05000000000000000000" pitchFamily="2" charset="2"/>
              <a:buChar char="q"/>
            </a:pPr>
            <a:endParaRPr lang="en-IN" sz="32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3200">
                <a:latin typeface="Times New Roman" panose="02020603050405020304" pitchFamily="18" charset="0"/>
                <a:cs typeface="Times New Roman" panose="02020603050405020304" pitchFamily="18" charset="0"/>
              </a:rPr>
              <a:t>Cloud Engineer (4,75,000 - 7,50,000)</a:t>
            </a:r>
          </a:p>
          <a:p>
            <a:pPr marL="457200" indent="-457200">
              <a:buFont typeface="Wingdings" panose="05000000000000000000" pitchFamily="2" charset="2"/>
              <a:buChar char="q"/>
            </a:pPr>
            <a:endParaRPr lang="en-IN" sz="32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3200">
                <a:latin typeface="Times New Roman" panose="02020603050405020304" pitchFamily="18" charset="0"/>
                <a:cs typeface="Times New Roman" panose="02020603050405020304" pitchFamily="18" charset="0"/>
              </a:rPr>
              <a:t>Cloud Security Engineer (4,50,000 - 10,50,000)</a:t>
            </a:r>
          </a:p>
          <a:p>
            <a:pPr marL="457200" indent="-457200">
              <a:buFont typeface="Wingdings" panose="05000000000000000000" pitchFamily="2" charset="2"/>
              <a:buChar char="q"/>
            </a:pPr>
            <a:endParaRPr lang="en-IN" sz="32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3200">
                <a:latin typeface="Times New Roman" panose="02020603050405020304" pitchFamily="18" charset="0"/>
                <a:cs typeface="Times New Roman" panose="02020603050405020304" pitchFamily="18" charset="0"/>
              </a:rPr>
              <a:t>Cloud Developer (6,50,000 - 17,00,000)</a:t>
            </a:r>
          </a:p>
          <a:p>
            <a:pPr marL="457200" indent="-457200">
              <a:buFont typeface="Wingdings" panose="05000000000000000000" pitchFamily="2" charset="2"/>
              <a:buChar char="q"/>
            </a:pPr>
            <a:endParaRPr lang="en-IN" sz="32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3200">
                <a:latin typeface="Times New Roman" panose="02020603050405020304" pitchFamily="18" charset="0"/>
                <a:cs typeface="Times New Roman" panose="02020603050405020304" pitchFamily="18" charset="0"/>
              </a:rPr>
              <a:t>Network Engineer (5,50,000)</a:t>
            </a:r>
          </a:p>
          <a:p>
            <a:endParaRPr lang="en-IN" sz="3200"/>
          </a:p>
        </p:txBody>
      </p:sp>
    </p:spTree>
    <p:extLst>
      <p:ext uri="{BB962C8B-B14F-4D97-AF65-F5344CB8AC3E}">
        <p14:creationId xmlns:p14="http://schemas.microsoft.com/office/powerpoint/2010/main" val="85231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66924-C83B-0808-3052-DB89D9F0ECBA}"/>
              </a:ext>
            </a:extLst>
          </p:cNvPr>
          <p:cNvSpPr txBox="1"/>
          <p:nvPr/>
        </p:nvSpPr>
        <p:spPr>
          <a:xfrm>
            <a:off x="1223962" y="0"/>
            <a:ext cx="9850436" cy="1569660"/>
          </a:xfrm>
          <a:prstGeom prst="rect">
            <a:avLst/>
          </a:prstGeom>
          <a:noFill/>
        </p:spPr>
        <p:txBody>
          <a:bodyPr wrap="square" rtlCol="0">
            <a:spAutoFit/>
          </a:bodyPr>
          <a:lstStyle/>
          <a:p>
            <a:r>
              <a:rPr lang="en-US" sz="3200" b="1">
                <a:latin typeface="Times New Roman" panose="02020603050405020304" pitchFamily="18" charset="0"/>
                <a:ea typeface="Barlow" pitchFamily="34" charset="-122"/>
                <a:cs typeface="Times New Roman" panose="02020603050405020304" pitchFamily="18" charset="0"/>
              </a:rPr>
              <a:t>Jobs in the Market (using graphs and comparing to other technologies)</a:t>
            </a:r>
            <a:endParaRPr lang="en-US" sz="3200">
              <a:latin typeface="Times New Roman" panose="02020603050405020304" pitchFamily="18" charset="0"/>
              <a:cs typeface="Times New Roman" panose="02020603050405020304" pitchFamily="18" charset="0"/>
            </a:endParaRPr>
          </a:p>
          <a:p>
            <a:endParaRPr lang="en-IN"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9E959C-C056-5D1A-6AD4-45763C24BA6B}"/>
              </a:ext>
            </a:extLst>
          </p:cNvPr>
          <p:cNvPicPr>
            <a:picLocks noChangeAspect="1"/>
          </p:cNvPicPr>
          <p:nvPr/>
        </p:nvPicPr>
        <p:blipFill>
          <a:blip r:embed="rId2"/>
          <a:stretch>
            <a:fillRect/>
          </a:stretch>
        </p:blipFill>
        <p:spPr>
          <a:xfrm>
            <a:off x="2428937" y="1151960"/>
            <a:ext cx="7334124" cy="4249280"/>
          </a:xfrm>
          <a:prstGeom prst="rect">
            <a:avLst/>
          </a:prstGeom>
        </p:spPr>
      </p:pic>
      <p:sp>
        <p:nvSpPr>
          <p:cNvPr id="5" name="TextBox 4">
            <a:extLst>
              <a:ext uri="{FF2B5EF4-FFF2-40B4-BE49-F238E27FC236}">
                <a16:creationId xmlns:a16="http://schemas.microsoft.com/office/drawing/2014/main" id="{C4B78904-76ED-BCD0-A547-548D70C143DB}"/>
              </a:ext>
            </a:extLst>
          </p:cNvPr>
          <p:cNvSpPr txBox="1"/>
          <p:nvPr/>
        </p:nvSpPr>
        <p:spPr>
          <a:xfrm>
            <a:off x="1117600" y="5534561"/>
            <a:ext cx="10200640" cy="1323439"/>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          Now in 2024, AWS maintains its stronghold in the cloud market, capturing a significant share of the global cloud computing revenue. With an estimated market share of over 33%, AWS continues to outpace its competitors, solidifying its position as the leading cloud service provider worldwide.</a:t>
            </a:r>
            <a:endParaRPr lang="en-IN"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8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E946C8-74CA-AC34-8C75-14CFADBBDD2F}"/>
              </a:ext>
            </a:extLst>
          </p:cNvPr>
          <p:cNvSpPr txBox="1"/>
          <p:nvPr/>
        </p:nvSpPr>
        <p:spPr>
          <a:xfrm>
            <a:off x="3308555" y="2705725"/>
            <a:ext cx="5574890" cy="1446550"/>
          </a:xfrm>
          <a:prstGeom prst="rect">
            <a:avLst/>
          </a:prstGeom>
          <a:noFill/>
        </p:spPr>
        <p:txBody>
          <a:bodyPr wrap="square" rtlCol="0">
            <a:spAutoFit/>
          </a:bodyPr>
          <a:lstStyle/>
          <a:p>
            <a:pPr algn="ctr"/>
            <a:r>
              <a:rPr lang="en-US" sz="8800" u="sng">
                <a:latin typeface="Times New Roman" panose="02020603050405020304" pitchFamily="18" charset="0"/>
                <a:cs typeface="Times New Roman" panose="02020603050405020304" pitchFamily="18" charset="0"/>
              </a:rPr>
              <a:t>Thank You</a:t>
            </a:r>
            <a:endParaRPr lang="en-IN" sz="8800"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6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AD488-B22D-CE90-D0E8-705D3EDFA3D8}"/>
              </a:ext>
            </a:extLst>
          </p:cNvPr>
          <p:cNvPicPr>
            <a:picLocks noChangeAspect="1"/>
          </p:cNvPicPr>
          <p:nvPr/>
        </p:nvPicPr>
        <p:blipFill>
          <a:blip r:embed="rId2"/>
          <a:stretch>
            <a:fillRect/>
          </a:stretch>
        </p:blipFill>
        <p:spPr>
          <a:xfrm>
            <a:off x="691480" y="0"/>
            <a:ext cx="9589839" cy="3682303"/>
          </a:xfrm>
          <a:prstGeom prst="rect">
            <a:avLst/>
          </a:prstGeom>
        </p:spPr>
      </p:pic>
      <p:sp>
        <p:nvSpPr>
          <p:cNvPr id="3" name="TextBox 2">
            <a:extLst>
              <a:ext uri="{FF2B5EF4-FFF2-40B4-BE49-F238E27FC236}">
                <a16:creationId xmlns:a16="http://schemas.microsoft.com/office/drawing/2014/main" id="{326513EF-AD5D-1058-7BBD-046AFC14B1C4}"/>
              </a:ext>
            </a:extLst>
          </p:cNvPr>
          <p:cNvSpPr txBox="1"/>
          <p:nvPr/>
        </p:nvSpPr>
        <p:spPr>
          <a:xfrm>
            <a:off x="3618271" y="3682303"/>
            <a:ext cx="6331974" cy="1015663"/>
          </a:xfrm>
          <a:prstGeom prst="rect">
            <a:avLst/>
          </a:prstGeom>
          <a:noFill/>
        </p:spPr>
        <p:txBody>
          <a:bodyPr wrap="square" rtlCol="0">
            <a:spAutoFit/>
          </a:bodyPr>
          <a:lstStyle/>
          <a:p>
            <a:r>
              <a:rPr lang="en-US" sz="6000" b="1">
                <a:solidFill>
                  <a:schemeClr val="bg1">
                    <a:lumMod val="95000"/>
                    <a:lumOff val="5000"/>
                  </a:schemeClr>
                </a:solidFill>
                <a:latin typeface="Times New Roman" panose="02020603050405020304" pitchFamily="18" charset="0"/>
                <a:cs typeface="Times New Roman" panose="02020603050405020304" pitchFamily="18" charset="0"/>
              </a:rPr>
              <a:t>Cloud</a:t>
            </a:r>
            <a:r>
              <a:rPr lang="en-US" sz="6000">
                <a:solidFill>
                  <a:schemeClr val="bg1">
                    <a:lumMod val="95000"/>
                    <a:lumOff val="5000"/>
                  </a:schemeClr>
                </a:solidFill>
                <a:latin typeface="Times New Roman" panose="02020603050405020304" pitchFamily="18" charset="0"/>
                <a:cs typeface="Times New Roman" panose="02020603050405020304" pitchFamily="18" charset="0"/>
              </a:rPr>
              <a:t> </a:t>
            </a:r>
            <a:r>
              <a:rPr lang="en-US" sz="6000" b="1">
                <a:solidFill>
                  <a:schemeClr val="bg1">
                    <a:lumMod val="95000"/>
                    <a:lumOff val="5000"/>
                  </a:schemeClr>
                </a:solidFill>
                <a:latin typeface="Times New Roman" panose="02020603050405020304" pitchFamily="18" charset="0"/>
                <a:cs typeface="Times New Roman" panose="02020603050405020304" pitchFamily="18" charset="0"/>
              </a:rPr>
              <a:t>Computing</a:t>
            </a:r>
            <a:endParaRPr lang="en-IN" sz="6000" b="1">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8B2CA2-C139-01DF-A3DB-EBAC0A76E374}"/>
              </a:ext>
            </a:extLst>
          </p:cNvPr>
          <p:cNvPicPr>
            <a:picLocks noChangeAspect="1"/>
          </p:cNvPicPr>
          <p:nvPr/>
        </p:nvPicPr>
        <p:blipFill>
          <a:blip r:embed="rId3"/>
          <a:stretch>
            <a:fillRect/>
          </a:stretch>
        </p:blipFill>
        <p:spPr>
          <a:xfrm>
            <a:off x="589936" y="3500283"/>
            <a:ext cx="2907125" cy="1946787"/>
          </a:xfrm>
          <a:prstGeom prst="rect">
            <a:avLst/>
          </a:prstGeom>
        </p:spPr>
      </p:pic>
      <p:sp>
        <p:nvSpPr>
          <p:cNvPr id="5" name="TextBox 4">
            <a:extLst>
              <a:ext uri="{FF2B5EF4-FFF2-40B4-BE49-F238E27FC236}">
                <a16:creationId xmlns:a16="http://schemas.microsoft.com/office/drawing/2014/main" id="{57576927-D1A8-C9C1-A424-C021C3C9C35B}"/>
              </a:ext>
            </a:extLst>
          </p:cNvPr>
          <p:cNvSpPr txBox="1"/>
          <p:nvPr/>
        </p:nvSpPr>
        <p:spPr>
          <a:xfrm>
            <a:off x="4101689" y="4769956"/>
            <a:ext cx="7883834" cy="2739211"/>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Invented By</a:t>
            </a:r>
          </a:p>
          <a:p>
            <a:r>
              <a:rPr lang="en-IN" sz="2800" dirty="0">
                <a:latin typeface="Times New Roman" panose="02020603050405020304" pitchFamily="18" charset="0"/>
                <a:ea typeface="Montserrat"/>
                <a:cs typeface="Times New Roman" panose="02020603050405020304" pitchFamily="18" charset="0"/>
              </a:rPr>
              <a:t>Andy Jassy  (</a:t>
            </a:r>
            <a:r>
              <a:rPr lang="en-IN" sz="2800" dirty="0">
                <a:latin typeface="Times New Roman" panose="02020603050405020304" pitchFamily="18" charset="0"/>
                <a:cs typeface="Times New Roman" panose="02020603050405020304" pitchFamily="18" charset="0"/>
              </a:rPr>
              <a:t>Officially launched in 2006</a:t>
            </a:r>
            <a:r>
              <a:rPr lang="en-IN" sz="2800" dirty="0">
                <a:latin typeface="Times New Roman" panose="02020603050405020304" pitchFamily="18" charset="0"/>
                <a:ea typeface="Montserrat"/>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Kuldeep </a:t>
            </a:r>
            <a:r>
              <a:rPr lang="en-US" sz="2400" dirty="0" err="1">
                <a:latin typeface="Times New Roman" panose="02020603050405020304" pitchFamily="18" charset="0"/>
                <a:cs typeface="Times New Roman" panose="02020603050405020304" pitchFamily="18" charset="0"/>
              </a:rPr>
              <a:t>Kokare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B.Tech</a:t>
            </a:r>
            <a:r>
              <a:rPr lang="en-US" sz="2400" dirty="0">
                <a:latin typeface="Times New Roman" panose="02020603050405020304" pitchFamily="18" charset="0"/>
                <a:cs typeface="Times New Roman" panose="02020603050405020304" pitchFamily="18" charset="0"/>
              </a:rPr>
              <a:t> Biotechnology)</a:t>
            </a:r>
          </a:p>
          <a:p>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23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3990-8386-22AF-F82F-2BA41C8F18F8}"/>
              </a:ext>
            </a:extLst>
          </p:cNvPr>
          <p:cNvSpPr>
            <a:spLocks noGrp="1"/>
          </p:cNvSpPr>
          <p:nvPr>
            <p:ph type="ctrTitle"/>
          </p:nvPr>
        </p:nvSpPr>
        <p:spPr>
          <a:xfrm>
            <a:off x="1876424" y="0"/>
            <a:ext cx="8791575" cy="990917"/>
          </a:xfrm>
        </p:spPr>
        <p:txBody>
          <a:bodyPr/>
          <a:lstStyle/>
          <a:p>
            <a:pPr algn="ctr"/>
            <a:r>
              <a:rPr lang="en-US" b="1">
                <a:latin typeface="Times New Roman" panose="02020603050405020304" pitchFamily="18" charset="0"/>
                <a:cs typeface="Times New Roman" panose="02020603050405020304" pitchFamily="18" charset="0"/>
              </a:rPr>
              <a:t>CONTENTS</a:t>
            </a:r>
            <a:endParaRPr lang="en-IN"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50D7BF-168A-523B-E71A-4EEDED6ED90B}"/>
              </a:ext>
            </a:extLst>
          </p:cNvPr>
          <p:cNvSpPr>
            <a:spLocks noGrp="1"/>
          </p:cNvSpPr>
          <p:nvPr>
            <p:ph type="subTitle" idx="1"/>
          </p:nvPr>
        </p:nvSpPr>
        <p:spPr>
          <a:xfrm>
            <a:off x="1876424" y="1115060"/>
            <a:ext cx="8791575" cy="5468620"/>
          </a:xfrm>
        </p:spPr>
        <p:txBody>
          <a:bodyPr>
            <a:normAutofit fontScale="85000" lnSpcReduction="20000"/>
          </a:bodyPr>
          <a:lstStyle/>
          <a:p>
            <a:pPr marL="457200" indent="-457200">
              <a:buFont typeface="Wingdings" panose="05000000000000000000" pitchFamily="2" charset="2"/>
              <a:buChar char="Ø"/>
            </a:pPr>
            <a:r>
              <a:rPr lang="en-US" sz="2800" cap="none">
                <a:solidFill>
                  <a:schemeClr val="tx1"/>
                </a:solidFill>
                <a:latin typeface="Times New Roman" panose="02020603050405020304" pitchFamily="18" charset="0"/>
                <a:cs typeface="Times New Roman" panose="02020603050405020304" pitchFamily="18" charset="0"/>
              </a:rPr>
              <a:t>Introduction</a:t>
            </a:r>
          </a:p>
          <a:p>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B</a:t>
            </a:r>
            <a:r>
              <a:rPr lang="en-US" sz="2800" cap="none">
                <a:solidFill>
                  <a:schemeClr val="tx1"/>
                </a:solidFill>
                <a:latin typeface="Times New Roman" panose="02020603050405020304" pitchFamily="18" charset="0"/>
                <a:cs typeface="Times New Roman" panose="02020603050405020304" pitchFamily="18" charset="0"/>
              </a:rPr>
              <a:t>enefits</a:t>
            </a:r>
            <a:r>
              <a:rPr lang="en-US" sz="2800">
                <a:solidFill>
                  <a:schemeClr val="tx1"/>
                </a:solidFill>
                <a:latin typeface="Times New Roman" panose="02020603050405020304" pitchFamily="18" charset="0"/>
                <a:cs typeface="Times New Roman" panose="02020603050405020304" pitchFamily="18" charset="0"/>
              </a:rPr>
              <a:t> </a:t>
            </a:r>
            <a:r>
              <a:rPr lang="en-US" sz="2800" cap="none">
                <a:solidFill>
                  <a:schemeClr val="tx1"/>
                </a:solidFill>
                <a:latin typeface="Times New Roman" panose="02020603050405020304" pitchFamily="18" charset="0"/>
                <a:cs typeface="Times New Roman" panose="02020603050405020304" pitchFamily="18" charset="0"/>
              </a:rPr>
              <a:t>of</a:t>
            </a:r>
            <a:r>
              <a:rPr lang="en-US" sz="2800">
                <a:solidFill>
                  <a:schemeClr val="tx1"/>
                </a:solidFill>
                <a:latin typeface="Times New Roman" panose="02020603050405020304" pitchFamily="18" charset="0"/>
                <a:cs typeface="Times New Roman" panose="02020603050405020304" pitchFamily="18" charset="0"/>
              </a:rPr>
              <a:t> C</a:t>
            </a:r>
            <a:r>
              <a:rPr lang="en-US" sz="2800" cap="none">
                <a:solidFill>
                  <a:schemeClr val="tx1"/>
                </a:solidFill>
                <a:latin typeface="Times New Roman" panose="02020603050405020304" pitchFamily="18" charset="0"/>
                <a:cs typeface="Times New Roman" panose="02020603050405020304" pitchFamily="18" charset="0"/>
              </a:rPr>
              <a:t>loud</a:t>
            </a:r>
            <a:r>
              <a:rPr lang="en-US" sz="2800">
                <a:solidFill>
                  <a:schemeClr val="tx1"/>
                </a:solidFill>
                <a:latin typeface="Times New Roman" panose="02020603050405020304" pitchFamily="18" charset="0"/>
                <a:cs typeface="Times New Roman" panose="02020603050405020304" pitchFamily="18" charset="0"/>
              </a:rPr>
              <a:t> </a:t>
            </a:r>
            <a:r>
              <a:rPr lang="en-US" sz="2800" cap="none">
                <a:solidFill>
                  <a:schemeClr val="tx1"/>
                </a:solidFill>
                <a:latin typeface="Times New Roman" panose="02020603050405020304" pitchFamily="18" charset="0"/>
                <a:cs typeface="Times New Roman" panose="02020603050405020304" pitchFamily="18" charset="0"/>
              </a:rPr>
              <a:t>Computing</a:t>
            </a:r>
            <a:endParaRPr lang="en-US" sz="28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cap="none">
                <a:solidFill>
                  <a:schemeClr val="tx1"/>
                </a:solidFill>
                <a:latin typeface="Times New Roman" panose="02020603050405020304" pitchFamily="18" charset="0"/>
                <a:cs typeface="Times New Roman" panose="02020603050405020304" pitchFamily="18" charset="0"/>
              </a:rPr>
              <a:t>Types of </a:t>
            </a:r>
            <a:r>
              <a:rPr lang="en-US" sz="2800">
                <a:solidFill>
                  <a:schemeClr val="tx1"/>
                </a:solidFill>
                <a:latin typeface="Times New Roman" panose="02020603050405020304" pitchFamily="18" charset="0"/>
                <a:cs typeface="Times New Roman" panose="02020603050405020304" pitchFamily="18" charset="0"/>
              </a:rPr>
              <a:t>c</a:t>
            </a:r>
            <a:r>
              <a:rPr lang="en-US" sz="2800" cap="none">
                <a:solidFill>
                  <a:schemeClr val="tx1"/>
                </a:solidFill>
                <a:latin typeface="Times New Roman" panose="02020603050405020304" pitchFamily="18" charset="0"/>
                <a:cs typeface="Times New Roman" panose="02020603050405020304" pitchFamily="18" charset="0"/>
              </a:rPr>
              <a:t>loud</a:t>
            </a:r>
            <a:r>
              <a:rPr lang="en-US" sz="2800">
                <a:solidFill>
                  <a:schemeClr val="tx1"/>
                </a:solidFill>
                <a:latin typeface="Times New Roman" panose="02020603050405020304" pitchFamily="18" charset="0"/>
                <a:cs typeface="Times New Roman" panose="02020603050405020304" pitchFamily="18" charset="0"/>
              </a:rPr>
              <a:t> </a:t>
            </a:r>
            <a:r>
              <a:rPr lang="en-US" sz="2800" cap="none">
                <a:solidFill>
                  <a:schemeClr val="tx1"/>
                </a:solidFill>
                <a:latin typeface="Times New Roman" panose="02020603050405020304" pitchFamily="18" charset="0"/>
                <a:cs typeface="Times New Roman" panose="02020603050405020304" pitchFamily="18" charset="0"/>
              </a:rPr>
              <a:t>Computing</a:t>
            </a:r>
            <a:endParaRPr lang="en-US" sz="28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AWS K</a:t>
            </a:r>
            <a:r>
              <a:rPr lang="en-US" sz="2800" cap="none">
                <a:solidFill>
                  <a:schemeClr val="tx1"/>
                </a:solidFill>
                <a:latin typeface="Times New Roman" panose="02020603050405020304" pitchFamily="18" charset="0"/>
                <a:cs typeface="Times New Roman" panose="02020603050405020304" pitchFamily="18" charset="0"/>
              </a:rPr>
              <a:t>ey </a:t>
            </a:r>
            <a:r>
              <a:rPr lang="en-US" sz="2800">
                <a:solidFill>
                  <a:schemeClr val="tx1"/>
                </a:solidFill>
                <a:latin typeface="Times New Roman" panose="02020603050405020304" pitchFamily="18" charset="0"/>
                <a:cs typeface="Times New Roman" panose="02020603050405020304" pitchFamily="18" charset="0"/>
              </a:rPr>
              <a:t>S</a:t>
            </a:r>
            <a:r>
              <a:rPr lang="en-US" sz="2800" cap="none">
                <a:solidFill>
                  <a:schemeClr val="tx1"/>
                </a:solidFill>
                <a:latin typeface="Times New Roman" panose="02020603050405020304" pitchFamily="18" charset="0"/>
                <a:cs typeface="Times New Roman" panose="02020603050405020304" pitchFamily="18" charset="0"/>
              </a:rPr>
              <a:t>ervice</a:t>
            </a:r>
            <a:r>
              <a:rPr lang="en-US" sz="2800">
                <a:solidFill>
                  <a:schemeClr val="tx1"/>
                </a:solidFill>
                <a:latin typeface="Times New Roman" panose="02020603050405020304" pitchFamily="18" charset="0"/>
                <a:cs typeface="Times New Roman" panose="02020603050405020304" pitchFamily="18" charset="0"/>
              </a:rPr>
              <a:t> </a:t>
            </a:r>
            <a:r>
              <a:rPr lang="en-US" sz="2800" cap="none">
                <a:solidFill>
                  <a:schemeClr val="tx1"/>
                </a:solidFill>
                <a:latin typeface="Times New Roman" panose="02020603050405020304" pitchFamily="18" charset="0"/>
                <a:cs typeface="Times New Roman" panose="02020603050405020304" pitchFamily="18" charset="0"/>
              </a:rPr>
              <a:t>Areas </a:t>
            </a: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cap="none">
                <a:solidFill>
                  <a:schemeClr val="tx1"/>
                </a:solidFill>
                <a:latin typeface="Times New Roman" panose="02020603050405020304" pitchFamily="18" charset="0"/>
                <a:cs typeface="Times New Roman" panose="02020603050405020304" pitchFamily="18" charset="0"/>
              </a:rPr>
              <a:t>Jobs for AWS Certified Professionals</a:t>
            </a: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cap="none">
                <a:solidFill>
                  <a:schemeClr val="tx1"/>
                </a:solidFill>
                <a:latin typeface="Times New Roman" panose="02020603050405020304" pitchFamily="18" charset="0"/>
                <a:cs typeface="Times New Roman" panose="02020603050405020304" pitchFamily="18" charset="0"/>
              </a:rPr>
              <a:t> Cloud Infrastructure Market Share </a:t>
            </a: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endParaRPr lang="en-IN" sz="28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cap="none">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6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A3AD3-ED7F-61A2-DF27-6CE4F317C962}"/>
              </a:ext>
            </a:extLst>
          </p:cNvPr>
          <p:cNvSpPr txBox="1"/>
          <p:nvPr/>
        </p:nvSpPr>
        <p:spPr>
          <a:xfrm>
            <a:off x="1148080" y="394176"/>
            <a:ext cx="9926320" cy="2554545"/>
          </a:xfrm>
          <a:prstGeom prst="rect">
            <a:avLst/>
          </a:prstGeom>
          <a:noFill/>
        </p:spPr>
        <p:txBody>
          <a:bodyPr wrap="square">
            <a:spAutoFit/>
          </a:bodyPr>
          <a:lstStyle/>
          <a:p>
            <a:pPr algn="ctr"/>
            <a:r>
              <a:rPr lang="en-IN" sz="4000" b="1">
                <a:latin typeface="Times New Roman" panose="02020603050405020304" pitchFamily="18" charset="0"/>
                <a:cs typeface="Times New Roman" panose="02020603050405020304" pitchFamily="18" charset="0"/>
              </a:rPr>
              <a:t>Introduction to AWS (Cloud Computing)</a:t>
            </a:r>
          </a:p>
          <a:p>
            <a:pPr algn="ctr"/>
            <a:endParaRPr lang="en-IN" sz="2400" b="1">
              <a:latin typeface="Times New Roman" panose="02020603050405020304" pitchFamily="18" charset="0"/>
              <a:cs typeface="Times New Roman" panose="02020603050405020304" pitchFamily="18" charset="0"/>
            </a:endParaRPr>
          </a:p>
          <a:p>
            <a:pPr algn="ctr"/>
            <a:endParaRPr lang="en-IN" sz="2400" b="1">
              <a:latin typeface="Times New Roman" panose="02020603050405020304" pitchFamily="18" charset="0"/>
              <a:cs typeface="Times New Roman" panose="02020603050405020304" pitchFamily="18" charset="0"/>
            </a:endParaRPr>
          </a:p>
          <a:p>
            <a:r>
              <a:rPr lang="en-IN" sz="2400">
                <a:latin typeface="Times New Roman" panose="02020603050405020304" pitchFamily="18" charset="0"/>
                <a:cs typeface="Times New Roman" panose="02020603050405020304" pitchFamily="18" charset="0"/>
              </a:rPr>
              <a:t>              Amazon Web Services (AWS) is a comprehensive cloud computing platform provided by Amazon. It offers scalable solutions for compute, storage, databases, analytics, and more.</a:t>
            </a:r>
          </a:p>
        </p:txBody>
      </p:sp>
      <p:sp>
        <p:nvSpPr>
          <p:cNvPr id="5" name="TextBox 4">
            <a:extLst>
              <a:ext uri="{FF2B5EF4-FFF2-40B4-BE49-F238E27FC236}">
                <a16:creationId xmlns:a16="http://schemas.microsoft.com/office/drawing/2014/main" id="{BF320094-5C7D-3A8E-E0AE-8D4C1E05269D}"/>
              </a:ext>
            </a:extLst>
          </p:cNvPr>
          <p:cNvSpPr txBox="1"/>
          <p:nvPr/>
        </p:nvSpPr>
        <p:spPr>
          <a:xfrm>
            <a:off x="1148080" y="3303677"/>
            <a:ext cx="9682480" cy="2308324"/>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              Cloud computing is Internet-based computing, whereby shared resources, software, and information are provided to computers and other devices on demand. Instead of buying, owning, and maintaining physical centers and servers, you can access technology services, such as computing power, storage, and databases, on an as-needed basis from a cloud provider like Amazon Web Services (AWS).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92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4D5922-35BC-37AC-BA32-06C62F38BF86}"/>
              </a:ext>
            </a:extLst>
          </p:cNvPr>
          <p:cNvSpPr txBox="1"/>
          <p:nvPr/>
        </p:nvSpPr>
        <p:spPr>
          <a:xfrm>
            <a:off x="1354721" y="0"/>
            <a:ext cx="8656320" cy="646331"/>
          </a:xfrm>
          <a:prstGeom prst="rect">
            <a:avLst/>
          </a:prstGeom>
          <a:noFill/>
        </p:spPr>
        <p:txBody>
          <a:bodyPr wrap="square" rtlCol="0">
            <a:spAutoFit/>
          </a:bodyPr>
          <a:lstStyle/>
          <a:p>
            <a:pPr algn="ctr"/>
            <a:r>
              <a:rPr lang="en-IN" sz="3600" b="1">
                <a:latin typeface="Times New Roman" panose="02020603050405020304" pitchFamily="18" charset="0"/>
                <a:cs typeface="Times New Roman" panose="02020603050405020304" pitchFamily="18" charset="0"/>
              </a:rPr>
              <a:t>Benefits of cloud computing</a:t>
            </a:r>
          </a:p>
        </p:txBody>
      </p:sp>
      <p:sp>
        <p:nvSpPr>
          <p:cNvPr id="5" name="TextBox 4">
            <a:extLst>
              <a:ext uri="{FF2B5EF4-FFF2-40B4-BE49-F238E27FC236}">
                <a16:creationId xmlns:a16="http://schemas.microsoft.com/office/drawing/2014/main" id="{559CBF03-FA4A-5A32-0CCF-145D84FFA14E}"/>
              </a:ext>
            </a:extLst>
          </p:cNvPr>
          <p:cNvSpPr txBox="1"/>
          <p:nvPr/>
        </p:nvSpPr>
        <p:spPr>
          <a:xfrm>
            <a:off x="253508" y="2241352"/>
            <a:ext cx="2804160" cy="2677656"/>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Agility</a:t>
            </a:r>
          </a:p>
          <a:p>
            <a:pPr algn="ctr"/>
            <a:endParaRPr lang="en-US"/>
          </a:p>
          <a:p>
            <a:r>
              <a:rPr lang="en-US">
                <a:latin typeface="Times New Roman" panose="02020603050405020304" pitchFamily="18" charset="0"/>
                <a:cs typeface="Times New Roman" panose="02020603050405020304" pitchFamily="18" charset="0"/>
              </a:rPr>
              <a:t>         The cloud gives you easy access to developing, testing rapidly, and launching applications that bring business growth in this fast and constantly changing IT environment.</a:t>
            </a:r>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E06552-5C6B-449A-4A06-0B5B935E3985}"/>
              </a:ext>
            </a:extLst>
          </p:cNvPr>
          <p:cNvSpPr txBox="1"/>
          <p:nvPr/>
        </p:nvSpPr>
        <p:spPr>
          <a:xfrm>
            <a:off x="3057668" y="2241352"/>
            <a:ext cx="2682240" cy="3508653"/>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Flexibility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With cloud computing, you have Flexibility to scale your IT resources up or down to meet sudden spikes in demand. You can scale these resources up or down to instantly grow and shrink capacity as your business needs change.</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6051E6-DC9E-993F-F893-B44805A11FAF}"/>
              </a:ext>
            </a:extLst>
          </p:cNvPr>
          <p:cNvSpPr txBox="1"/>
          <p:nvPr/>
        </p:nvSpPr>
        <p:spPr>
          <a:xfrm>
            <a:off x="5824957" y="2241352"/>
            <a:ext cx="2529840" cy="2677656"/>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Cost savings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The cloud allows you to trade fixed expenses (such as data centers and physical servers) for variable expenses, and only pay for IT as you consume it. </a:t>
            </a:r>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88A202F-0EAB-3611-6887-63230B69CCE8}"/>
              </a:ext>
            </a:extLst>
          </p:cNvPr>
          <p:cNvSpPr txBox="1"/>
          <p:nvPr/>
        </p:nvSpPr>
        <p:spPr>
          <a:xfrm>
            <a:off x="8892130" y="2241352"/>
            <a:ext cx="2686993" cy="3600986"/>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   Deploy globally</a:t>
            </a:r>
          </a:p>
          <a:p>
            <a:endParaRPr lang="en-US" sz="2400"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With the cloud, you can expand to new geographic regions and deploy globally in minutes. For example, AWS has infrastructure all over the world, so you can deploy your application in multiple physical locations with just a few clicks. </a:t>
            </a:r>
            <a:endParaRPr lang="en-IN">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9E5BD0D-349F-2CC2-0B07-DAC22E92C0FF}"/>
              </a:ext>
            </a:extLst>
          </p:cNvPr>
          <p:cNvPicPr>
            <a:picLocks noChangeAspect="1"/>
          </p:cNvPicPr>
          <p:nvPr/>
        </p:nvPicPr>
        <p:blipFill>
          <a:blip r:embed="rId2"/>
          <a:stretch>
            <a:fillRect/>
          </a:stretch>
        </p:blipFill>
        <p:spPr>
          <a:xfrm>
            <a:off x="612877" y="832550"/>
            <a:ext cx="2359742" cy="1661652"/>
          </a:xfrm>
          <a:prstGeom prst="rect">
            <a:avLst/>
          </a:prstGeom>
        </p:spPr>
      </p:pic>
      <p:pic>
        <p:nvPicPr>
          <p:cNvPr id="3" name="Picture 2">
            <a:extLst>
              <a:ext uri="{FF2B5EF4-FFF2-40B4-BE49-F238E27FC236}">
                <a16:creationId xmlns:a16="http://schemas.microsoft.com/office/drawing/2014/main" id="{1C1DD03A-5329-4F88-1E21-6999CC12FD5B}"/>
              </a:ext>
            </a:extLst>
          </p:cNvPr>
          <p:cNvPicPr>
            <a:picLocks noChangeAspect="1"/>
          </p:cNvPicPr>
          <p:nvPr/>
        </p:nvPicPr>
        <p:blipFill>
          <a:blip r:embed="rId3"/>
          <a:stretch>
            <a:fillRect/>
          </a:stretch>
        </p:blipFill>
        <p:spPr>
          <a:xfrm>
            <a:off x="3714381" y="832550"/>
            <a:ext cx="1368814" cy="1368814"/>
          </a:xfrm>
          <a:prstGeom prst="rect">
            <a:avLst/>
          </a:prstGeom>
        </p:spPr>
      </p:pic>
      <p:pic>
        <p:nvPicPr>
          <p:cNvPr id="11" name="Picture 10">
            <a:extLst>
              <a:ext uri="{FF2B5EF4-FFF2-40B4-BE49-F238E27FC236}">
                <a16:creationId xmlns:a16="http://schemas.microsoft.com/office/drawing/2014/main" id="{EFFAFDFB-7A95-9E39-09FB-630B68B53A69}"/>
              </a:ext>
            </a:extLst>
          </p:cNvPr>
          <p:cNvPicPr>
            <a:picLocks noChangeAspect="1"/>
          </p:cNvPicPr>
          <p:nvPr/>
        </p:nvPicPr>
        <p:blipFill>
          <a:blip r:embed="rId4"/>
          <a:stretch>
            <a:fillRect/>
          </a:stretch>
        </p:blipFill>
        <p:spPr>
          <a:xfrm>
            <a:off x="6362290" y="872538"/>
            <a:ext cx="1368814" cy="1368814"/>
          </a:xfrm>
          <a:prstGeom prst="rect">
            <a:avLst/>
          </a:prstGeom>
        </p:spPr>
      </p:pic>
      <p:pic>
        <p:nvPicPr>
          <p:cNvPr id="12" name="Picture 11">
            <a:extLst>
              <a:ext uri="{FF2B5EF4-FFF2-40B4-BE49-F238E27FC236}">
                <a16:creationId xmlns:a16="http://schemas.microsoft.com/office/drawing/2014/main" id="{1DDC850F-A936-CEB5-8019-7C39CC1392CB}"/>
              </a:ext>
            </a:extLst>
          </p:cNvPr>
          <p:cNvPicPr>
            <a:picLocks noChangeAspect="1"/>
          </p:cNvPicPr>
          <p:nvPr/>
        </p:nvPicPr>
        <p:blipFill>
          <a:blip r:embed="rId5"/>
          <a:stretch>
            <a:fillRect/>
          </a:stretch>
        </p:blipFill>
        <p:spPr>
          <a:xfrm>
            <a:off x="9268618" y="874668"/>
            <a:ext cx="1669691" cy="1368814"/>
          </a:xfrm>
          <a:prstGeom prst="rect">
            <a:avLst/>
          </a:prstGeom>
        </p:spPr>
      </p:pic>
    </p:spTree>
    <p:extLst>
      <p:ext uri="{BB962C8B-B14F-4D97-AF65-F5344CB8AC3E}">
        <p14:creationId xmlns:p14="http://schemas.microsoft.com/office/powerpoint/2010/main" val="64133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5D803-A5BA-8640-C78C-6D3D58084A54}"/>
              </a:ext>
            </a:extLst>
          </p:cNvPr>
          <p:cNvSpPr txBox="1"/>
          <p:nvPr/>
        </p:nvSpPr>
        <p:spPr>
          <a:xfrm>
            <a:off x="3288631" y="164932"/>
            <a:ext cx="5614737"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Types Of Cloud Computing</a:t>
            </a:r>
            <a:endParaRPr lang="en-IN" sz="36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77AC538-0401-AEB6-721C-2EA4CFBE4A53}"/>
              </a:ext>
            </a:extLst>
          </p:cNvPr>
          <p:cNvSpPr txBox="1"/>
          <p:nvPr/>
        </p:nvSpPr>
        <p:spPr>
          <a:xfrm>
            <a:off x="1144269" y="2829381"/>
            <a:ext cx="2959947" cy="3480055"/>
          </a:xfrm>
          <a:prstGeom prst="rect">
            <a:avLst/>
          </a:prstGeom>
          <a:noFill/>
        </p:spPr>
        <p:txBody>
          <a:bodyPr wrap="square" rtlCol="0">
            <a:spAutoFit/>
          </a:bodyPr>
          <a:lstStyle/>
          <a:p>
            <a:pPr>
              <a:lnSpc>
                <a:spcPts val="2878"/>
              </a:lnSpc>
            </a:pPr>
            <a:r>
              <a:rPr lang="en-US" sz="2400" b="1" dirty="0">
                <a:latin typeface="Times New Roman" panose="02020603050405020304" pitchFamily="18" charset="0"/>
                <a:ea typeface="Barlow" pitchFamily="34" charset="-122"/>
                <a:cs typeface="Times New Roman" panose="02020603050405020304" pitchFamily="18" charset="0"/>
              </a:rPr>
              <a:t>Infrastructure as a Service (IaaS)</a:t>
            </a:r>
          </a:p>
          <a:p>
            <a:pPr>
              <a:lnSpc>
                <a:spcPts val="2878"/>
              </a:lnSpc>
            </a:pPr>
            <a:r>
              <a:rPr lang="en-US" b="1" dirty="0">
                <a:solidFill>
                  <a:srgbClr val="EEEFF5"/>
                </a:solidFill>
                <a:latin typeface="Times New Roman" panose="02020603050405020304" pitchFamily="18" charset="0"/>
                <a:ea typeface="Montserrat" pitchFamily="34" charset="-122"/>
                <a:cs typeface="Times New Roman" panose="02020603050405020304" pitchFamily="18" charset="0"/>
              </a:rPr>
              <a:t>            </a:t>
            </a:r>
          </a:p>
          <a:p>
            <a:r>
              <a:rPr lang="en-US" sz="1800" b="1" dirty="0">
                <a:solidFill>
                  <a:srgbClr val="EEEFF5"/>
                </a:solidFill>
                <a:latin typeface="Times New Roman" panose="02020603050405020304" pitchFamily="18" charset="0"/>
                <a:ea typeface="Montserrat" pitchFamily="34" charset="-122"/>
                <a:cs typeface="Times New Roman" panose="02020603050405020304" pitchFamily="18" charset="0"/>
              </a:rPr>
              <a:t>           </a:t>
            </a:r>
            <a:r>
              <a:rPr lang="en-US" sz="1800" dirty="0">
                <a:solidFill>
                  <a:srgbClr val="EEEFF5"/>
                </a:solidFill>
                <a:latin typeface="Times New Roman" panose="02020603050405020304" pitchFamily="18" charset="0"/>
                <a:ea typeface="Montserrat" pitchFamily="34" charset="-122"/>
                <a:cs typeface="Times New Roman" panose="02020603050405020304" pitchFamily="18" charset="0"/>
              </a:rPr>
              <a:t> IaaS is </a:t>
            </a:r>
            <a:r>
              <a:rPr lang="en-US" dirty="0">
                <a:solidFill>
                  <a:srgbClr val="EEEFF5"/>
                </a:solidFill>
                <a:latin typeface="Times New Roman" panose="02020603050405020304" pitchFamily="18" charset="0"/>
                <a:ea typeface="Montserrat" pitchFamily="34" charset="-122"/>
                <a:cs typeface="Times New Roman" panose="02020603050405020304" pitchFamily="18" charset="0"/>
              </a:rPr>
              <a:t>t</a:t>
            </a:r>
            <a:r>
              <a:rPr lang="en-US" sz="1800" dirty="0">
                <a:solidFill>
                  <a:srgbClr val="EEEFF5"/>
                </a:solidFill>
                <a:latin typeface="Times New Roman" panose="02020603050405020304" pitchFamily="18" charset="0"/>
                <a:ea typeface="Montserrat" pitchFamily="34" charset="-122"/>
                <a:cs typeface="Times New Roman" panose="02020603050405020304" pitchFamily="18" charset="0"/>
              </a:rPr>
              <a:t>he basic building blocks for cloud IT. Provides access to </a:t>
            </a:r>
            <a:r>
              <a:rPr lang="en-US" dirty="0">
                <a:solidFill>
                  <a:srgbClr val="EEEFF5"/>
                </a:solidFill>
                <a:latin typeface="Times New Roman" panose="02020603050405020304" pitchFamily="18" charset="0"/>
                <a:ea typeface="Montserrat" pitchFamily="34" charset="-122"/>
                <a:cs typeface="Times New Roman" panose="02020603050405020304" pitchFamily="18" charset="0"/>
              </a:rPr>
              <a:t>networking</a:t>
            </a:r>
            <a:r>
              <a:rPr lang="en-US" sz="1800" dirty="0">
                <a:solidFill>
                  <a:srgbClr val="EEEFF5"/>
                </a:solidFill>
                <a:latin typeface="Times New Roman" panose="02020603050405020304" pitchFamily="18" charset="0"/>
                <a:ea typeface="Montserrat" pitchFamily="34" charset="-122"/>
                <a:cs typeface="Times New Roman" panose="02020603050405020304" pitchFamily="18" charset="0"/>
              </a:rPr>
              <a:t> features, computers and data storage space. Don't worry about IT staff, data centers and hardware.</a:t>
            </a:r>
            <a:endParaRPr lang="en-US" sz="1800" dirty="0">
              <a:latin typeface="Times New Roman" panose="02020603050405020304" pitchFamily="18" charset="0"/>
              <a:cs typeface="Times New Roman" panose="02020603050405020304" pitchFamily="18" charset="0"/>
            </a:endParaRPr>
          </a:p>
          <a:p>
            <a:pPr marL="0" indent="0" algn="l">
              <a:lnSpc>
                <a:spcPts val="2878"/>
              </a:lnSpc>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4D7C3B-9C90-81AA-0454-BC8232D5BFA0}"/>
              </a:ext>
            </a:extLst>
          </p:cNvPr>
          <p:cNvSpPr txBox="1"/>
          <p:nvPr/>
        </p:nvSpPr>
        <p:spPr>
          <a:xfrm>
            <a:off x="8737389" y="2788981"/>
            <a:ext cx="2751667" cy="3785652"/>
          </a:xfrm>
          <a:prstGeom prst="rect">
            <a:avLst/>
          </a:prstGeom>
          <a:noFill/>
        </p:spPr>
        <p:txBody>
          <a:bodyPr wrap="square" rtlCol="0">
            <a:spAutoFit/>
          </a:bodyPr>
          <a:lstStyle/>
          <a:p>
            <a:r>
              <a:rPr lang="en-US" sz="2400" b="1">
                <a:latin typeface="Times New Roman" panose="02020603050405020304" pitchFamily="18" charset="0"/>
                <a:ea typeface="Barlow" pitchFamily="34" charset="-122"/>
                <a:cs typeface="Times New Roman" panose="02020603050405020304" pitchFamily="18" charset="0"/>
              </a:rPr>
              <a:t>Software as a Service (SaaS)</a:t>
            </a:r>
            <a:endParaRPr lang="en-US" sz="2400" b="1">
              <a:latin typeface="Times New Roman" panose="02020603050405020304" pitchFamily="18" charset="0"/>
              <a:cs typeface="Times New Roman" panose="02020603050405020304" pitchFamily="18" charset="0"/>
            </a:endParaRPr>
          </a:p>
          <a:p>
            <a:r>
              <a:rPr lang="en-US" sz="2400">
                <a:solidFill>
                  <a:srgbClr val="EEEFF5"/>
                </a:solidFill>
                <a:latin typeface="Times New Roman" panose="02020603050405020304" pitchFamily="18" charset="0"/>
                <a:ea typeface="Montserrat" pitchFamily="34" charset="-122"/>
                <a:cs typeface="Times New Roman" panose="02020603050405020304" pitchFamily="18" charset="0"/>
              </a:rPr>
              <a:t>               </a:t>
            </a:r>
          </a:p>
          <a:p>
            <a:r>
              <a:rPr lang="en-US" sz="2400">
                <a:solidFill>
                  <a:srgbClr val="EEEFF5"/>
                </a:solidFill>
                <a:latin typeface="Times New Roman" panose="02020603050405020304" pitchFamily="18" charset="0"/>
                <a:ea typeface="Montserrat" pitchFamily="34" charset="-122"/>
                <a:cs typeface="Times New Roman" panose="02020603050405020304" pitchFamily="18" charset="0"/>
              </a:rPr>
              <a:t>          </a:t>
            </a:r>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SaaS delivers software applications over the internet. Users can access and use these applications through a web browser without the need to install or manage the software locally.</a:t>
            </a:r>
            <a:endParaRPr lang="en-US" sz="1800">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57363E-8C33-C26D-3C4A-4CCAC74A12B3}"/>
              </a:ext>
            </a:extLst>
          </p:cNvPr>
          <p:cNvSpPr txBox="1"/>
          <p:nvPr/>
        </p:nvSpPr>
        <p:spPr>
          <a:xfrm>
            <a:off x="5171969" y="2788981"/>
            <a:ext cx="2497667" cy="3600986"/>
          </a:xfrm>
          <a:prstGeom prst="rect">
            <a:avLst/>
          </a:prstGeom>
          <a:noFill/>
        </p:spPr>
        <p:txBody>
          <a:bodyPr wrap="square" rtlCol="0">
            <a:spAutoFit/>
          </a:bodyPr>
          <a:lstStyle/>
          <a:p>
            <a:r>
              <a:rPr lang="en-US" sz="2400" b="1">
                <a:latin typeface="Times New Roman" panose="02020603050405020304" pitchFamily="18" charset="0"/>
                <a:ea typeface="Barlow" pitchFamily="34" charset="-122"/>
                <a:cs typeface="Times New Roman" panose="02020603050405020304" pitchFamily="18" charset="0"/>
              </a:rPr>
              <a:t>Platform as a Service (PaaS)</a:t>
            </a:r>
            <a:endParaRPr lang="en-US" sz="2400">
              <a:latin typeface="Times New Roman" panose="02020603050405020304" pitchFamily="18" charset="0"/>
              <a:cs typeface="Times New Roman" panose="02020603050405020304" pitchFamily="18" charset="0"/>
            </a:endParaRPr>
          </a:p>
          <a:p>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            </a:t>
            </a:r>
          </a:p>
          <a:p>
            <a:endParaRPr lang="en-US">
              <a:solidFill>
                <a:srgbClr val="EEEFF5"/>
              </a:solidFill>
              <a:latin typeface="Times New Roman" panose="02020603050405020304" pitchFamily="18" charset="0"/>
              <a:ea typeface="Montserrat" pitchFamily="34" charset="-122"/>
              <a:cs typeface="Times New Roman" panose="02020603050405020304" pitchFamily="18" charset="0"/>
            </a:endParaRPr>
          </a:p>
          <a:p>
            <a:r>
              <a:rPr lang="en-US">
                <a:solidFill>
                  <a:srgbClr val="EEEFF5"/>
                </a:solidFill>
                <a:latin typeface="Times New Roman" panose="02020603050405020304" pitchFamily="18" charset="0"/>
                <a:ea typeface="Montserrat" pitchFamily="34" charset="-122"/>
                <a:cs typeface="Times New Roman" panose="02020603050405020304" pitchFamily="18" charset="0"/>
              </a:rPr>
              <a:t>         </a:t>
            </a:r>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 PaaS provides a platform for developers to build, test, and deploy applications without the hassle of setting up and managing the underlying infrastructure.</a:t>
            </a:r>
            <a:endParaRPr lang="en-US" sz="1800">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C67D6FA-C31A-022E-4726-0FD867080374}"/>
              </a:ext>
            </a:extLst>
          </p:cNvPr>
          <p:cNvPicPr>
            <a:picLocks noChangeAspect="1"/>
          </p:cNvPicPr>
          <p:nvPr/>
        </p:nvPicPr>
        <p:blipFill>
          <a:blip r:embed="rId2"/>
          <a:stretch>
            <a:fillRect/>
          </a:stretch>
        </p:blipFill>
        <p:spPr>
          <a:xfrm>
            <a:off x="1597192" y="1074481"/>
            <a:ext cx="1714500" cy="1714500"/>
          </a:xfrm>
          <a:prstGeom prst="rect">
            <a:avLst/>
          </a:prstGeom>
        </p:spPr>
      </p:pic>
      <p:pic>
        <p:nvPicPr>
          <p:cNvPr id="7" name="Picture 6">
            <a:extLst>
              <a:ext uri="{FF2B5EF4-FFF2-40B4-BE49-F238E27FC236}">
                <a16:creationId xmlns:a16="http://schemas.microsoft.com/office/drawing/2014/main" id="{5FAFFB2B-3320-86BA-3864-DEC5E47B38A0}"/>
              </a:ext>
            </a:extLst>
          </p:cNvPr>
          <p:cNvPicPr>
            <a:picLocks noChangeAspect="1"/>
          </p:cNvPicPr>
          <p:nvPr/>
        </p:nvPicPr>
        <p:blipFill>
          <a:blip r:embed="rId3"/>
          <a:stretch>
            <a:fillRect/>
          </a:stretch>
        </p:blipFill>
        <p:spPr>
          <a:xfrm>
            <a:off x="8880310" y="1074481"/>
            <a:ext cx="1714500" cy="1714500"/>
          </a:xfrm>
          <a:prstGeom prst="rect">
            <a:avLst/>
          </a:prstGeom>
        </p:spPr>
      </p:pic>
      <p:pic>
        <p:nvPicPr>
          <p:cNvPr id="8" name="Picture 7">
            <a:extLst>
              <a:ext uri="{FF2B5EF4-FFF2-40B4-BE49-F238E27FC236}">
                <a16:creationId xmlns:a16="http://schemas.microsoft.com/office/drawing/2014/main" id="{CB54D46A-54B2-6A19-E3A6-88940BC5FC6F}"/>
              </a:ext>
            </a:extLst>
          </p:cNvPr>
          <p:cNvPicPr>
            <a:picLocks noChangeAspect="1"/>
          </p:cNvPicPr>
          <p:nvPr/>
        </p:nvPicPr>
        <p:blipFill>
          <a:blip r:embed="rId4"/>
          <a:stretch>
            <a:fillRect/>
          </a:stretch>
        </p:blipFill>
        <p:spPr>
          <a:xfrm>
            <a:off x="5334613" y="1074481"/>
            <a:ext cx="1714500" cy="1714500"/>
          </a:xfrm>
          <a:prstGeom prst="rect">
            <a:avLst/>
          </a:prstGeom>
        </p:spPr>
      </p:pic>
      <p:pic>
        <p:nvPicPr>
          <p:cNvPr id="9" name="Picture 8">
            <a:extLst>
              <a:ext uri="{FF2B5EF4-FFF2-40B4-BE49-F238E27FC236}">
                <a16:creationId xmlns:a16="http://schemas.microsoft.com/office/drawing/2014/main" id="{0B03E80E-1172-3D22-1F36-B7A7B6FB0AA0}"/>
              </a:ext>
            </a:extLst>
          </p:cNvPr>
          <p:cNvPicPr>
            <a:picLocks noChangeAspect="1"/>
          </p:cNvPicPr>
          <p:nvPr/>
        </p:nvPicPr>
        <p:blipFill>
          <a:blip r:embed="rId5"/>
          <a:stretch>
            <a:fillRect/>
          </a:stretch>
        </p:blipFill>
        <p:spPr>
          <a:xfrm>
            <a:off x="5314889" y="1074482"/>
            <a:ext cx="1734224" cy="1714500"/>
          </a:xfrm>
          <a:prstGeom prst="rect">
            <a:avLst/>
          </a:prstGeom>
        </p:spPr>
      </p:pic>
    </p:spTree>
    <p:extLst>
      <p:ext uri="{BB962C8B-B14F-4D97-AF65-F5344CB8AC3E}">
        <p14:creationId xmlns:p14="http://schemas.microsoft.com/office/powerpoint/2010/main" val="259720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8A86D-FDBE-1935-884A-A1F9E38BAF7B}"/>
              </a:ext>
            </a:extLst>
          </p:cNvPr>
          <p:cNvSpPr txBox="1"/>
          <p:nvPr/>
        </p:nvSpPr>
        <p:spPr>
          <a:xfrm>
            <a:off x="3223260" y="213360"/>
            <a:ext cx="5745480" cy="646331"/>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Key service areas</a:t>
            </a:r>
            <a:endParaRPr lang="en-IN" sz="36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6A4903-C358-1B8F-C9A6-26D874F969EE}"/>
              </a:ext>
            </a:extLst>
          </p:cNvPr>
          <p:cNvSpPr txBox="1"/>
          <p:nvPr/>
        </p:nvSpPr>
        <p:spPr>
          <a:xfrm>
            <a:off x="517177" y="2482356"/>
            <a:ext cx="117348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 Compute          Storage        Databases         Networking      Security</a:t>
            </a:r>
          </a:p>
        </p:txBody>
      </p:sp>
      <p:pic>
        <p:nvPicPr>
          <p:cNvPr id="4" name="Picture 3">
            <a:extLst>
              <a:ext uri="{FF2B5EF4-FFF2-40B4-BE49-F238E27FC236}">
                <a16:creationId xmlns:a16="http://schemas.microsoft.com/office/drawing/2014/main" id="{F73AF3F5-C3CF-024E-32A8-605CB97847C6}"/>
              </a:ext>
            </a:extLst>
          </p:cNvPr>
          <p:cNvPicPr>
            <a:picLocks noChangeAspect="1"/>
          </p:cNvPicPr>
          <p:nvPr/>
        </p:nvPicPr>
        <p:blipFill>
          <a:blip r:embed="rId2"/>
          <a:stretch>
            <a:fillRect/>
          </a:stretch>
        </p:blipFill>
        <p:spPr>
          <a:xfrm>
            <a:off x="1033200" y="1164577"/>
            <a:ext cx="1179720" cy="1179720"/>
          </a:xfrm>
          <a:prstGeom prst="rect">
            <a:avLst/>
          </a:prstGeom>
        </p:spPr>
      </p:pic>
      <p:pic>
        <p:nvPicPr>
          <p:cNvPr id="5" name="Picture 4">
            <a:extLst>
              <a:ext uri="{FF2B5EF4-FFF2-40B4-BE49-F238E27FC236}">
                <a16:creationId xmlns:a16="http://schemas.microsoft.com/office/drawing/2014/main" id="{42CE4CB2-C3B8-9D2A-7D3A-A06E4BEBCE4D}"/>
              </a:ext>
            </a:extLst>
          </p:cNvPr>
          <p:cNvPicPr>
            <a:picLocks noChangeAspect="1"/>
          </p:cNvPicPr>
          <p:nvPr/>
        </p:nvPicPr>
        <p:blipFill>
          <a:blip r:embed="rId3"/>
          <a:stretch>
            <a:fillRect/>
          </a:stretch>
        </p:blipFill>
        <p:spPr>
          <a:xfrm>
            <a:off x="3364920" y="1143445"/>
            <a:ext cx="1179719" cy="1179719"/>
          </a:xfrm>
          <a:prstGeom prst="rect">
            <a:avLst/>
          </a:prstGeom>
        </p:spPr>
      </p:pic>
      <p:pic>
        <p:nvPicPr>
          <p:cNvPr id="6" name="Picture 5">
            <a:extLst>
              <a:ext uri="{FF2B5EF4-FFF2-40B4-BE49-F238E27FC236}">
                <a16:creationId xmlns:a16="http://schemas.microsoft.com/office/drawing/2014/main" id="{E90200ED-ED0A-E6D2-0D95-ED5DBCFEEE4F}"/>
              </a:ext>
            </a:extLst>
          </p:cNvPr>
          <p:cNvPicPr>
            <a:picLocks noChangeAspect="1"/>
          </p:cNvPicPr>
          <p:nvPr/>
        </p:nvPicPr>
        <p:blipFill>
          <a:blip r:embed="rId4"/>
          <a:stretch>
            <a:fillRect/>
          </a:stretch>
        </p:blipFill>
        <p:spPr>
          <a:xfrm>
            <a:off x="5506140" y="1170645"/>
            <a:ext cx="1179720" cy="1179720"/>
          </a:xfrm>
          <a:prstGeom prst="rect">
            <a:avLst/>
          </a:prstGeom>
        </p:spPr>
      </p:pic>
      <p:pic>
        <p:nvPicPr>
          <p:cNvPr id="7" name="Picture 6">
            <a:extLst>
              <a:ext uri="{FF2B5EF4-FFF2-40B4-BE49-F238E27FC236}">
                <a16:creationId xmlns:a16="http://schemas.microsoft.com/office/drawing/2014/main" id="{82F005F6-A34F-3CD2-CC90-2519104F207B}"/>
              </a:ext>
            </a:extLst>
          </p:cNvPr>
          <p:cNvPicPr>
            <a:picLocks noChangeAspect="1"/>
          </p:cNvPicPr>
          <p:nvPr/>
        </p:nvPicPr>
        <p:blipFill>
          <a:blip r:embed="rId5"/>
          <a:stretch>
            <a:fillRect/>
          </a:stretch>
        </p:blipFill>
        <p:spPr>
          <a:xfrm>
            <a:off x="7998954" y="1125168"/>
            <a:ext cx="1238531" cy="1238531"/>
          </a:xfrm>
          <a:prstGeom prst="rect">
            <a:avLst/>
          </a:prstGeom>
        </p:spPr>
      </p:pic>
      <p:pic>
        <p:nvPicPr>
          <p:cNvPr id="8" name="Picture 7">
            <a:extLst>
              <a:ext uri="{FF2B5EF4-FFF2-40B4-BE49-F238E27FC236}">
                <a16:creationId xmlns:a16="http://schemas.microsoft.com/office/drawing/2014/main" id="{4DD66C66-ECE5-2B90-928F-12D96394966A}"/>
              </a:ext>
            </a:extLst>
          </p:cNvPr>
          <p:cNvPicPr>
            <a:picLocks noChangeAspect="1"/>
          </p:cNvPicPr>
          <p:nvPr/>
        </p:nvPicPr>
        <p:blipFill>
          <a:blip r:embed="rId6"/>
          <a:stretch>
            <a:fillRect/>
          </a:stretch>
        </p:blipFill>
        <p:spPr>
          <a:xfrm>
            <a:off x="10463370" y="1154575"/>
            <a:ext cx="1179720" cy="1179720"/>
          </a:xfrm>
          <a:prstGeom prst="rect">
            <a:avLst/>
          </a:prstGeom>
        </p:spPr>
      </p:pic>
      <p:sp>
        <p:nvSpPr>
          <p:cNvPr id="11" name="TextBox 10">
            <a:extLst>
              <a:ext uri="{FF2B5EF4-FFF2-40B4-BE49-F238E27FC236}">
                <a16:creationId xmlns:a16="http://schemas.microsoft.com/office/drawing/2014/main" id="{FBCB8225-214F-73CD-1867-4D6A4CFF9395}"/>
              </a:ext>
            </a:extLst>
          </p:cNvPr>
          <p:cNvSpPr txBox="1"/>
          <p:nvPr/>
        </p:nvSpPr>
        <p:spPr>
          <a:xfrm>
            <a:off x="670560" y="3431501"/>
            <a:ext cx="1905000" cy="2308324"/>
          </a:xfrm>
          <a:prstGeom prst="rect">
            <a:avLst/>
          </a:prstGeom>
          <a:noFill/>
        </p:spPr>
        <p:txBody>
          <a:bodyPr wrap="square" rtlCol="0">
            <a:spAutoFit/>
          </a:bodyPr>
          <a:lstStyle/>
          <a:p>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     AWS offers a range of compute services, these services provide the processing power, memory to run your applications.</a:t>
            </a:r>
            <a:endParaRPr lang="en-IN">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05A17D1-6B99-40ED-530B-56B1FCA9D918}"/>
              </a:ext>
            </a:extLst>
          </p:cNvPr>
          <p:cNvSpPr txBox="1"/>
          <p:nvPr/>
        </p:nvSpPr>
        <p:spPr>
          <a:xfrm>
            <a:off x="3002280" y="3429000"/>
            <a:ext cx="1905000" cy="3416320"/>
          </a:xfrm>
          <a:prstGeom prst="rect">
            <a:avLst/>
          </a:prstGeom>
          <a:noFill/>
        </p:spPr>
        <p:txBody>
          <a:bodyPr wrap="square" rtlCol="0">
            <a:spAutoFit/>
          </a:bodyPr>
          <a:lstStyle/>
          <a:p>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      AWS storage services provide scalable, durable, and secure options for storing your data, whether it's files, databases, or backups. These services ensure your data is accessible when you need it.</a:t>
            </a:r>
            <a:endParaRPr lang="en-IN">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7971C0C-3EC6-5C1F-5C88-AC8BD2F6D1DA}"/>
              </a:ext>
            </a:extLst>
          </p:cNvPr>
          <p:cNvSpPr txBox="1"/>
          <p:nvPr/>
        </p:nvSpPr>
        <p:spPr>
          <a:xfrm>
            <a:off x="5143500" y="3431501"/>
            <a:ext cx="1905000" cy="2308324"/>
          </a:xfrm>
          <a:prstGeom prst="rect">
            <a:avLst/>
          </a:prstGeom>
          <a:noFill/>
        </p:spPr>
        <p:txBody>
          <a:bodyPr wrap="square" rtlCol="0">
            <a:spAutoFit/>
          </a:bodyPr>
          <a:lstStyle/>
          <a:p>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      AWS offers a variety of database services, these services make it easy to store and retrieve your application's data.</a:t>
            </a:r>
            <a:endParaRPr lang="en-IN">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49D25C3-E2A6-D1E3-6BC9-B672ADC35FDB}"/>
              </a:ext>
            </a:extLst>
          </p:cNvPr>
          <p:cNvSpPr txBox="1"/>
          <p:nvPr/>
        </p:nvSpPr>
        <p:spPr>
          <a:xfrm>
            <a:off x="7665720" y="3429000"/>
            <a:ext cx="1905000" cy="2862322"/>
          </a:xfrm>
          <a:prstGeom prst="rect">
            <a:avLst/>
          </a:prstGeom>
          <a:noFill/>
        </p:spPr>
        <p:txBody>
          <a:bodyPr wrap="square" rtlCol="0">
            <a:spAutoFit/>
          </a:bodyPr>
          <a:lstStyle/>
          <a:p>
            <a:r>
              <a:rPr lang="en-US" sz="1800">
                <a:solidFill>
                  <a:srgbClr val="EEEFF5"/>
                </a:solidFill>
                <a:latin typeface="Times New Roman" panose="02020603050405020304" pitchFamily="18" charset="0"/>
                <a:ea typeface="Montserrat" pitchFamily="34" charset="-122"/>
                <a:cs typeface="Times New Roman" panose="02020603050405020304" pitchFamily="18" charset="0"/>
              </a:rPr>
              <a:t>        AWS networking services help you connect your resources, and deliver content to users. These services form the backbone of your infrastructure.</a:t>
            </a:r>
            <a:endParaRPr lang="en-IN">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5FB858F-36D3-C153-73E1-2710AA4193C4}"/>
              </a:ext>
            </a:extLst>
          </p:cNvPr>
          <p:cNvSpPr txBox="1"/>
          <p:nvPr/>
        </p:nvSpPr>
        <p:spPr>
          <a:xfrm>
            <a:off x="10173540" y="3429000"/>
            <a:ext cx="1759380" cy="286232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AWS is your guide in understanding and executing best practices to manage and reduce security </a:t>
            </a:r>
          </a:p>
          <a:p>
            <a:r>
              <a:rPr lang="en-US">
                <a:latin typeface="Times New Roman" panose="02020603050405020304" pitchFamily="18" charset="0"/>
                <a:cs typeface="Times New Roman" panose="02020603050405020304" pitchFamily="18" charset="0"/>
              </a:rPr>
              <a:t>risk, and protect your networks and data.</a:t>
            </a:r>
          </a:p>
        </p:txBody>
      </p:sp>
    </p:spTree>
    <p:extLst>
      <p:ext uri="{BB962C8B-B14F-4D97-AF65-F5344CB8AC3E}">
        <p14:creationId xmlns:p14="http://schemas.microsoft.com/office/powerpoint/2010/main" val="167708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4B738-058D-857E-4E10-DAAFE9CB046B}"/>
              </a:ext>
            </a:extLst>
          </p:cNvPr>
          <p:cNvSpPr txBox="1"/>
          <p:nvPr/>
        </p:nvSpPr>
        <p:spPr>
          <a:xfrm>
            <a:off x="2536722" y="316779"/>
            <a:ext cx="7470058" cy="646331"/>
          </a:xfrm>
          <a:prstGeom prst="rect">
            <a:avLst/>
          </a:prstGeom>
          <a:noFill/>
        </p:spPr>
        <p:txBody>
          <a:bodyPr wrap="square">
            <a:spAutoFit/>
          </a:bodyPr>
          <a:lstStyle/>
          <a:p>
            <a:pPr algn="just"/>
            <a:r>
              <a:rPr lang="en-US" sz="3600" b="1">
                <a:latin typeface="Times New Roman" panose="02020603050405020304" pitchFamily="18" charset="0"/>
                <a:cs typeface="Times New Roman" panose="02020603050405020304" pitchFamily="18" charset="0"/>
              </a:rPr>
              <a:t>Who can take AWS Certification</a:t>
            </a:r>
            <a:endParaRPr lang="en-IN" sz="36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801DC8-1D02-4C8B-159E-2EDF5A27FA14}"/>
              </a:ext>
            </a:extLst>
          </p:cNvPr>
          <p:cNvSpPr txBox="1"/>
          <p:nvPr/>
        </p:nvSpPr>
        <p:spPr>
          <a:xfrm>
            <a:off x="1715729" y="1455625"/>
            <a:ext cx="8760542" cy="1200329"/>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         AWS Certification can be done by any IT professional (beginner or experienced) looking to give their career a jump or change their field.</a:t>
            </a:r>
            <a:endParaRPr lang="en-IN"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C1F3DE-A25B-659B-749F-9559C99F019E}"/>
              </a:ext>
            </a:extLst>
          </p:cNvPr>
          <p:cNvSpPr txBox="1"/>
          <p:nvPr/>
        </p:nvSpPr>
        <p:spPr>
          <a:xfrm>
            <a:off x="1269589" y="3357716"/>
            <a:ext cx="10004323"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Companies that provide AWS Certification course</a:t>
            </a:r>
            <a:endParaRPr lang="en-IN" sz="36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4E523D-F3EA-60A9-54E5-1E9D6BD35052}"/>
              </a:ext>
            </a:extLst>
          </p:cNvPr>
          <p:cNvSpPr txBox="1"/>
          <p:nvPr/>
        </p:nvSpPr>
        <p:spPr>
          <a:xfrm>
            <a:off x="1882877" y="4058432"/>
            <a:ext cx="6430296" cy="2308324"/>
          </a:xfrm>
          <a:prstGeom prst="rect">
            <a:avLst/>
          </a:prstGeom>
          <a:noFill/>
        </p:spPr>
        <p:txBody>
          <a:bodyPr wrap="square" rtlCol="0">
            <a:spAutoFit/>
          </a:bodyPr>
          <a:lstStyle/>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Amazon Industries</a:t>
            </a: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TATA Consultancy Services,</a:t>
            </a: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Symbiosis,</a:t>
            </a: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Infosys</a:t>
            </a:r>
          </a:p>
          <a:p>
            <a:pPr marL="342900" indent="-342900">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Wipro</a:t>
            </a:r>
          </a:p>
          <a:p>
            <a:endParaRPr lang="en-IN"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214BDAA-E8BE-250F-219C-1CDCDC468CF0}"/>
              </a:ext>
            </a:extLst>
          </p:cNvPr>
          <p:cNvSpPr txBox="1"/>
          <p:nvPr/>
        </p:nvSpPr>
        <p:spPr>
          <a:xfrm>
            <a:off x="3451122" y="5820976"/>
            <a:ext cx="548640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They Charges around 40,000 - 60,000 </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17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573C74-7D31-6DA3-DEA4-3C017A577F13}"/>
              </a:ext>
            </a:extLst>
          </p:cNvPr>
          <p:cNvSpPr txBox="1"/>
          <p:nvPr/>
        </p:nvSpPr>
        <p:spPr>
          <a:xfrm>
            <a:off x="4404852" y="383458"/>
            <a:ext cx="3382296"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Success Story</a:t>
            </a:r>
            <a:endParaRPr lang="en-IN" sz="36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7574C2-3D56-31A1-CB81-9E22E294FBB4}"/>
              </a:ext>
            </a:extLst>
          </p:cNvPr>
          <p:cNvPicPr>
            <a:picLocks noChangeAspect="1"/>
          </p:cNvPicPr>
          <p:nvPr/>
        </p:nvPicPr>
        <p:blipFill>
          <a:blip r:embed="rId2"/>
          <a:stretch>
            <a:fillRect/>
          </a:stretch>
        </p:blipFill>
        <p:spPr>
          <a:xfrm>
            <a:off x="8894620" y="1682404"/>
            <a:ext cx="2826325" cy="3247322"/>
          </a:xfrm>
          <a:prstGeom prst="rect">
            <a:avLst/>
          </a:prstGeom>
        </p:spPr>
      </p:pic>
      <p:sp>
        <p:nvSpPr>
          <p:cNvPr id="4" name="TextBox 3">
            <a:extLst>
              <a:ext uri="{FF2B5EF4-FFF2-40B4-BE49-F238E27FC236}">
                <a16:creationId xmlns:a16="http://schemas.microsoft.com/office/drawing/2014/main" id="{1E02C632-1CCF-298A-79BE-905B08DFBC83}"/>
              </a:ext>
            </a:extLst>
          </p:cNvPr>
          <p:cNvSpPr txBox="1"/>
          <p:nvPr/>
        </p:nvSpPr>
        <p:spPr>
          <a:xfrm>
            <a:off x="1238865" y="1882738"/>
            <a:ext cx="7046153" cy="3046988"/>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Name</a:t>
            </a:r>
            <a:r>
              <a:rPr lang="en-US" sz="3200">
                <a:latin typeface="Times New Roman" panose="02020603050405020304" pitchFamily="18" charset="0"/>
                <a:cs typeface="Times New Roman" panose="02020603050405020304" pitchFamily="18" charset="0"/>
              </a:rPr>
              <a:t> : </a:t>
            </a:r>
            <a:r>
              <a:rPr lang="en-US" sz="3200" err="1">
                <a:latin typeface="Times New Roman" panose="02020603050405020304" pitchFamily="18" charset="0"/>
                <a:cs typeface="Times New Roman" panose="02020603050405020304" pitchFamily="18" charset="0"/>
              </a:rPr>
              <a:t>Suryaji</a:t>
            </a:r>
            <a:r>
              <a:rPr lang="en-US" sz="3200">
                <a:latin typeface="Times New Roman" panose="02020603050405020304" pitchFamily="18" charset="0"/>
                <a:cs typeface="Times New Roman" panose="02020603050405020304" pitchFamily="18" charset="0"/>
              </a:rPr>
              <a:t> Vilas </a:t>
            </a:r>
            <a:r>
              <a:rPr lang="en-US" sz="3200" err="1">
                <a:latin typeface="Times New Roman" panose="02020603050405020304" pitchFamily="18" charset="0"/>
                <a:cs typeface="Times New Roman" panose="02020603050405020304" pitchFamily="18" charset="0"/>
              </a:rPr>
              <a:t>Ingavle</a:t>
            </a:r>
            <a:endParaRPr lang="en-US" sz="3200">
              <a:latin typeface="Times New Roman" panose="02020603050405020304" pitchFamily="18" charset="0"/>
              <a:cs typeface="Times New Roman" panose="02020603050405020304" pitchFamily="18" charset="0"/>
            </a:endParaRPr>
          </a:p>
          <a:p>
            <a:r>
              <a:rPr lang="en-US" sz="3200" b="1">
                <a:latin typeface="Times New Roman" panose="02020603050405020304" pitchFamily="18" charset="0"/>
                <a:cs typeface="Times New Roman" panose="02020603050405020304" pitchFamily="18" charset="0"/>
              </a:rPr>
              <a:t>Education</a:t>
            </a:r>
            <a:r>
              <a:rPr lang="en-US" sz="3200">
                <a:latin typeface="Times New Roman" panose="02020603050405020304" pitchFamily="18" charset="0"/>
                <a:cs typeface="Times New Roman" panose="02020603050405020304" pitchFamily="18" charset="0"/>
              </a:rPr>
              <a:t> : BCA</a:t>
            </a:r>
          </a:p>
          <a:p>
            <a:r>
              <a:rPr lang="en-US" sz="3200" b="1">
                <a:latin typeface="Times New Roman" panose="02020603050405020304" pitchFamily="18" charset="0"/>
                <a:cs typeface="Times New Roman" panose="02020603050405020304" pitchFamily="18" charset="0"/>
              </a:rPr>
              <a:t>Certification</a:t>
            </a:r>
            <a:r>
              <a:rPr lang="en-US" sz="320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done</a:t>
            </a:r>
            <a:r>
              <a:rPr lang="en-US" sz="320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from</a:t>
            </a:r>
            <a:r>
              <a:rPr lang="en-US" sz="3200">
                <a:latin typeface="Times New Roman" panose="02020603050405020304" pitchFamily="18" charset="0"/>
                <a:cs typeface="Times New Roman" panose="02020603050405020304" pitchFamily="18" charset="0"/>
              </a:rPr>
              <a:t> : Fortune Cloud</a:t>
            </a:r>
          </a:p>
          <a:p>
            <a:r>
              <a:rPr lang="en-US" sz="3200" b="1">
                <a:latin typeface="Times New Roman" panose="02020603050405020304" pitchFamily="18" charset="0"/>
                <a:cs typeface="Times New Roman" panose="02020603050405020304" pitchFamily="18" charset="0"/>
              </a:rPr>
              <a:t>Company</a:t>
            </a:r>
            <a:r>
              <a:rPr lang="en-US" sz="320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name</a:t>
            </a:r>
            <a:r>
              <a:rPr lang="en-US" sz="3200">
                <a:latin typeface="Times New Roman" panose="02020603050405020304" pitchFamily="18" charset="0"/>
                <a:cs typeface="Times New Roman" panose="02020603050405020304" pitchFamily="18" charset="0"/>
              </a:rPr>
              <a:t> : Capgemini</a:t>
            </a:r>
          </a:p>
          <a:p>
            <a:r>
              <a:rPr lang="en-IN" sz="3200" b="1">
                <a:latin typeface="Times New Roman" panose="02020603050405020304" pitchFamily="18" charset="0"/>
                <a:cs typeface="Times New Roman" panose="02020603050405020304" pitchFamily="18" charset="0"/>
              </a:rPr>
              <a:t>Role</a:t>
            </a:r>
            <a:r>
              <a:rPr lang="en-IN" sz="3200">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in</a:t>
            </a:r>
            <a:r>
              <a:rPr lang="en-IN" sz="3200">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company</a:t>
            </a:r>
            <a:r>
              <a:rPr lang="en-IN" sz="3200">
                <a:latin typeface="Times New Roman" panose="02020603050405020304" pitchFamily="18" charset="0"/>
                <a:cs typeface="Times New Roman" panose="02020603050405020304" pitchFamily="18" charset="0"/>
              </a:rPr>
              <a:t> : Software associate </a:t>
            </a:r>
          </a:p>
          <a:p>
            <a:r>
              <a:rPr lang="en-IN" sz="3200" b="1">
                <a:latin typeface="Times New Roman" panose="02020603050405020304" pitchFamily="18" charset="0"/>
                <a:cs typeface="Times New Roman" panose="02020603050405020304" pitchFamily="18" charset="0"/>
              </a:rPr>
              <a:t>Package </a:t>
            </a:r>
            <a:r>
              <a:rPr lang="en-IN" sz="3200">
                <a:latin typeface="Times New Roman" panose="02020603050405020304" pitchFamily="18" charset="0"/>
                <a:cs typeface="Times New Roman" panose="02020603050405020304" pitchFamily="18" charset="0"/>
              </a:rPr>
              <a:t>: 3 LPA</a:t>
            </a:r>
          </a:p>
        </p:txBody>
      </p:sp>
    </p:spTree>
    <p:extLst>
      <p:ext uri="{BB962C8B-B14F-4D97-AF65-F5344CB8AC3E}">
        <p14:creationId xmlns:p14="http://schemas.microsoft.com/office/powerpoint/2010/main" val="1136192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771</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Circuit</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adityakokare10@gmail.com</dc:creator>
  <cp:lastModifiedBy>adityakokare10@gmail.com</cp:lastModifiedBy>
  <cp:revision>1</cp:revision>
  <dcterms:created xsi:type="dcterms:W3CDTF">2024-07-01T13:42:41Z</dcterms:created>
  <dcterms:modified xsi:type="dcterms:W3CDTF">2024-07-09T03:42:24Z</dcterms:modified>
</cp:coreProperties>
</file>