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ADE8-B7CB-4ED4-851A-A47A22D6E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FA80-0D00-485C-BD8C-A727AA6B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9302-DC62-4E35-8A21-CDD74BB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DDD1-E029-4CAB-B1EE-478B84B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375B-1716-48B8-9ED1-878B0CC5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91D5-E868-4265-9DAD-5503C7D0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77B2B-66C3-498A-BF74-165BDCE2B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D979-D373-48D7-81BA-18C37552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F37D-CC46-424A-8EE7-21B060CA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61A1-F3C7-447C-A397-9FBD00D2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E2441-7F42-4F27-ADF8-F5615122F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920D8-76DC-46F0-8073-84022FB77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9751-3D54-490A-AB73-E11915BA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41BC-3E82-4102-89F1-668B351D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147D-0943-485B-932E-168365F0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5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1C59-18BE-4A9C-880B-756BA658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B5B3-0667-4DD3-BD18-BF5DF4B2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A2EF-A3D9-4FD5-A4A4-99BCAE54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30CA-AEB0-40D2-80F1-60E54BEB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1597-35D2-4E95-8252-0500CDF3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B5C2-F6D9-4348-8318-485F579A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39D7-39CD-422E-9E16-6A5E686B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6037-7195-41F1-803B-FE3B2455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4394-80EB-4618-9B87-8DE45148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D7C8-4C5E-45F7-AAF4-9EA0EE92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0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EEEF-A092-4B35-B089-9FD3F714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31EC-3AF2-4179-80A3-B0CA0975D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A7584-765B-4F44-B29A-7B0B14B92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2DD1C-A2C5-4BA5-B298-7CBB101A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C5510-EE8B-46F6-918C-476ADCE3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BFBEB-A406-4D90-9DC0-4ECBBD00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F029-31DC-4305-9665-7E833314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36DB-12D3-40AC-BE69-44427FFC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FDAE3-9F00-43AC-80AB-F14751137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160C3-13DE-4F14-95F6-7B03E8AD0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A75D8-7282-47A9-BB20-998FCE466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6E433-3A8C-40C1-9A4A-6A64102E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D247F-7778-4EA2-9DB3-BE0ADD80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7F17B-34DD-422F-A009-D9A1721B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9DAE-4092-4BE0-AE30-3198C50A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610AB-7F50-46A0-99D1-6E31B16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55747-169C-4F7C-8F23-973F7AD2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3255C-6D8C-4ABE-8814-52889E49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2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1EE3A-8FDA-49B6-94C0-D8A3E5DC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D8B92-69E6-41E6-8737-407450EB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A4A20-184E-4B82-AF41-47FCD7BE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1519-10F8-40CE-A6B8-8B5523F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527D-C837-4F7B-AB56-797594CE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726A2-2AE4-43E3-871B-B8B7F829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6FF5E-3F9A-4565-B16E-16F82493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3D9D3-A91F-4168-97CA-7B241808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02138-BEA1-4B5B-A888-63327DA1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9956-F10F-493C-A9EB-D7732FF2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E0079-2894-45DA-B771-88DC9CC62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9DC81-239A-468D-9D87-CD71313E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A1BB-F5F2-4255-89CD-0EF571B0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B69A-EA71-4496-9E11-1B42DCC2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8A92E-466E-41DB-81DC-6AAADF60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57C3F-3FFB-4C68-A299-C0B4AD5B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A5B69-F895-40C0-B3BC-778250B6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B1F9-76B8-4977-B3F7-A7129CBCE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41F4-C986-48E3-A886-3367CD60E3F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BDFFD-095A-4D45-9645-C291D0F68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2926-AF37-4BED-AD28-446EE66FC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CCCF-8478-4B24-8576-B1F959C8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asta&#10;&#10;Description automatically generated">
            <a:extLst>
              <a:ext uri="{FF2B5EF4-FFF2-40B4-BE49-F238E27FC236}">
                <a16:creationId xmlns:a16="http://schemas.microsoft.com/office/drawing/2014/main" id="{C18CE425-E5A9-43F9-9209-0386FF9FE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" y="2111189"/>
            <a:ext cx="2340694" cy="2635621"/>
          </a:xfrm>
          <a:prstGeom prst="rect">
            <a:avLst/>
          </a:prstGeom>
        </p:spPr>
      </p:pic>
      <p:pic>
        <p:nvPicPr>
          <p:cNvPr id="7" name="Picture 6" descr="A picture containing food, fruit, slice, arranged&#10;&#10;Description automatically generated">
            <a:extLst>
              <a:ext uri="{FF2B5EF4-FFF2-40B4-BE49-F238E27FC236}">
                <a16:creationId xmlns:a16="http://schemas.microsoft.com/office/drawing/2014/main" id="{F1DF5759-0829-4AFF-8317-211272F2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915" y="1876842"/>
            <a:ext cx="2082043" cy="2635621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27FC6A-90C3-4E79-B720-0FCF1DEA6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15" y="317432"/>
            <a:ext cx="428169" cy="546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2A42A-F39E-402D-8946-0F2003129366}"/>
              </a:ext>
            </a:extLst>
          </p:cNvPr>
          <p:cNvSpPr txBox="1"/>
          <p:nvPr/>
        </p:nvSpPr>
        <p:spPr>
          <a:xfrm>
            <a:off x="4774964" y="1107992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Beyond The Mountains" pitchFamily="2" charset="0"/>
              </a:rPr>
              <a:t>Our 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FDD07-ADA7-4FD9-8C45-BA97292A520A}"/>
              </a:ext>
            </a:extLst>
          </p:cNvPr>
          <p:cNvSpPr txBox="1"/>
          <p:nvPr/>
        </p:nvSpPr>
        <p:spPr>
          <a:xfrm>
            <a:off x="2017487" y="3194653"/>
            <a:ext cx="3998292" cy="122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Lorem ipsum dolor sit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Sed in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metus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Fusce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libero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semper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volutpat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ac,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facilisis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sed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Vestibulum non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sed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auctor in et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lacinia et.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Aliquam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metus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vitaepharetra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egestas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leo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, a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pretium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lectus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pharetra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egestas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a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pretium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lectus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471D5-C4D6-4A2B-9863-0F250B28ECD9}"/>
              </a:ext>
            </a:extLst>
          </p:cNvPr>
          <p:cNvSpPr txBox="1"/>
          <p:nvPr/>
        </p:nvSpPr>
        <p:spPr>
          <a:xfrm>
            <a:off x="6095999" y="3194652"/>
            <a:ext cx="3413035" cy="52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Sed in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metus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Fusce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149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Beyond The Mountains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Kuladeep Perumalla</dc:creator>
  <cp:lastModifiedBy>Kuladeep Perumalla</cp:lastModifiedBy>
  <cp:revision>1</cp:revision>
  <dcterms:created xsi:type="dcterms:W3CDTF">2021-04-01T01:54:58Z</dcterms:created>
  <dcterms:modified xsi:type="dcterms:W3CDTF">2021-04-01T01:55:24Z</dcterms:modified>
</cp:coreProperties>
</file>