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F481-A324-49E8-BEDE-018101CAB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C666-19CF-4D1C-9D43-9321F0708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07DC-C291-4F0A-A8C0-0E14B07F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0DA7-9D1A-4722-BE69-3CB168FE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D831-F702-4308-9BC6-96279AA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1D78-760E-4CCE-B62F-33AB1E5E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6E377-6A8B-447C-AA6B-41B65C621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7748-D776-43DC-9BC0-1EB6CA80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1AD6-E769-45BF-A37A-A5D74FC7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A15F-49D2-49B6-90BB-801F369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AE285-FFF7-4E20-8609-017868729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E4A2A-1A29-4765-858A-C209753C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99F7-1A6C-4E81-98EF-FAA34A17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F291-8C58-436B-A361-F511F5BA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FF7C-F9EF-4379-9C05-AF5D86D5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4C91-5909-4449-A281-3411CA86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A270-2E0C-4F0E-9978-9B2DFF99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796E-7E54-47A8-8E36-2967856D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7F90-5F54-4B25-9F66-A4DB9E87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A45B-2144-4DA9-BA9B-E04B1B78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DED9-15EC-4033-B404-B8864168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0857-B300-4438-A936-BE1C7016D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C9F7-0899-4F76-875E-B351B93C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7F6F-CD24-4278-B688-E814432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026A-C528-4EE8-9DAD-FA93A82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4404-3599-42C9-92B7-891CF109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9028-DF0F-4995-9C89-37450DF39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3474B-A9AC-46EF-B8CC-47940BB4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7541-78D0-448D-82AE-2FAB2407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38A0-3476-4DC7-BCE5-F7E1366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189F-5B04-451E-BF35-1BF29AEB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267C-F6BB-4B9A-913D-23D80406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D081-0AA7-4925-858F-0CCA057F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2B588-FD5A-429D-8266-D3EB256E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5BF05-192A-4AB2-BCB7-142453B9A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3091B-6B14-4244-90EA-7849F6F0E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A0264-5B9E-4781-8BED-458A96CC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98C25-92D8-4684-BA7E-D75BBF0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F8337-D53A-4A55-A9BB-1D3E949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18BC-C7B6-45A6-AC3D-ACCE2EC8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AC3B0-58BF-4AD1-BF0C-CE8183C8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8CCFC-D4AB-4210-ADE9-3E816887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6F724-1F74-40F0-9890-9C7F7845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F0352-1D0A-49D4-BCA8-63A6E73C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A810C-2078-452F-80F5-168CEA8D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F59F-D68E-4800-9A6B-CEFA46C2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8C6D-5251-49B4-B494-60DB2AC6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2A23-8429-4477-ADF3-079130C9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7CCC5-D681-4B8D-B890-D424CB83F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3F9DA-691D-4340-915D-78B3A377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7CE1-9D57-4121-B589-131B1558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62B7-5F4B-4603-AA32-FDDC68B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F1C5-F136-45E1-A58E-536C21D9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3F005-7CF9-4DFC-A663-948D6D38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34525-B8C0-46D6-918A-A5CF1D24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7983-3DBF-4726-956E-E37339E3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7479-CAF7-457D-A980-26739CEC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97E1F-E430-4C52-9BBD-FEF68FF8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7D6F8-6094-414D-907F-FB6B2ABB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049AB-C5B1-46D0-885D-77903FF1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15E6-4653-45F1-B20D-E3B99DE18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E118-C03D-49FE-8040-F055E9D703D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E6D9-353D-47B3-93F1-16502F079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EB26-6961-4B80-851E-9EFD1D594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3466-3C13-47B6-A261-82AC6242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bread, eaten&#10;&#10;Description automatically generated">
            <a:extLst>
              <a:ext uri="{FF2B5EF4-FFF2-40B4-BE49-F238E27FC236}">
                <a16:creationId xmlns:a16="http://schemas.microsoft.com/office/drawing/2014/main" id="{D8D47D2B-4BC8-4808-B37E-6D4F143DB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t="5930" r="3215" b="13424"/>
          <a:stretch/>
        </p:blipFill>
        <p:spPr>
          <a:xfrm>
            <a:off x="0" y="-59974"/>
            <a:ext cx="12192000" cy="7342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4CDF9-6222-43E7-80C5-25EBA05C7C97}"/>
              </a:ext>
            </a:extLst>
          </p:cNvPr>
          <p:cNvSpPr/>
          <p:nvPr/>
        </p:nvSpPr>
        <p:spPr>
          <a:xfrm>
            <a:off x="-1" y="-59974"/>
            <a:ext cx="12192000" cy="734290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8018B-4FE7-4F5D-8118-EAA16D7B5B6C}"/>
              </a:ext>
            </a:extLst>
          </p:cNvPr>
          <p:cNvSpPr/>
          <p:nvPr/>
        </p:nvSpPr>
        <p:spPr>
          <a:xfrm>
            <a:off x="0" y="-55420"/>
            <a:ext cx="12192000" cy="12192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3F4C-FD92-469F-8659-3EE0C299DA12}"/>
              </a:ext>
            </a:extLst>
          </p:cNvPr>
          <p:cNvSpPr txBox="1"/>
          <p:nvPr/>
        </p:nvSpPr>
        <p:spPr>
          <a:xfrm>
            <a:off x="692727" y="424934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2C506-2277-43E5-8157-792FEB877E8A}"/>
              </a:ext>
            </a:extLst>
          </p:cNvPr>
          <p:cNvSpPr txBox="1"/>
          <p:nvPr/>
        </p:nvSpPr>
        <p:spPr>
          <a:xfrm>
            <a:off x="4337620" y="424934"/>
            <a:ext cx="548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HOME     ABOUT US     SERVICES     GALLERY     </a:t>
            </a:r>
            <a:r>
              <a:rPr lang="en-US" b="1" dirty="0">
                <a:solidFill>
                  <a:srgbClr val="EF003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70B60-209F-4F08-B31E-9FC7E89B5346}"/>
              </a:ext>
            </a:extLst>
          </p:cNvPr>
          <p:cNvSpPr txBox="1"/>
          <p:nvPr/>
        </p:nvSpPr>
        <p:spPr>
          <a:xfrm>
            <a:off x="4358183" y="3429000"/>
            <a:ext cx="3475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eyond The Mountains" pitchFamily="2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5681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8D8B0F2-263B-4E89-A0ED-310CE0463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7384" r="7744" b="6872"/>
          <a:stretch/>
        </p:blipFill>
        <p:spPr>
          <a:xfrm>
            <a:off x="3064412" y="1129175"/>
            <a:ext cx="6063175" cy="459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910979-0BAC-4531-9BD6-710DE41795E0}"/>
              </a:ext>
            </a:extLst>
          </p:cNvPr>
          <p:cNvSpPr txBox="1"/>
          <p:nvPr/>
        </p:nvSpPr>
        <p:spPr>
          <a:xfrm>
            <a:off x="5409721" y="397225"/>
            <a:ext cx="1236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99348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tomatoes on a table&#10;&#10;Description automatically generated with low confidence">
            <a:extLst>
              <a:ext uri="{FF2B5EF4-FFF2-40B4-BE49-F238E27FC236}">
                <a16:creationId xmlns:a16="http://schemas.microsoft.com/office/drawing/2014/main" id="{CAF7006C-0680-4D51-BBC5-FCEDD3583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D1C32-FD9F-48CA-BFD9-D8C116AD5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CC9DE-8A8F-4A58-9A6F-3B17C7FC2941}"/>
              </a:ext>
            </a:extLst>
          </p:cNvPr>
          <p:cNvSpPr txBox="1"/>
          <p:nvPr/>
        </p:nvSpPr>
        <p:spPr>
          <a:xfrm>
            <a:off x="5292508" y="424614"/>
            <a:ext cx="20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6358D-25E1-408D-8DD9-C00AA0AF6366}"/>
              </a:ext>
            </a:extLst>
          </p:cNvPr>
          <p:cNvSpPr txBox="1"/>
          <p:nvPr/>
        </p:nvSpPr>
        <p:spPr>
          <a:xfrm>
            <a:off x="448622" y="2359104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B0ABD-6817-44D0-BFCE-DD1146AA210B}"/>
              </a:ext>
            </a:extLst>
          </p:cNvPr>
          <p:cNvSpPr txBox="1"/>
          <p:nvPr/>
        </p:nvSpPr>
        <p:spPr>
          <a:xfrm>
            <a:off x="448622" y="3033235"/>
            <a:ext cx="2434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Open Sans"/>
            </a:endParaRPr>
          </a:p>
          <a:p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dolor sit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amet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adipiscing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elit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Sed in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turpis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metus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Fusce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libero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enim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semper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volutpat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ac,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facilisis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sed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lacus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Vestibulum non </a:t>
            </a:r>
            <a:endParaRPr lang="en-US" sz="1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D9B32-78C9-4373-983F-48D9E1A5EA84}"/>
              </a:ext>
            </a:extLst>
          </p:cNvPr>
          <p:cNvSpPr txBox="1"/>
          <p:nvPr/>
        </p:nvSpPr>
        <p:spPr>
          <a:xfrm>
            <a:off x="10468927" y="2543770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1CA7E-DB03-499C-93AE-BDFBEEC8E940}"/>
              </a:ext>
            </a:extLst>
          </p:cNvPr>
          <p:cNvSpPr txBox="1"/>
          <p:nvPr/>
        </p:nvSpPr>
        <p:spPr>
          <a:xfrm>
            <a:off x="9954222" y="3305818"/>
            <a:ext cx="182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pPr algn="r"/>
            <a:endParaRPr lang="en-US" sz="10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algn="r"/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0800-169-0455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PT Sans"/>
              </a:rPr>
              <a:t>+14378861428</a:t>
            </a:r>
            <a:endParaRPr 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BCD81-9D34-4F6F-AD8E-9F2DF7F5A07D}"/>
              </a:ext>
            </a:extLst>
          </p:cNvPr>
          <p:cNvSpPr txBox="1"/>
          <p:nvPr/>
        </p:nvSpPr>
        <p:spPr>
          <a:xfrm>
            <a:off x="4939638" y="2810884"/>
            <a:ext cx="28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MEDIA</a:t>
            </a:r>
          </a:p>
        </p:txBody>
      </p:sp>
      <p:pic>
        <p:nvPicPr>
          <p:cNvPr id="14" name="Picture 13" descr="A silhouette of a cross&#10;&#10;Description automatically generated with medium confidence">
            <a:extLst>
              <a:ext uri="{FF2B5EF4-FFF2-40B4-BE49-F238E27FC236}">
                <a16:creationId xmlns:a16="http://schemas.microsoft.com/office/drawing/2014/main" id="{DE5C9479-53FE-4252-A4D1-6A80A6CBC1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7" y="3659390"/>
            <a:ext cx="445686" cy="44568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03661FB5-C034-40B4-A12F-A0EC361F8C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2" y="3659390"/>
            <a:ext cx="492814" cy="492814"/>
          </a:xfrm>
          <a:prstGeom prst="rect">
            <a:avLst/>
          </a:prstGeom>
        </p:spPr>
      </p:pic>
      <p:pic>
        <p:nvPicPr>
          <p:cNvPr id="22" name="Picture 21" descr="A close-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A80553C3-12FD-448D-9381-4FBDBDB3C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15" y="3782871"/>
            <a:ext cx="448755" cy="3693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9C5698-D522-42E0-8567-D50A69EAE559}"/>
              </a:ext>
            </a:extLst>
          </p:cNvPr>
          <p:cNvSpPr txBox="1"/>
          <p:nvPr/>
        </p:nvSpPr>
        <p:spPr>
          <a:xfrm>
            <a:off x="706605" y="6248720"/>
            <a:ext cx="10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Mauris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lectus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sodales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pulvinar nisi id,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pretium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tellus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Nullam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hendrerit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sem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luctus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24765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</vt:lpstr>
      <vt:lpstr>Beyond The Mountains</vt:lpstr>
      <vt:lpstr>Calibri</vt:lpstr>
      <vt:lpstr>Calibri Light</vt:lpstr>
      <vt:lpstr>Open Sans</vt:lpstr>
      <vt:lpstr>PT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Kuladeep Perumalla</dc:creator>
  <cp:lastModifiedBy>Kuladeep Perumalla</cp:lastModifiedBy>
  <cp:revision>2</cp:revision>
  <dcterms:created xsi:type="dcterms:W3CDTF">2021-04-01T02:33:55Z</dcterms:created>
  <dcterms:modified xsi:type="dcterms:W3CDTF">2021-04-01T02:42:16Z</dcterms:modified>
</cp:coreProperties>
</file>