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763F-BFAA-4572-9AB0-BC9A71A20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9B5A1-CA71-4AD9-9A67-7B81DCDD5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376D-8FFD-45F1-B3FF-272ECE00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4786-3B32-4406-84A3-3907FAD1F8C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E7C19-A452-4AF2-9CDD-47AAE399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BA5F-993B-41A2-A125-BF164AAC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8DDB-2C43-4C63-9807-075ECB25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5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57F8-953B-40E9-A601-97F1813A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98E49-E53D-4119-8CCC-D4DCB43B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075B2-9C8E-4116-903F-3B66837C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4786-3B32-4406-84A3-3907FAD1F8C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38342-E4D9-42B0-98D2-CD991216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53C8-48C5-46D7-821D-F68DFB70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8DDB-2C43-4C63-9807-075ECB25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1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4835B-D137-421F-975D-16881BB2B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4EC67-1AFD-436D-B76C-37A5DEA10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51CD-8126-43CB-9A4D-880B0F23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4786-3B32-4406-84A3-3907FAD1F8C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C734-A924-48E7-AD1E-C624B11D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DBA3-201F-4738-8653-834DA45F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8DDB-2C43-4C63-9807-075ECB25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6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7433-17F0-458F-A4B0-942015C7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A19A-5C56-4005-B962-9893F1802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A5CE0-3C04-4030-B3C7-1A3454B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4786-3B32-4406-84A3-3907FAD1F8C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41669-447E-4AB8-9879-84AC558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832F-5D24-443F-AF26-B7315DB9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8DDB-2C43-4C63-9807-075ECB25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6072-4D83-4F03-81B3-1450DE05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8E687-74D9-47D1-AC4C-A3D1C0DFD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0075-2BE8-4E82-B937-61B46013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4786-3B32-4406-84A3-3907FAD1F8C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75E0-552B-4A7E-8840-7FB08F6C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0608-4F84-4C92-832C-652A7412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8DDB-2C43-4C63-9807-075ECB25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F99F-4022-40FD-9EB8-BDA10E5B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815A-F3CB-4200-B465-B2AB2A6AA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3454A-5D56-4CF8-A987-560FFFA9C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72060-62D5-4C5D-9BD6-9B04CEF5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4786-3B32-4406-84A3-3907FAD1F8C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4F506-349A-4B29-928C-94A6A59D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528ED-7583-48C3-9CEB-65C6FEC8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8DDB-2C43-4C63-9807-075ECB25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1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6AA1-33FF-43F6-BEE7-4A32D0BA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993A2-1416-4973-B541-D130FA4E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09320-A1F5-4AF1-ABCF-15CCC8216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A53E7-7932-4BFA-8C2F-891F3A38F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2A96B-8D87-4EAE-A89D-61AB4A6ED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ECF80-115A-433A-8D6E-61B9BAFF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4786-3B32-4406-84A3-3907FAD1F8C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C68DB-2858-4DE1-B480-C18858E2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6AEA5-DE73-4E5D-A3C9-C798459B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8DDB-2C43-4C63-9807-075ECB25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3E82-A0D2-4C2E-A1D1-7AA16642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FC5CB-33A0-4B74-9F99-E9A9270B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4786-3B32-4406-84A3-3907FAD1F8C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E65D7-89D0-4168-A5B7-06ECBAAF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30071-39E0-4061-81AD-3E95B9C3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8DDB-2C43-4C63-9807-075ECB25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4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6F613-6D3E-47C6-AF29-90175F71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4786-3B32-4406-84A3-3907FAD1F8C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E3409-FC1D-4919-B0D4-E0EB3534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31A57-CC61-4755-A941-F6622D35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8DDB-2C43-4C63-9807-075ECB25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5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03B3-10B7-4FDA-AC3A-96E89729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C330-6FE0-45FD-8255-C9FDB742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09E43-83A4-4232-A59A-744980B04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EDCEA-CB2C-4DF4-AD0C-B41DE167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4786-3B32-4406-84A3-3907FAD1F8C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F6815-1284-4707-866B-7BF8CA5F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DD626-4FA8-4005-A156-7D9F5F5B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8DDB-2C43-4C63-9807-075ECB25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3ADB-0DB0-43AC-BFE1-1941E783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902D5-F507-4CAE-A160-3BFFF2A06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71679-6282-45E4-BD0D-33BD595C1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A290-248D-4FF2-B05D-1ED286A1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4786-3B32-4406-84A3-3907FAD1F8C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2966-55EA-41CF-A0B4-B1176A5C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AA4A1-AB87-4C68-A727-AE79023E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8DDB-2C43-4C63-9807-075ECB25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6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41A8C-9FC0-45B8-83BE-FBEE28BD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43E04-C5E4-4AB7-B290-B5ECA5E5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C367-C299-4974-909A-121A23ACE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4786-3B32-4406-84A3-3907FAD1F8C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422A-6F69-4CD4-8350-1AE526DAD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0E82-B8D4-4EC3-8E02-A949DF66B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8DDB-2C43-4C63-9807-075ECB25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7" Type="http://schemas.openxmlformats.org/officeDocument/2006/relationships/image" Target="../media/image7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fif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, bread, eaten&#10;&#10;Description automatically generated">
            <a:extLst>
              <a:ext uri="{FF2B5EF4-FFF2-40B4-BE49-F238E27FC236}">
                <a16:creationId xmlns:a16="http://schemas.microsoft.com/office/drawing/2014/main" id="{D8D47D2B-4BC8-4808-B37E-6D4F143DB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8" t="5930" r="3215" b="13424"/>
          <a:stretch/>
        </p:blipFill>
        <p:spPr>
          <a:xfrm>
            <a:off x="0" y="-59974"/>
            <a:ext cx="12192000" cy="73429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34CDF9-6222-43E7-80C5-25EBA05C7C97}"/>
              </a:ext>
            </a:extLst>
          </p:cNvPr>
          <p:cNvSpPr/>
          <p:nvPr/>
        </p:nvSpPr>
        <p:spPr>
          <a:xfrm>
            <a:off x="-3" y="0"/>
            <a:ext cx="12192000" cy="734290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8018B-4FE7-4F5D-8118-EAA16D7B5B6C}"/>
              </a:ext>
            </a:extLst>
          </p:cNvPr>
          <p:cNvSpPr/>
          <p:nvPr/>
        </p:nvSpPr>
        <p:spPr>
          <a:xfrm>
            <a:off x="0" y="-55420"/>
            <a:ext cx="12192000" cy="12192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E3F4C-FD92-469F-8659-3EE0C299DA12}"/>
              </a:ext>
            </a:extLst>
          </p:cNvPr>
          <p:cNvSpPr txBox="1"/>
          <p:nvPr/>
        </p:nvSpPr>
        <p:spPr>
          <a:xfrm>
            <a:off x="692727" y="424934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LOGO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2C506-2277-43E5-8157-792FEB877E8A}"/>
              </a:ext>
            </a:extLst>
          </p:cNvPr>
          <p:cNvSpPr txBox="1"/>
          <p:nvPr/>
        </p:nvSpPr>
        <p:spPr>
          <a:xfrm>
            <a:off x="4337620" y="424934"/>
            <a:ext cx="548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HOME     ABOUT US     SERVICES     </a:t>
            </a:r>
            <a:r>
              <a:rPr lang="en-US" b="1" dirty="0">
                <a:solidFill>
                  <a:srgbClr val="EF0031"/>
                </a:solidFill>
              </a:rPr>
              <a:t>GALLERY</a:t>
            </a:r>
            <a:r>
              <a:rPr lang="en-US" b="1" dirty="0">
                <a:solidFill>
                  <a:schemeClr val="bg1"/>
                </a:solidFill>
              </a:rPr>
              <a:t>     CONTACT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70B60-209F-4F08-B31E-9FC7E89B5346}"/>
              </a:ext>
            </a:extLst>
          </p:cNvPr>
          <p:cNvSpPr txBox="1"/>
          <p:nvPr/>
        </p:nvSpPr>
        <p:spPr>
          <a:xfrm>
            <a:off x="3393976" y="3429000"/>
            <a:ext cx="5404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Beyond The Mountains" pitchFamily="2" charset="0"/>
              </a:rPr>
              <a:t>Our Gallery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D2A4D-A852-4053-8909-A8A076487851}"/>
              </a:ext>
            </a:extLst>
          </p:cNvPr>
          <p:cNvSpPr txBox="1"/>
          <p:nvPr/>
        </p:nvSpPr>
        <p:spPr>
          <a:xfrm>
            <a:off x="5302704" y="2530981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BEST IN TOWN</a:t>
            </a:r>
          </a:p>
        </p:txBody>
      </p:sp>
    </p:spTree>
    <p:extLst>
      <p:ext uri="{BB962C8B-B14F-4D97-AF65-F5344CB8AC3E}">
        <p14:creationId xmlns:p14="http://schemas.microsoft.com/office/powerpoint/2010/main" val="156816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indoor, pastry, shop&#10;&#10;Description automatically generated">
            <a:extLst>
              <a:ext uri="{FF2B5EF4-FFF2-40B4-BE49-F238E27FC236}">
                <a16:creationId xmlns:a16="http://schemas.microsoft.com/office/drawing/2014/main" id="{08DA229F-9AD6-45F8-B002-F1865D01A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0"/>
          <a:stretch/>
        </p:blipFill>
        <p:spPr>
          <a:xfrm>
            <a:off x="472870" y="591624"/>
            <a:ext cx="3311769" cy="2207846"/>
          </a:xfrm>
          <a:prstGeom prst="rect">
            <a:avLst/>
          </a:prstGeom>
        </p:spPr>
      </p:pic>
      <p:pic>
        <p:nvPicPr>
          <p:cNvPr id="7" name="Picture 6" descr="A picture containing person&#10;&#10;Description automatically generated">
            <a:extLst>
              <a:ext uri="{FF2B5EF4-FFF2-40B4-BE49-F238E27FC236}">
                <a16:creationId xmlns:a16="http://schemas.microsoft.com/office/drawing/2014/main" id="{54E47B4A-BDC4-4A61-8CC8-464AD6413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15" y="591624"/>
            <a:ext cx="3311769" cy="2207846"/>
          </a:xfrm>
          <a:prstGeom prst="rect">
            <a:avLst/>
          </a:prstGeom>
        </p:spPr>
      </p:pic>
      <p:pic>
        <p:nvPicPr>
          <p:cNvPr id="9" name="Picture 8" descr="A person preparing food in a kitchen&#10;&#10;Description automatically generated with low confidence">
            <a:extLst>
              <a:ext uri="{FF2B5EF4-FFF2-40B4-BE49-F238E27FC236}">
                <a16:creationId xmlns:a16="http://schemas.microsoft.com/office/drawing/2014/main" id="{0896E9F2-3287-4E43-AE17-45466EE07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360" y="591624"/>
            <a:ext cx="3320600" cy="2207846"/>
          </a:xfrm>
          <a:prstGeom prst="rect">
            <a:avLst/>
          </a:prstGeom>
        </p:spPr>
      </p:pic>
      <p:pic>
        <p:nvPicPr>
          <p:cNvPr id="11" name="Picture 10" descr="A picture containing pastry&#10;&#10;Description automatically generated">
            <a:extLst>
              <a:ext uri="{FF2B5EF4-FFF2-40B4-BE49-F238E27FC236}">
                <a16:creationId xmlns:a16="http://schemas.microsoft.com/office/drawing/2014/main" id="{9173349A-198F-4CD5-B1FB-D39B0BD22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7" y="4058529"/>
            <a:ext cx="3320602" cy="2207847"/>
          </a:xfrm>
          <a:prstGeom prst="rect">
            <a:avLst/>
          </a:prstGeom>
        </p:spPr>
      </p:pic>
      <p:pic>
        <p:nvPicPr>
          <p:cNvPr id="13" name="Picture 12" descr="A picture containing person, person, indoor, preparing&#10;&#10;Description automatically generated">
            <a:extLst>
              <a:ext uri="{FF2B5EF4-FFF2-40B4-BE49-F238E27FC236}">
                <a16:creationId xmlns:a16="http://schemas.microsoft.com/office/drawing/2014/main" id="{7F3F7C28-71D4-49E6-923E-C655B5D42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15" y="4058529"/>
            <a:ext cx="3320600" cy="2213733"/>
          </a:xfrm>
          <a:prstGeom prst="rect">
            <a:avLst/>
          </a:prstGeom>
        </p:spPr>
      </p:pic>
      <p:pic>
        <p:nvPicPr>
          <p:cNvPr id="15" name="Picture 14" descr="A picture containing text, indoor, cooking, bread&#10;&#10;Description automatically generated">
            <a:extLst>
              <a:ext uri="{FF2B5EF4-FFF2-40B4-BE49-F238E27FC236}">
                <a16:creationId xmlns:a16="http://schemas.microsoft.com/office/drawing/2014/main" id="{750D662F-15C0-472F-A636-3B49D05D2DF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"/>
          <a:stretch/>
        </p:blipFill>
        <p:spPr>
          <a:xfrm>
            <a:off x="8316819" y="4058530"/>
            <a:ext cx="3411142" cy="22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tomatoes on a table&#10;&#10;Description automatically generated with low confidence">
            <a:extLst>
              <a:ext uri="{FF2B5EF4-FFF2-40B4-BE49-F238E27FC236}">
                <a16:creationId xmlns:a16="http://schemas.microsoft.com/office/drawing/2014/main" id="{CAF7006C-0680-4D51-BBC5-FCEDD3583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DD1C32-FD9F-48CA-BFD9-D8C116AD5B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CC9DE-8A8F-4A58-9A6F-3B17C7FC2941}"/>
              </a:ext>
            </a:extLst>
          </p:cNvPr>
          <p:cNvSpPr txBox="1"/>
          <p:nvPr/>
        </p:nvSpPr>
        <p:spPr>
          <a:xfrm>
            <a:off x="5292508" y="424614"/>
            <a:ext cx="20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LOGO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6358D-25E1-408D-8DD9-C00AA0AF6366}"/>
              </a:ext>
            </a:extLst>
          </p:cNvPr>
          <p:cNvSpPr txBox="1"/>
          <p:nvPr/>
        </p:nvSpPr>
        <p:spPr>
          <a:xfrm>
            <a:off x="448622" y="2359104"/>
            <a:ext cx="127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B0ABD-6817-44D0-BFCE-DD1146AA210B}"/>
              </a:ext>
            </a:extLst>
          </p:cNvPr>
          <p:cNvSpPr txBox="1"/>
          <p:nvPr/>
        </p:nvSpPr>
        <p:spPr>
          <a:xfrm>
            <a:off x="448622" y="3033235"/>
            <a:ext cx="2434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Open Sans"/>
              </a:rPr>
              <a:t>Lorem ipsum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Open Sans"/>
            </a:endParaRPr>
          </a:p>
          <a:p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dolor sit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amet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,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consectetur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adipiscing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elit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. Sed in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turpis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metus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.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Fusce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libero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enim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,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consectetur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semper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volutpat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ac,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facilisis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sed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lacus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. Vestibulum non </a:t>
            </a:r>
            <a:endParaRPr lang="en-US" sz="14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D9B32-78C9-4373-983F-48D9E1A5EA84}"/>
              </a:ext>
            </a:extLst>
          </p:cNvPr>
          <p:cNvSpPr txBox="1"/>
          <p:nvPr/>
        </p:nvSpPr>
        <p:spPr>
          <a:xfrm>
            <a:off x="10468927" y="2543770"/>
            <a:ext cx="127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1CA7E-DB03-499C-93AE-BDFBEEC8E940}"/>
              </a:ext>
            </a:extLst>
          </p:cNvPr>
          <p:cNvSpPr txBox="1"/>
          <p:nvPr/>
        </p:nvSpPr>
        <p:spPr>
          <a:xfrm>
            <a:off x="9954222" y="3305818"/>
            <a:ext cx="182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i="0" dirty="0">
                <a:solidFill>
                  <a:schemeClr val="bg1"/>
                </a:solidFill>
                <a:effectLst/>
                <a:latin typeface="Open Sans"/>
              </a:rPr>
              <a:t>Lorem ipsum</a:t>
            </a:r>
          </a:p>
          <a:p>
            <a:pPr algn="r"/>
            <a:endParaRPr lang="en-US" sz="1000" b="0" i="0" dirty="0">
              <a:solidFill>
                <a:schemeClr val="bg1"/>
              </a:solidFill>
              <a:effectLst/>
              <a:latin typeface="Open Sans"/>
            </a:endParaRPr>
          </a:p>
          <a:p>
            <a:pPr algn="r"/>
            <a: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0800-169-0455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pPr algn="r"/>
            <a:r>
              <a:rPr lang="en-US" sz="1400" b="1" i="0" dirty="0">
                <a:solidFill>
                  <a:schemeClr val="bg1">
                    <a:lumMod val="85000"/>
                  </a:schemeClr>
                </a:solidFill>
                <a:effectLst/>
                <a:latin typeface="PT Sans"/>
              </a:rPr>
              <a:t>+14378861428</a:t>
            </a:r>
            <a:endParaRPr 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BCD81-9D34-4F6F-AD8E-9F2DF7F5A07D}"/>
              </a:ext>
            </a:extLst>
          </p:cNvPr>
          <p:cNvSpPr txBox="1"/>
          <p:nvPr/>
        </p:nvSpPr>
        <p:spPr>
          <a:xfrm>
            <a:off x="4939638" y="2810884"/>
            <a:ext cx="28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SOCIAL MEDIA</a:t>
            </a:r>
          </a:p>
        </p:txBody>
      </p:sp>
      <p:pic>
        <p:nvPicPr>
          <p:cNvPr id="14" name="Picture 13" descr="A silhouette of a cross&#10;&#10;Description automatically generated with medium confidence">
            <a:extLst>
              <a:ext uri="{FF2B5EF4-FFF2-40B4-BE49-F238E27FC236}">
                <a16:creationId xmlns:a16="http://schemas.microsoft.com/office/drawing/2014/main" id="{DE5C9479-53FE-4252-A4D1-6A80A6CBC18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37" y="3659390"/>
            <a:ext cx="445686" cy="445686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03661FB5-C034-40B4-A12F-A0EC361F8C5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62" y="3659390"/>
            <a:ext cx="492814" cy="492814"/>
          </a:xfrm>
          <a:prstGeom prst="rect">
            <a:avLst/>
          </a:prstGeom>
        </p:spPr>
      </p:pic>
      <p:pic>
        <p:nvPicPr>
          <p:cNvPr id="22" name="Picture 21" descr="A close-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A80553C3-12FD-448D-9381-4FBDBDB3C3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15" y="3782871"/>
            <a:ext cx="448755" cy="3693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9C5698-D522-42E0-8567-D50A69EAE559}"/>
              </a:ext>
            </a:extLst>
          </p:cNvPr>
          <p:cNvSpPr txBox="1"/>
          <p:nvPr/>
        </p:nvSpPr>
        <p:spPr>
          <a:xfrm>
            <a:off x="706605" y="6248720"/>
            <a:ext cx="107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Mauris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eu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lectus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sodales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, pulvinar nisi id,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pretium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tellus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Nullam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hendrerit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elit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sem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, a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luctus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o</a:t>
            </a:r>
          </a:p>
        </p:txBody>
      </p:sp>
    </p:spTree>
    <p:extLst>
      <p:ext uri="{BB962C8B-B14F-4D97-AF65-F5344CB8AC3E}">
        <p14:creationId xmlns:p14="http://schemas.microsoft.com/office/powerpoint/2010/main" val="247658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</vt:lpstr>
      <vt:lpstr>Beyond The Mountains</vt:lpstr>
      <vt:lpstr>Calibri</vt:lpstr>
      <vt:lpstr>Calibri Light</vt:lpstr>
      <vt:lpstr>Open Sans</vt:lpstr>
      <vt:lpstr>PT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Kuladeep Perumalla</dc:creator>
  <cp:lastModifiedBy>Kuladeep Perumalla</cp:lastModifiedBy>
  <cp:revision>2</cp:revision>
  <dcterms:created xsi:type="dcterms:W3CDTF">2021-04-01T02:12:21Z</dcterms:created>
  <dcterms:modified xsi:type="dcterms:W3CDTF">2021-04-01T02:42:01Z</dcterms:modified>
</cp:coreProperties>
</file>