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0031"/>
    <a:srgbClr val="000000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25632E-D797-44CF-A00B-022E9148DBA7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01A693-03D6-4DAE-9B4B-D52789D68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2103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A2F31-93F5-4EEE-811C-2F894C942F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065B4E-4CA8-41E3-BEDA-AC8FDA35FA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AAE94F-EBEA-40D1-8BD5-93F519911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CE7E-573F-4DBC-B798-B5109AB0920F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F158A2-E9EB-46A3-A3AE-BE2DAFB23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15B538-AC6E-4AED-A613-84719588F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6184C-409F-46DE-A81B-6BBEAB2AB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067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F5495-97E4-49DB-9EC6-1ED443D5C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5D1816-3222-4AFF-A786-F7C7D57655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49999A-BDFF-456D-9F04-6A2FFB8D7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CE7E-573F-4DBC-B798-B5109AB0920F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BBBBC3-5903-4FF1-8D8C-27199BE6E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06F0C3-5CAC-4A9C-8BE5-FEEE5974B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6184C-409F-46DE-A81B-6BBEAB2AB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697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97EA32-0E68-4FE7-8CB4-C809E40526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E7976E-AECA-41AB-BEC4-186E4CEA5A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7DD73A-2EF4-4FBF-A6A6-6F1933452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CE7E-573F-4DBC-B798-B5109AB0920F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F80EE2-E49C-42B9-B008-F0652629C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FE78AC-D7F1-435D-B247-7028487FC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6184C-409F-46DE-A81B-6BBEAB2AB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029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2C25C-3648-4035-896F-B3F0CE6AB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35CB97-F608-4D20-A7E2-90C59FEC15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E840B4-50F7-4594-B2E8-9D3F81E1A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CE7E-573F-4DBC-B798-B5109AB0920F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FAC7FA-5DB4-4968-BBAF-AD384D46C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8946EB-4F30-4234-8D48-7868CD912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6184C-409F-46DE-A81B-6BBEAB2AB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840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FF950-339C-483C-A97F-F0958D45E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D24CAE-92A1-4BA9-B92F-DDF27486DE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6A05AE-8E89-4ACC-87EA-BDCDDE344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CE7E-573F-4DBC-B798-B5109AB0920F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A0E324-E36B-4C25-BE14-386A375EB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B334DA-D1E9-41AE-86D6-722A4505B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6184C-409F-46DE-A81B-6BBEAB2AB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931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98B24-A7A0-4C25-9A01-B48C0BD60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178CB6-060A-4010-8E8D-BC577259D3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BCD580-35E2-4E71-B551-1C5FB68CDC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3B0E6C-C04E-400F-8838-0F417AD53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CE7E-573F-4DBC-B798-B5109AB0920F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77D602-6CB7-4035-87C0-55A7222AB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8162D2-5077-4459-AFA9-0BBDA7B3B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6184C-409F-46DE-A81B-6BBEAB2AB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302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D44B6-09EF-4B3C-BC2F-25D746F51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4B0AB0-39FC-462C-8CA0-965EEBEE34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0151E9-F155-428C-B76C-73DD4420DD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302ACC-4CEA-4F61-8D84-1C1E881BDE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528B10-5650-428B-AC01-1876E33DAB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23C6EF-FEA6-4790-8C42-1722CC738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CE7E-573F-4DBC-B798-B5109AB0920F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298A4E-422D-466D-BE1B-69E234D45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53CCC1-9F30-4236-B5BC-9723A8179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6184C-409F-46DE-A81B-6BBEAB2AB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830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B0B5E-BBE4-48EC-8D80-60C3F6E02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007E53-D3BF-429F-B020-6B87DDB73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CE7E-573F-4DBC-B798-B5109AB0920F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02AD0A-A226-4C7E-ACB2-873FC2335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E98709-D3E3-4ADC-9004-552523675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6184C-409F-46DE-A81B-6BBEAB2AB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882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E26DAC-C2B7-43D6-BC4C-DD877CCF9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CE7E-573F-4DBC-B798-B5109AB0920F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A4D775-127B-4010-83FF-4AD7EBDEE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E2EA02-92B8-4D04-831A-4CF61C254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6184C-409F-46DE-A81B-6BBEAB2AB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766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3ADD4-7394-49BE-BF21-C51886C4F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0E52F-C3BC-44C6-AE10-F9020FA45E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8F077E-DC55-48CA-A29F-AAF626E888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0009A2-D3BB-49E2-9204-0270BA751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CE7E-573F-4DBC-B798-B5109AB0920F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DAF815-50E4-45BE-AE29-A4D922ACB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4D6557-8AE6-479E-8D9F-CA58C44BB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6184C-409F-46DE-A81B-6BBEAB2AB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472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5F4CA-3179-473E-8C35-38F6E5EB2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B0E162-2D83-4B9B-83F5-892CE99286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4EB07F-592B-4C50-AE37-FD069B2B4C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8278FA-C1DF-4CE4-BFDD-215B940B2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CE7E-573F-4DBC-B798-B5109AB0920F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F19F60-E4FD-4800-8A09-5CF39F561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EA0E1A-2302-4FE3-8117-E00B2E442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6184C-409F-46DE-A81B-6BBEAB2AB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980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2071A4-C185-4D8F-B399-94D39F1B3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E906B7-06C8-483D-B604-219F659334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927789-0CD8-4B18-9B3E-CE392F6C14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7CCE7E-573F-4DBC-B798-B5109AB0920F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867583-A519-46E3-825D-541CD07504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B5C2B7-4BEB-4117-B796-B6106F47E4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36184C-409F-46DE-A81B-6BBEAB2AB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61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4.png"/><Relationship Id="rId7" Type="http://schemas.openxmlformats.org/officeDocument/2006/relationships/image" Target="../media/image9.jpe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11" Type="http://schemas.openxmlformats.org/officeDocument/2006/relationships/image" Target="../media/image13.jpeg"/><Relationship Id="rId5" Type="http://schemas.openxmlformats.org/officeDocument/2006/relationships/image" Target="../media/image7.jpeg"/><Relationship Id="rId10" Type="http://schemas.openxmlformats.org/officeDocument/2006/relationships/image" Target="../media/image12.jpeg"/><Relationship Id="rId4" Type="http://schemas.openxmlformats.org/officeDocument/2006/relationships/image" Target="../media/image6.jpeg"/><Relationship Id="rId9" Type="http://schemas.openxmlformats.org/officeDocument/2006/relationships/image" Target="../media/image1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g"/><Relationship Id="rId5" Type="http://schemas.openxmlformats.org/officeDocument/2006/relationships/image" Target="../media/image16.jpg"/><Relationship Id="rId4" Type="http://schemas.openxmlformats.org/officeDocument/2006/relationships/image" Target="../media/image1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microsoft.com/office/2007/relationships/hdphoto" Target="../media/hdphoto1.wdp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food, bread, eaten&#10;&#10;Description automatically generated">
            <a:extLst>
              <a:ext uri="{FF2B5EF4-FFF2-40B4-BE49-F238E27FC236}">
                <a16:creationId xmlns:a16="http://schemas.microsoft.com/office/drawing/2014/main" id="{D8D47D2B-4BC8-4808-B37E-6D4F143DB3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48" t="5930" r="3215" b="13424"/>
          <a:stretch/>
        </p:blipFill>
        <p:spPr>
          <a:xfrm>
            <a:off x="0" y="-59974"/>
            <a:ext cx="12192000" cy="734290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D34CDF9-6222-43E7-80C5-25EBA05C7C97}"/>
              </a:ext>
            </a:extLst>
          </p:cNvPr>
          <p:cNvSpPr/>
          <p:nvPr/>
        </p:nvSpPr>
        <p:spPr>
          <a:xfrm>
            <a:off x="12841" y="-118798"/>
            <a:ext cx="12192000" cy="7342909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98018B-4FE7-4F5D-8118-EAA16D7B5B6C}"/>
              </a:ext>
            </a:extLst>
          </p:cNvPr>
          <p:cNvSpPr/>
          <p:nvPr/>
        </p:nvSpPr>
        <p:spPr>
          <a:xfrm>
            <a:off x="0" y="-55420"/>
            <a:ext cx="12192000" cy="1219200"/>
          </a:xfrm>
          <a:prstGeom prst="rect">
            <a:avLst/>
          </a:prstGeom>
          <a:solidFill>
            <a:schemeClr val="tx1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0E3F4C-FD92-469F-8659-3EE0C299DA12}"/>
              </a:ext>
            </a:extLst>
          </p:cNvPr>
          <p:cNvSpPr txBox="1"/>
          <p:nvPr/>
        </p:nvSpPr>
        <p:spPr>
          <a:xfrm>
            <a:off x="692727" y="424934"/>
            <a:ext cx="1274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LOGO HERE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E2C506-2277-43E5-8157-792FEB877E8A}"/>
              </a:ext>
            </a:extLst>
          </p:cNvPr>
          <p:cNvSpPr txBox="1"/>
          <p:nvPr/>
        </p:nvSpPr>
        <p:spPr>
          <a:xfrm>
            <a:off x="4337620" y="424934"/>
            <a:ext cx="5483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EF0031"/>
                </a:solidFill>
              </a:rPr>
              <a:t>HOME</a:t>
            </a:r>
            <a:r>
              <a:rPr lang="en-US" b="1" dirty="0">
                <a:solidFill>
                  <a:schemeClr val="bg1"/>
                </a:solidFill>
              </a:rPr>
              <a:t>     ABOUT US     SERVICES     GALLERY     CONTACT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D970B60-209F-4F08-B31E-9FC7E89B5346}"/>
              </a:ext>
            </a:extLst>
          </p:cNvPr>
          <p:cNvSpPr txBox="1"/>
          <p:nvPr/>
        </p:nvSpPr>
        <p:spPr>
          <a:xfrm>
            <a:off x="2396126" y="3006590"/>
            <a:ext cx="742543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dirty="0">
                <a:solidFill>
                  <a:schemeClr val="bg1"/>
                </a:solidFill>
                <a:latin typeface="Beyond The Mountains" pitchFamily="2" charset="0"/>
              </a:rPr>
              <a:t>Cakes &amp; Cookies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E6D2A4D-A852-4053-8909-A8A076487851}"/>
              </a:ext>
            </a:extLst>
          </p:cNvPr>
          <p:cNvSpPr txBox="1"/>
          <p:nvPr/>
        </p:nvSpPr>
        <p:spPr>
          <a:xfrm>
            <a:off x="5302705" y="2259626"/>
            <a:ext cx="1586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BEST IN TOWN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C6182D8-2E74-4455-8F12-3B26EF67E4A6}"/>
              </a:ext>
            </a:extLst>
          </p:cNvPr>
          <p:cNvSpPr/>
          <p:nvPr/>
        </p:nvSpPr>
        <p:spPr>
          <a:xfrm>
            <a:off x="5359140" y="4694876"/>
            <a:ext cx="1473719" cy="514433"/>
          </a:xfrm>
          <a:prstGeom prst="rect">
            <a:avLst/>
          </a:prstGeom>
          <a:solidFill>
            <a:srgbClr val="EF00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SEE MENU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F659499-41E7-4288-B02B-36A58F0B070C}"/>
              </a:ext>
            </a:extLst>
          </p:cNvPr>
          <p:cNvCxnSpPr/>
          <p:nvPr/>
        </p:nvCxnSpPr>
        <p:spPr>
          <a:xfrm>
            <a:off x="5359140" y="5209309"/>
            <a:ext cx="1473719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8163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pasta&#10;&#10;Description automatically generated">
            <a:extLst>
              <a:ext uri="{FF2B5EF4-FFF2-40B4-BE49-F238E27FC236}">
                <a16:creationId xmlns:a16="http://schemas.microsoft.com/office/drawing/2014/main" id="{C18CE425-E5A9-43F9-9209-0386FF9FE7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2" y="2111189"/>
            <a:ext cx="2340694" cy="2635621"/>
          </a:xfrm>
          <a:prstGeom prst="rect">
            <a:avLst/>
          </a:prstGeom>
        </p:spPr>
      </p:pic>
      <p:pic>
        <p:nvPicPr>
          <p:cNvPr id="7" name="Picture 6" descr="A picture containing food, fruit, slice, arranged&#10;&#10;Description automatically generated">
            <a:extLst>
              <a:ext uri="{FF2B5EF4-FFF2-40B4-BE49-F238E27FC236}">
                <a16:creationId xmlns:a16="http://schemas.microsoft.com/office/drawing/2014/main" id="{F1DF5759-0829-4AFF-8317-211272F216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1915" y="1876842"/>
            <a:ext cx="2082043" cy="2635621"/>
          </a:xfrm>
          <a:prstGeom prst="rect">
            <a:avLst/>
          </a:prstGeom>
        </p:spPr>
      </p:pic>
      <p:pic>
        <p:nvPicPr>
          <p:cNvPr id="9" name="Picture 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D827FC6A-90C3-4E79-B720-0FCF1DEA6C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1915" y="317432"/>
            <a:ext cx="428169" cy="54628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F62A42A-F39E-402D-8946-0F2003129366}"/>
              </a:ext>
            </a:extLst>
          </p:cNvPr>
          <p:cNvSpPr txBox="1"/>
          <p:nvPr/>
        </p:nvSpPr>
        <p:spPr>
          <a:xfrm>
            <a:off x="4774964" y="1107992"/>
            <a:ext cx="26420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latin typeface="Beyond The Mountains" pitchFamily="2" charset="0"/>
              </a:rPr>
              <a:t>Our Story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1FDD07-ADA7-4FD9-8C45-BA97292A520A}"/>
              </a:ext>
            </a:extLst>
          </p:cNvPr>
          <p:cNvSpPr txBox="1"/>
          <p:nvPr/>
        </p:nvSpPr>
        <p:spPr>
          <a:xfrm>
            <a:off x="2017487" y="3194653"/>
            <a:ext cx="3998292" cy="1221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 b="0" i="0" dirty="0">
                <a:solidFill>
                  <a:srgbClr val="000000"/>
                </a:solidFill>
                <a:effectLst/>
                <a:latin typeface="Open Sans"/>
              </a:rPr>
              <a:t>Lorem ipsum dolor sit </a:t>
            </a:r>
            <a:r>
              <a:rPr lang="en-US" sz="1000" b="0" i="0" dirty="0" err="1">
                <a:solidFill>
                  <a:srgbClr val="000000"/>
                </a:solidFill>
                <a:effectLst/>
                <a:latin typeface="Open Sans"/>
              </a:rPr>
              <a:t>amet</a:t>
            </a:r>
            <a:r>
              <a:rPr lang="en-US" sz="1000" b="0" i="0" dirty="0">
                <a:solidFill>
                  <a:srgbClr val="000000"/>
                </a:solidFill>
                <a:effectLst/>
                <a:latin typeface="Open Sans"/>
              </a:rPr>
              <a:t>, </a:t>
            </a:r>
            <a:r>
              <a:rPr lang="en-US" sz="1000" b="0" i="0" dirty="0" err="1">
                <a:solidFill>
                  <a:srgbClr val="000000"/>
                </a:solidFill>
                <a:effectLst/>
                <a:latin typeface="Open Sans"/>
              </a:rPr>
              <a:t>consectetur</a:t>
            </a:r>
            <a:r>
              <a:rPr lang="en-US" sz="1000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US" sz="1000" b="0" i="0" dirty="0" err="1">
                <a:solidFill>
                  <a:srgbClr val="000000"/>
                </a:solidFill>
                <a:effectLst/>
                <a:latin typeface="Open Sans"/>
              </a:rPr>
              <a:t>adipiscing</a:t>
            </a:r>
            <a:r>
              <a:rPr lang="en-US" sz="1000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US" sz="1000" b="0" i="0" dirty="0" err="1">
                <a:solidFill>
                  <a:srgbClr val="000000"/>
                </a:solidFill>
                <a:effectLst/>
                <a:latin typeface="Open Sans"/>
              </a:rPr>
              <a:t>elit</a:t>
            </a:r>
            <a:r>
              <a:rPr lang="en-US" sz="1000" b="0" i="0" dirty="0">
                <a:solidFill>
                  <a:srgbClr val="000000"/>
                </a:solidFill>
                <a:effectLst/>
                <a:latin typeface="Open Sans"/>
              </a:rPr>
              <a:t>. Sed in </a:t>
            </a:r>
            <a:r>
              <a:rPr lang="en-US" sz="1000" b="0" i="0" dirty="0" err="1">
                <a:solidFill>
                  <a:srgbClr val="000000"/>
                </a:solidFill>
                <a:effectLst/>
                <a:latin typeface="Open Sans"/>
              </a:rPr>
              <a:t>turpis</a:t>
            </a:r>
            <a:r>
              <a:rPr lang="en-US" sz="1000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US" sz="1000" b="0" i="0" dirty="0" err="1">
                <a:solidFill>
                  <a:srgbClr val="000000"/>
                </a:solidFill>
                <a:effectLst/>
                <a:latin typeface="Open Sans"/>
              </a:rPr>
              <a:t>metus</a:t>
            </a:r>
            <a:r>
              <a:rPr lang="en-US" sz="1000" b="0" i="0" dirty="0">
                <a:solidFill>
                  <a:srgbClr val="000000"/>
                </a:solidFill>
                <a:effectLst/>
                <a:latin typeface="Open Sans"/>
              </a:rPr>
              <a:t>. </a:t>
            </a:r>
            <a:r>
              <a:rPr lang="en-US" sz="1000" b="0" i="0" dirty="0" err="1">
                <a:solidFill>
                  <a:srgbClr val="000000"/>
                </a:solidFill>
                <a:effectLst/>
                <a:latin typeface="Open Sans"/>
              </a:rPr>
              <a:t>Fusce</a:t>
            </a:r>
            <a:r>
              <a:rPr lang="en-US" sz="1000" b="0" i="0" dirty="0">
                <a:solidFill>
                  <a:srgbClr val="000000"/>
                </a:solidFill>
                <a:effectLst/>
                <a:latin typeface="Open Sans"/>
              </a:rPr>
              <a:t> libero </a:t>
            </a:r>
            <a:r>
              <a:rPr lang="en-US" sz="1000" b="0" i="0" dirty="0" err="1">
                <a:solidFill>
                  <a:srgbClr val="000000"/>
                </a:solidFill>
                <a:effectLst/>
                <a:latin typeface="Open Sans"/>
              </a:rPr>
              <a:t>enim</a:t>
            </a:r>
            <a:r>
              <a:rPr lang="en-US" sz="1000" b="0" i="0" dirty="0">
                <a:solidFill>
                  <a:srgbClr val="000000"/>
                </a:solidFill>
                <a:effectLst/>
                <a:latin typeface="Open Sans"/>
              </a:rPr>
              <a:t>, </a:t>
            </a:r>
            <a:r>
              <a:rPr lang="en-US" sz="1000" b="0" i="0" dirty="0" err="1">
                <a:solidFill>
                  <a:srgbClr val="000000"/>
                </a:solidFill>
                <a:effectLst/>
                <a:latin typeface="Open Sans"/>
              </a:rPr>
              <a:t>consectetur</a:t>
            </a:r>
            <a:r>
              <a:rPr lang="en-US" sz="1000" b="0" i="0" dirty="0">
                <a:solidFill>
                  <a:srgbClr val="000000"/>
                </a:solidFill>
                <a:effectLst/>
                <a:latin typeface="Open Sans"/>
              </a:rPr>
              <a:t> semper </a:t>
            </a:r>
            <a:r>
              <a:rPr lang="en-US" sz="1000" b="0" i="0" dirty="0" err="1">
                <a:solidFill>
                  <a:srgbClr val="000000"/>
                </a:solidFill>
                <a:effectLst/>
                <a:latin typeface="Open Sans"/>
              </a:rPr>
              <a:t>volutpat</a:t>
            </a:r>
            <a:r>
              <a:rPr lang="en-US" sz="1000" b="0" i="0" dirty="0">
                <a:solidFill>
                  <a:srgbClr val="000000"/>
                </a:solidFill>
                <a:effectLst/>
                <a:latin typeface="Open Sans"/>
              </a:rPr>
              <a:t> ac, </a:t>
            </a:r>
            <a:r>
              <a:rPr lang="en-US" sz="1000" b="0" i="0" dirty="0" err="1">
                <a:solidFill>
                  <a:srgbClr val="000000"/>
                </a:solidFill>
                <a:effectLst/>
                <a:latin typeface="Open Sans"/>
              </a:rPr>
              <a:t>facilisis</a:t>
            </a:r>
            <a:r>
              <a:rPr lang="en-US" sz="1000" b="0" i="0" dirty="0">
                <a:solidFill>
                  <a:srgbClr val="000000"/>
                </a:solidFill>
                <a:effectLst/>
                <a:latin typeface="Open Sans"/>
              </a:rPr>
              <a:t> sed </a:t>
            </a:r>
            <a:r>
              <a:rPr lang="en-US" sz="1000" b="0" i="0" dirty="0" err="1">
                <a:solidFill>
                  <a:srgbClr val="000000"/>
                </a:solidFill>
                <a:effectLst/>
                <a:latin typeface="Open Sans"/>
              </a:rPr>
              <a:t>lacus</a:t>
            </a:r>
            <a:r>
              <a:rPr lang="en-US" sz="1000" b="0" i="0" dirty="0">
                <a:solidFill>
                  <a:srgbClr val="000000"/>
                </a:solidFill>
                <a:effectLst/>
                <a:latin typeface="Open Sans"/>
              </a:rPr>
              <a:t>. Vestibulum non </a:t>
            </a:r>
            <a:r>
              <a:rPr lang="en-US" sz="1000" b="0" i="0" dirty="0" err="1">
                <a:solidFill>
                  <a:srgbClr val="000000"/>
                </a:solidFill>
                <a:effectLst/>
                <a:latin typeface="Open Sans"/>
              </a:rPr>
              <a:t>elit</a:t>
            </a:r>
            <a:r>
              <a:rPr lang="en-US" sz="1000" b="0" i="0" dirty="0">
                <a:solidFill>
                  <a:srgbClr val="000000"/>
                </a:solidFill>
                <a:effectLst/>
                <a:latin typeface="Open Sans"/>
              </a:rPr>
              <a:t> sed </a:t>
            </a:r>
            <a:r>
              <a:rPr lang="en-US" sz="1000" b="0" i="0" dirty="0" err="1">
                <a:solidFill>
                  <a:srgbClr val="000000"/>
                </a:solidFill>
                <a:effectLst/>
                <a:latin typeface="Open Sans"/>
              </a:rPr>
              <a:t>elit</a:t>
            </a:r>
            <a:r>
              <a:rPr lang="en-US" sz="1000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US" sz="1000" b="0" i="0" dirty="0" err="1">
                <a:solidFill>
                  <a:srgbClr val="000000"/>
                </a:solidFill>
                <a:effectLst/>
                <a:latin typeface="Open Sans"/>
              </a:rPr>
              <a:t>finibus</a:t>
            </a:r>
            <a:r>
              <a:rPr lang="en-US" sz="1000" b="0" i="0" dirty="0">
                <a:solidFill>
                  <a:srgbClr val="000000"/>
                </a:solidFill>
                <a:effectLst/>
                <a:latin typeface="Open Sans"/>
              </a:rPr>
              <a:t> auctor in et </a:t>
            </a:r>
            <a:r>
              <a:rPr lang="en-US" sz="1000" b="0" i="0" dirty="0" err="1">
                <a:solidFill>
                  <a:srgbClr val="000000"/>
                </a:solidFill>
                <a:effectLst/>
                <a:latin typeface="Open Sans"/>
              </a:rPr>
              <a:t>velit</a:t>
            </a:r>
            <a:r>
              <a:rPr lang="en-US" sz="1000" b="0" i="0" dirty="0">
                <a:solidFill>
                  <a:srgbClr val="000000"/>
                </a:solidFill>
                <a:effectLst/>
                <a:latin typeface="Open Sans"/>
              </a:rPr>
              <a:t>. </a:t>
            </a:r>
            <a:r>
              <a:rPr lang="en-US" sz="1000" b="0" i="0" dirty="0" err="1">
                <a:solidFill>
                  <a:srgbClr val="000000"/>
                </a:solidFill>
                <a:effectLst/>
                <a:latin typeface="Open Sans"/>
              </a:rPr>
              <a:t>Nulla</a:t>
            </a:r>
            <a:r>
              <a:rPr lang="en-US" sz="1000" b="0" i="0" dirty="0">
                <a:solidFill>
                  <a:srgbClr val="000000"/>
                </a:solidFill>
                <a:effectLst/>
                <a:latin typeface="Open Sans"/>
              </a:rPr>
              <a:t> lacinia et. </a:t>
            </a:r>
            <a:r>
              <a:rPr lang="en-US" sz="1000" b="0" i="0" dirty="0" err="1">
                <a:solidFill>
                  <a:srgbClr val="000000"/>
                </a:solidFill>
                <a:effectLst/>
                <a:latin typeface="Open Sans"/>
              </a:rPr>
              <a:t>Aliquam</a:t>
            </a:r>
            <a:r>
              <a:rPr lang="en-US" sz="1000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US" sz="1000" b="0" i="0" dirty="0" err="1">
                <a:solidFill>
                  <a:srgbClr val="000000"/>
                </a:solidFill>
                <a:effectLst/>
                <a:latin typeface="Open Sans"/>
              </a:rPr>
              <a:t>aliquet</a:t>
            </a:r>
            <a:r>
              <a:rPr lang="en-US" sz="1000" b="0" i="0" dirty="0">
                <a:solidFill>
                  <a:srgbClr val="000000"/>
                </a:solidFill>
                <a:effectLst/>
                <a:latin typeface="Open Sans"/>
              </a:rPr>
              <a:t>, </a:t>
            </a:r>
            <a:r>
              <a:rPr lang="en-US" sz="1000" b="0" i="0" dirty="0" err="1">
                <a:solidFill>
                  <a:srgbClr val="000000"/>
                </a:solidFill>
                <a:effectLst/>
                <a:latin typeface="Open Sans"/>
              </a:rPr>
              <a:t>metus</a:t>
            </a:r>
            <a:r>
              <a:rPr lang="en-US" sz="1000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Open Sans"/>
              </a:rPr>
              <a:t>vitaepharetra</a:t>
            </a:r>
            <a:r>
              <a:rPr lang="en-US" sz="1000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Open Sans"/>
              </a:rPr>
              <a:t>egestas</a:t>
            </a:r>
            <a:r>
              <a:rPr lang="en-US" sz="1000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Open Sans"/>
              </a:rPr>
              <a:t>leo</a:t>
            </a:r>
            <a:r>
              <a:rPr lang="en-US" sz="1000" dirty="0">
                <a:solidFill>
                  <a:srgbClr val="000000"/>
                </a:solidFill>
                <a:latin typeface="Open Sans"/>
              </a:rPr>
              <a:t>, a </a:t>
            </a:r>
            <a:r>
              <a:rPr lang="en-US" sz="1000" dirty="0" err="1">
                <a:solidFill>
                  <a:srgbClr val="000000"/>
                </a:solidFill>
                <a:latin typeface="Open Sans"/>
              </a:rPr>
              <a:t>pretium</a:t>
            </a:r>
            <a:r>
              <a:rPr lang="en-US" sz="1000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Open Sans"/>
              </a:rPr>
              <a:t>lectus</a:t>
            </a:r>
            <a:r>
              <a:rPr lang="en-US" sz="1000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sz="1000" b="0" i="0" dirty="0">
                <a:solidFill>
                  <a:srgbClr val="000000"/>
                </a:solidFill>
                <a:effectLst/>
                <a:latin typeface="Open Sans"/>
              </a:rPr>
              <a:t>pharetra </a:t>
            </a:r>
            <a:r>
              <a:rPr lang="en-US" sz="1000" b="0" i="0" dirty="0" err="1">
                <a:solidFill>
                  <a:srgbClr val="000000"/>
                </a:solidFill>
                <a:effectLst/>
                <a:latin typeface="Open Sans"/>
              </a:rPr>
              <a:t>egestas</a:t>
            </a:r>
            <a:r>
              <a:rPr lang="en-US" sz="1000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US" sz="1000" b="0" i="0" dirty="0" err="1">
                <a:solidFill>
                  <a:srgbClr val="000000"/>
                </a:solidFill>
                <a:effectLst/>
                <a:latin typeface="Open Sans"/>
              </a:rPr>
              <a:t>leo</a:t>
            </a:r>
            <a:r>
              <a:rPr lang="en-US" sz="1000" b="0" i="0" dirty="0">
                <a:solidFill>
                  <a:srgbClr val="000000"/>
                </a:solidFill>
                <a:effectLst/>
                <a:latin typeface="Open Sans"/>
              </a:rPr>
              <a:t>, a </a:t>
            </a:r>
            <a:r>
              <a:rPr lang="en-US" sz="1000" b="0" i="0" dirty="0" err="1">
                <a:solidFill>
                  <a:srgbClr val="000000"/>
                </a:solidFill>
                <a:effectLst/>
                <a:latin typeface="Open Sans"/>
              </a:rPr>
              <a:t>pretium</a:t>
            </a:r>
            <a:r>
              <a:rPr lang="en-US" sz="1000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US" sz="1000" b="0" i="0" dirty="0" err="1">
                <a:solidFill>
                  <a:srgbClr val="000000"/>
                </a:solidFill>
                <a:effectLst/>
                <a:latin typeface="Open Sans"/>
              </a:rPr>
              <a:t>lectus</a:t>
            </a:r>
            <a:r>
              <a:rPr lang="en-US" sz="1000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endParaRPr lang="en-US" sz="1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C471D5-C4D6-4A2B-9863-0F250B28ECD9}"/>
              </a:ext>
            </a:extLst>
          </p:cNvPr>
          <p:cNvSpPr txBox="1"/>
          <p:nvPr/>
        </p:nvSpPr>
        <p:spPr>
          <a:xfrm>
            <a:off x="6095999" y="3194652"/>
            <a:ext cx="3413035" cy="5291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 b="0" i="0" dirty="0" err="1">
                <a:solidFill>
                  <a:srgbClr val="000000"/>
                </a:solidFill>
                <a:effectLst/>
                <a:latin typeface="Open Sans"/>
              </a:rPr>
              <a:t>amet</a:t>
            </a:r>
            <a:r>
              <a:rPr lang="en-US" sz="1000" b="0" i="0" dirty="0">
                <a:solidFill>
                  <a:srgbClr val="000000"/>
                </a:solidFill>
                <a:effectLst/>
                <a:latin typeface="Open Sans"/>
              </a:rPr>
              <a:t>, </a:t>
            </a:r>
            <a:r>
              <a:rPr lang="en-US" sz="1000" b="0" i="0" dirty="0" err="1">
                <a:solidFill>
                  <a:srgbClr val="000000"/>
                </a:solidFill>
                <a:effectLst/>
                <a:latin typeface="Open Sans"/>
              </a:rPr>
              <a:t>consectetur</a:t>
            </a:r>
            <a:r>
              <a:rPr lang="en-US" sz="1000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US" sz="1000" b="0" i="0" dirty="0" err="1">
                <a:solidFill>
                  <a:srgbClr val="000000"/>
                </a:solidFill>
                <a:effectLst/>
                <a:latin typeface="Open Sans"/>
              </a:rPr>
              <a:t>adipiscing</a:t>
            </a:r>
            <a:r>
              <a:rPr lang="en-US" sz="1000" b="0" i="0" dirty="0">
                <a:solidFill>
                  <a:srgbClr val="000000"/>
                </a:solidFill>
                <a:effectLst/>
                <a:latin typeface="Open Sans"/>
              </a:rPr>
              <a:t> Lorem ipsum dolor sit </a:t>
            </a:r>
            <a:r>
              <a:rPr lang="en-US" sz="1000" b="0" i="0" dirty="0" err="1">
                <a:solidFill>
                  <a:srgbClr val="000000"/>
                </a:solidFill>
                <a:effectLst/>
                <a:latin typeface="Open Sans"/>
              </a:rPr>
              <a:t>elit</a:t>
            </a:r>
            <a:r>
              <a:rPr lang="en-US" sz="1000" b="0" i="0" dirty="0">
                <a:solidFill>
                  <a:srgbClr val="000000"/>
                </a:solidFill>
                <a:effectLst/>
                <a:latin typeface="Open Sans"/>
              </a:rPr>
              <a:t>. Sed in </a:t>
            </a:r>
            <a:r>
              <a:rPr lang="en-US" sz="1000" b="0" i="0" dirty="0" err="1">
                <a:solidFill>
                  <a:srgbClr val="000000"/>
                </a:solidFill>
                <a:effectLst/>
                <a:latin typeface="Open Sans"/>
              </a:rPr>
              <a:t>turpis</a:t>
            </a:r>
            <a:r>
              <a:rPr lang="en-US" sz="1000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US" sz="1000" b="0" i="0" dirty="0" err="1">
                <a:solidFill>
                  <a:srgbClr val="000000"/>
                </a:solidFill>
                <a:effectLst/>
                <a:latin typeface="Open Sans"/>
              </a:rPr>
              <a:t>metus</a:t>
            </a:r>
            <a:r>
              <a:rPr lang="en-US" sz="1000" b="0" i="0" dirty="0">
                <a:solidFill>
                  <a:srgbClr val="000000"/>
                </a:solidFill>
                <a:effectLst/>
                <a:latin typeface="Open Sans"/>
              </a:rPr>
              <a:t>. </a:t>
            </a:r>
            <a:r>
              <a:rPr lang="en-US" sz="1000" b="0" i="0" dirty="0" err="1">
                <a:solidFill>
                  <a:srgbClr val="000000"/>
                </a:solidFill>
                <a:effectLst/>
                <a:latin typeface="Open Sans"/>
              </a:rPr>
              <a:t>Fusce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851497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person, indoor&#10;&#10;Description automatically generated">
            <a:extLst>
              <a:ext uri="{FF2B5EF4-FFF2-40B4-BE49-F238E27FC236}">
                <a16:creationId xmlns:a16="http://schemas.microsoft.com/office/drawing/2014/main" id="{B35B3CB9-321D-462A-A98E-7E7107C66B3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00" b="125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05D98C9-F6A5-4C87-B678-9D11AA273698}"/>
              </a:ext>
            </a:extLst>
          </p:cNvPr>
          <p:cNvSpPr/>
          <p:nvPr/>
        </p:nvSpPr>
        <p:spPr>
          <a:xfrm>
            <a:off x="-1" y="-1"/>
            <a:ext cx="12192000" cy="6858001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pic>
        <p:nvPicPr>
          <p:cNvPr id="7" name="Picture 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5220C130-8C63-44F3-A273-8FF9498CBF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1912" y="356136"/>
            <a:ext cx="428169" cy="54628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FC48CF0-9D3C-4B3C-8DFC-B70A3B34DF84}"/>
              </a:ext>
            </a:extLst>
          </p:cNvPr>
          <p:cNvSpPr txBox="1"/>
          <p:nvPr/>
        </p:nvSpPr>
        <p:spPr>
          <a:xfrm>
            <a:off x="4568173" y="1144257"/>
            <a:ext cx="30556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Beyond The Mountains" pitchFamily="2" charset="0"/>
              </a:rPr>
              <a:t>Best Sellers</a:t>
            </a:r>
          </a:p>
        </p:txBody>
      </p:sp>
      <p:pic>
        <p:nvPicPr>
          <p:cNvPr id="10" name="Picture 9" descr="A loaf of bread on a plate&#10;&#10;Description automatically generated with medium confidence">
            <a:extLst>
              <a:ext uri="{FF2B5EF4-FFF2-40B4-BE49-F238E27FC236}">
                <a16:creationId xmlns:a16="http://schemas.microsoft.com/office/drawing/2014/main" id="{FDAC0EA8-6C97-4020-9614-64331DECD0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9416" y="2130627"/>
            <a:ext cx="1524000" cy="1524000"/>
          </a:xfrm>
          <a:prstGeom prst="rect">
            <a:avLst/>
          </a:prstGeom>
        </p:spPr>
      </p:pic>
      <p:pic>
        <p:nvPicPr>
          <p:cNvPr id="12" name="Picture 11" descr="A dessert on a plate&#10;&#10;Description automatically generated with medium confidence">
            <a:extLst>
              <a:ext uri="{FF2B5EF4-FFF2-40B4-BE49-F238E27FC236}">
                <a16:creationId xmlns:a16="http://schemas.microsoft.com/office/drawing/2014/main" id="{0B1C48EA-B2BE-4B90-87EA-45E9B8252D2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9228" y="2130627"/>
            <a:ext cx="1524000" cy="1524000"/>
          </a:xfrm>
          <a:prstGeom prst="rect">
            <a:avLst/>
          </a:prstGeom>
        </p:spPr>
      </p:pic>
      <p:pic>
        <p:nvPicPr>
          <p:cNvPr id="14" name="Picture 13" descr="A picture containing food, plate, piece, dish&#10;&#10;Description automatically generated">
            <a:extLst>
              <a:ext uri="{FF2B5EF4-FFF2-40B4-BE49-F238E27FC236}">
                <a16:creationId xmlns:a16="http://schemas.microsoft.com/office/drawing/2014/main" id="{8E7DF47C-A5F4-4087-BEED-C4F5599F320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9040" y="2121686"/>
            <a:ext cx="1524000" cy="1524000"/>
          </a:xfrm>
          <a:prstGeom prst="rect">
            <a:avLst/>
          </a:prstGeom>
        </p:spPr>
      </p:pic>
      <p:pic>
        <p:nvPicPr>
          <p:cNvPr id="16" name="Picture 15" descr="A picture containing indoor, close&#10;&#10;Description automatically generated">
            <a:extLst>
              <a:ext uri="{FF2B5EF4-FFF2-40B4-BE49-F238E27FC236}">
                <a16:creationId xmlns:a16="http://schemas.microsoft.com/office/drawing/2014/main" id="{F4405D02-18B4-482C-A77A-DD7E861D979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8852" y="2137917"/>
            <a:ext cx="1524000" cy="1524000"/>
          </a:xfrm>
          <a:prstGeom prst="rect">
            <a:avLst/>
          </a:prstGeom>
        </p:spPr>
      </p:pic>
      <p:pic>
        <p:nvPicPr>
          <p:cNvPr id="18" name="Picture 17" descr="A picture containing food, slice, dish, pasta&#10;&#10;Description automatically generated">
            <a:extLst>
              <a:ext uri="{FF2B5EF4-FFF2-40B4-BE49-F238E27FC236}">
                <a16:creationId xmlns:a16="http://schemas.microsoft.com/office/drawing/2014/main" id="{47DE0727-4901-45A1-B1D2-D818500A52D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9416" y="4489843"/>
            <a:ext cx="1524000" cy="15240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ECC729E-30FD-4826-9A23-BC06494730F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9228" y="4489843"/>
            <a:ext cx="1524000" cy="1524000"/>
          </a:xfrm>
          <a:prstGeom prst="rect">
            <a:avLst/>
          </a:prstGeom>
        </p:spPr>
      </p:pic>
      <p:pic>
        <p:nvPicPr>
          <p:cNvPr id="22" name="Picture 21" descr="A picture containing cake, plate, food, dessert&#10;&#10;Description automatically generated">
            <a:extLst>
              <a:ext uri="{FF2B5EF4-FFF2-40B4-BE49-F238E27FC236}">
                <a16:creationId xmlns:a16="http://schemas.microsoft.com/office/drawing/2014/main" id="{AEF5B008-16B5-4A16-BE5A-5DB3ED8C30F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9040" y="4489843"/>
            <a:ext cx="1524000" cy="1524000"/>
          </a:xfrm>
          <a:prstGeom prst="rect">
            <a:avLst/>
          </a:prstGeom>
        </p:spPr>
      </p:pic>
      <p:pic>
        <p:nvPicPr>
          <p:cNvPr id="24" name="Picture 23" descr="A picture containing cake, chocolate, table, plate&#10;&#10;Description automatically generated">
            <a:extLst>
              <a:ext uri="{FF2B5EF4-FFF2-40B4-BE49-F238E27FC236}">
                <a16:creationId xmlns:a16="http://schemas.microsoft.com/office/drawing/2014/main" id="{EE656F50-340D-4300-957B-8F9C6BB5461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8852" y="4489843"/>
            <a:ext cx="1524000" cy="15240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0414BCE9-F5E0-4F91-BFBA-C405A3E6CD6B}"/>
              </a:ext>
            </a:extLst>
          </p:cNvPr>
          <p:cNvSpPr txBox="1"/>
          <p:nvPr/>
        </p:nvSpPr>
        <p:spPr>
          <a:xfrm>
            <a:off x="1849416" y="3848100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i="0" dirty="0">
                <a:solidFill>
                  <a:srgbClr val="FFFFFF"/>
                </a:solidFill>
                <a:effectLst/>
                <a:latin typeface="inherit"/>
              </a:rPr>
              <a:t>Swiss Roll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C3D878-823D-4D03-BBA4-AB9E56696914}"/>
              </a:ext>
            </a:extLst>
          </p:cNvPr>
          <p:cNvSpPr txBox="1"/>
          <p:nvPr/>
        </p:nvSpPr>
        <p:spPr>
          <a:xfrm>
            <a:off x="3981450" y="3848100"/>
            <a:ext cx="2114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i="0" dirty="0">
                <a:solidFill>
                  <a:srgbClr val="FFFFFF"/>
                </a:solidFill>
                <a:effectLst/>
                <a:latin typeface="Open Sans"/>
              </a:rPr>
              <a:t>Strawberry Pudding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E59DB26-5EAC-43E6-AD82-C9DE894C0861}"/>
              </a:ext>
            </a:extLst>
          </p:cNvPr>
          <p:cNvSpPr txBox="1"/>
          <p:nvPr/>
        </p:nvSpPr>
        <p:spPr>
          <a:xfrm>
            <a:off x="6589040" y="3848100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i="0" dirty="0">
                <a:solidFill>
                  <a:srgbClr val="FFFFFF"/>
                </a:solidFill>
                <a:effectLst/>
                <a:latin typeface="inherit"/>
              </a:rPr>
              <a:t>Caramel Roll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2E59613-797F-45DD-A378-87BD5E36E6A7}"/>
              </a:ext>
            </a:extLst>
          </p:cNvPr>
          <p:cNvSpPr txBox="1"/>
          <p:nvPr/>
        </p:nvSpPr>
        <p:spPr>
          <a:xfrm>
            <a:off x="8958852" y="3848100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i="0" dirty="0">
                <a:solidFill>
                  <a:srgbClr val="FFFFFF"/>
                </a:solidFill>
                <a:effectLst/>
                <a:latin typeface="inherit"/>
              </a:rPr>
              <a:t>Eclairs &amp; Donuts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99D8C3A-1FBA-45D1-9B25-29CFEA8B3901}"/>
              </a:ext>
            </a:extLst>
          </p:cNvPr>
          <p:cNvSpPr txBox="1"/>
          <p:nvPr/>
        </p:nvSpPr>
        <p:spPr>
          <a:xfrm>
            <a:off x="1849416" y="6128144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i="0" dirty="0">
                <a:solidFill>
                  <a:srgbClr val="FFFFFF"/>
                </a:solidFill>
                <a:effectLst/>
                <a:latin typeface="Open Sans"/>
              </a:rPr>
              <a:t>Paneer </a:t>
            </a:r>
            <a:r>
              <a:rPr lang="en-US" sz="1400" b="1" i="0" dirty="0" err="1">
                <a:solidFill>
                  <a:srgbClr val="FFFFFF"/>
                </a:solidFill>
                <a:effectLst/>
                <a:latin typeface="Open Sans"/>
              </a:rPr>
              <a:t>Vaity</a:t>
            </a:r>
            <a:endParaRPr lang="en-US" sz="1400" b="1" i="0" dirty="0">
              <a:solidFill>
                <a:srgbClr val="FFFFFF"/>
              </a:solidFill>
              <a:effectLst/>
              <a:latin typeface="Open San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BC440E2-A0F1-4A9D-85FA-08959219AC3D}"/>
              </a:ext>
            </a:extLst>
          </p:cNvPr>
          <p:cNvSpPr txBox="1"/>
          <p:nvPr/>
        </p:nvSpPr>
        <p:spPr>
          <a:xfrm>
            <a:off x="4219228" y="6128144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i="0" dirty="0">
                <a:solidFill>
                  <a:srgbClr val="FFFFFF"/>
                </a:solidFill>
                <a:effectLst/>
                <a:latin typeface="Open Sans"/>
              </a:rPr>
              <a:t>Puffs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EEC6708-B172-4086-82D3-427A01A9B8F4}"/>
              </a:ext>
            </a:extLst>
          </p:cNvPr>
          <p:cNvSpPr txBox="1"/>
          <p:nvPr/>
        </p:nvSpPr>
        <p:spPr>
          <a:xfrm>
            <a:off x="6448773" y="6128144"/>
            <a:ext cx="18098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i="0" dirty="0">
                <a:solidFill>
                  <a:srgbClr val="FFFFFF"/>
                </a:solidFill>
                <a:effectLst/>
                <a:latin typeface="Open Sans"/>
              </a:rPr>
              <a:t>Red Velvet Pastry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A9BA4B2-2401-4FCA-ACBC-7895E540C7F4}"/>
              </a:ext>
            </a:extLst>
          </p:cNvPr>
          <p:cNvSpPr txBox="1"/>
          <p:nvPr/>
        </p:nvSpPr>
        <p:spPr>
          <a:xfrm>
            <a:off x="8818585" y="6128144"/>
            <a:ext cx="18098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i="0" dirty="0">
                <a:solidFill>
                  <a:srgbClr val="FFFFFF"/>
                </a:solidFill>
                <a:effectLst/>
                <a:latin typeface="Open Sans"/>
              </a:rPr>
              <a:t>Black Forest Cake</a:t>
            </a:r>
          </a:p>
        </p:txBody>
      </p:sp>
    </p:spTree>
    <p:extLst>
      <p:ext uri="{BB962C8B-B14F-4D97-AF65-F5344CB8AC3E}">
        <p14:creationId xmlns:p14="http://schemas.microsoft.com/office/powerpoint/2010/main" val="437622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72918D9-A6BB-486A-B498-CF204B088302}"/>
              </a:ext>
            </a:extLst>
          </p:cNvPr>
          <p:cNvSpPr/>
          <p:nvPr/>
        </p:nvSpPr>
        <p:spPr>
          <a:xfrm>
            <a:off x="3207659" y="2280771"/>
            <a:ext cx="841828" cy="489430"/>
          </a:xfrm>
          <a:prstGeom prst="rect">
            <a:avLst/>
          </a:prstGeom>
          <a:solidFill>
            <a:srgbClr val="EF0031"/>
          </a:solidFill>
          <a:ln>
            <a:solidFill>
              <a:srgbClr val="EF0031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E8FE106A-E3A0-48D7-9D4F-07D76D4AE1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1915" y="346472"/>
            <a:ext cx="428169" cy="54628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4FCDD76-64E8-4B80-BF97-1B60777A2881}"/>
              </a:ext>
            </a:extLst>
          </p:cNvPr>
          <p:cNvSpPr txBox="1"/>
          <p:nvPr/>
        </p:nvSpPr>
        <p:spPr>
          <a:xfrm>
            <a:off x="4774964" y="1137032"/>
            <a:ext cx="259558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latin typeface="Beyond The Mountains" pitchFamily="2" charset="0"/>
              </a:rPr>
              <a:t>Our Menu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31CB8E-DCD3-4DA1-BA46-53D7CE3514A4}"/>
              </a:ext>
            </a:extLst>
          </p:cNvPr>
          <p:cNvSpPr txBox="1"/>
          <p:nvPr/>
        </p:nvSpPr>
        <p:spPr>
          <a:xfrm>
            <a:off x="3382692" y="2340820"/>
            <a:ext cx="5426614" cy="369332"/>
          </a:xfrm>
          <a:prstGeom prst="rect">
            <a:avLst/>
          </a:prstGeom>
          <a:noFill/>
          <a:ln>
            <a:noFill/>
          </a:ln>
          <a:effectLst>
            <a:softEdge rad="406400"/>
          </a:effectLst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ALL</a:t>
            </a:r>
            <a:r>
              <a:rPr lang="en-US" dirty="0"/>
              <a:t>         SNACKS         CAKES         COOKIES         DESSERTS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833B3D4-76EB-4B19-8264-95565CEBB313}"/>
              </a:ext>
            </a:extLst>
          </p:cNvPr>
          <p:cNvCxnSpPr/>
          <p:nvPr/>
        </p:nvCxnSpPr>
        <p:spPr>
          <a:xfrm>
            <a:off x="1145155" y="2793844"/>
            <a:ext cx="9855200" cy="0"/>
          </a:xfrm>
          <a:prstGeom prst="line">
            <a:avLst/>
          </a:prstGeom>
          <a:ln w="28575">
            <a:solidFill>
              <a:srgbClr val="EF00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picture containing food, plate, sandwich, turnover&#10;&#10;Description automatically generated">
            <a:extLst>
              <a:ext uri="{FF2B5EF4-FFF2-40B4-BE49-F238E27FC236}">
                <a16:creationId xmlns:a16="http://schemas.microsoft.com/office/drawing/2014/main" id="{0021FD4D-E419-49EC-B4CA-43C3C874F0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155" y="3158023"/>
            <a:ext cx="1524132" cy="1524132"/>
          </a:xfrm>
          <a:prstGeom prst="rect">
            <a:avLst/>
          </a:prstGeom>
        </p:spPr>
      </p:pic>
      <p:pic>
        <p:nvPicPr>
          <p:cNvPr id="14" name="Picture 13" descr="A picture containing cake, chocolate, plate, food&#10;&#10;Description automatically generated">
            <a:extLst>
              <a:ext uri="{FF2B5EF4-FFF2-40B4-BE49-F238E27FC236}">
                <a16:creationId xmlns:a16="http://schemas.microsoft.com/office/drawing/2014/main" id="{ADD8CCFA-A2B4-43D4-9929-0B9F6A2776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155" y="5162274"/>
            <a:ext cx="1524000" cy="1524000"/>
          </a:xfrm>
          <a:prstGeom prst="rect">
            <a:avLst/>
          </a:prstGeom>
        </p:spPr>
      </p:pic>
      <p:pic>
        <p:nvPicPr>
          <p:cNvPr id="16" name="Picture 15" descr="A picture containing food, plate, doughnut, meatball&#10;&#10;Description automatically generated">
            <a:extLst>
              <a:ext uri="{FF2B5EF4-FFF2-40B4-BE49-F238E27FC236}">
                <a16:creationId xmlns:a16="http://schemas.microsoft.com/office/drawing/2014/main" id="{B21FDE40-ACA4-4D41-BD60-F9ADB3E8FE5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0084" y="3158155"/>
            <a:ext cx="1524000" cy="1524000"/>
          </a:xfrm>
          <a:prstGeom prst="rect">
            <a:avLst/>
          </a:prstGeom>
        </p:spPr>
      </p:pic>
      <p:pic>
        <p:nvPicPr>
          <p:cNvPr id="18" name="Picture 17" descr="A plate of sandwiches&#10;&#10;Description automatically generated with low confidence">
            <a:extLst>
              <a:ext uri="{FF2B5EF4-FFF2-40B4-BE49-F238E27FC236}">
                <a16:creationId xmlns:a16="http://schemas.microsoft.com/office/drawing/2014/main" id="{D6BE33DB-C725-4948-AF9F-81B29E71F75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0084" y="5162274"/>
            <a:ext cx="1524000" cy="15240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91DADCF-3665-4294-8EC7-83A82D1E6FB7}"/>
              </a:ext>
            </a:extLst>
          </p:cNvPr>
          <p:cNvSpPr txBox="1"/>
          <p:nvPr/>
        </p:nvSpPr>
        <p:spPr>
          <a:xfrm>
            <a:off x="2925355" y="3158023"/>
            <a:ext cx="29565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0" dirty="0">
                <a:solidFill>
                  <a:srgbClr val="333333"/>
                </a:solidFill>
                <a:effectLst/>
                <a:latin typeface="Open Sans"/>
              </a:rPr>
              <a:t>Patties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42159DC-0DD8-4577-B5C6-135753E0B3B3}"/>
              </a:ext>
            </a:extLst>
          </p:cNvPr>
          <p:cNvSpPr txBox="1"/>
          <p:nvPr/>
        </p:nvSpPr>
        <p:spPr>
          <a:xfrm>
            <a:off x="8090285" y="3158023"/>
            <a:ext cx="29565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b="1" i="0" dirty="0">
                <a:solidFill>
                  <a:srgbClr val="333333"/>
                </a:solidFill>
                <a:effectLst/>
                <a:latin typeface="Open Sans"/>
              </a:rPr>
              <a:t>Rum Balls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0373482-C125-48B0-8831-6C0F26020A04}"/>
              </a:ext>
            </a:extLst>
          </p:cNvPr>
          <p:cNvSpPr txBox="1"/>
          <p:nvPr/>
        </p:nvSpPr>
        <p:spPr>
          <a:xfrm>
            <a:off x="8090285" y="5277943"/>
            <a:ext cx="29565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b="1" i="0" dirty="0">
                <a:solidFill>
                  <a:srgbClr val="333333"/>
                </a:solidFill>
                <a:effectLst/>
                <a:latin typeface="Open Sans"/>
              </a:rPr>
              <a:t>Sandwiches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72D441C-FD56-480F-AAC9-48B7FF331FB4}"/>
              </a:ext>
            </a:extLst>
          </p:cNvPr>
          <p:cNvSpPr txBox="1"/>
          <p:nvPr/>
        </p:nvSpPr>
        <p:spPr>
          <a:xfrm>
            <a:off x="3011339" y="5277943"/>
            <a:ext cx="29565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0" dirty="0">
                <a:solidFill>
                  <a:srgbClr val="333333"/>
                </a:solidFill>
                <a:effectLst/>
                <a:latin typeface="Open Sans"/>
              </a:rPr>
              <a:t>Truffle Cake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EEF86D6-8DF2-4ADF-8165-8163F6D77CBD}"/>
              </a:ext>
            </a:extLst>
          </p:cNvPr>
          <p:cNvSpPr txBox="1"/>
          <p:nvPr/>
        </p:nvSpPr>
        <p:spPr>
          <a:xfrm>
            <a:off x="2925355" y="3819624"/>
            <a:ext cx="259007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solidFill>
                  <a:srgbClr val="555555"/>
                </a:solidFill>
                <a:effectLst/>
                <a:latin typeface="Open Sans"/>
              </a:rPr>
              <a:t>Veg, cheese, cheese chilly, mushroom, </a:t>
            </a:r>
            <a:r>
              <a:rPr lang="en-US" sz="1400" b="0" i="0" dirty="0" err="1">
                <a:solidFill>
                  <a:srgbClr val="555555"/>
                </a:solidFill>
                <a:effectLst/>
                <a:latin typeface="Open Sans"/>
              </a:rPr>
              <a:t>munchurian</a:t>
            </a:r>
            <a:r>
              <a:rPr lang="en-US" sz="1400" b="0" i="0" dirty="0">
                <a:solidFill>
                  <a:srgbClr val="555555"/>
                </a:solidFill>
                <a:effectLst/>
                <a:latin typeface="Open Sans"/>
              </a:rPr>
              <a:t>, </a:t>
            </a:r>
            <a:r>
              <a:rPr lang="en-US" sz="1400" b="0" i="0" dirty="0" err="1">
                <a:solidFill>
                  <a:srgbClr val="555555"/>
                </a:solidFill>
                <a:effectLst/>
                <a:latin typeface="Open Sans"/>
              </a:rPr>
              <a:t>maggi</a:t>
            </a:r>
            <a:r>
              <a:rPr lang="en-US" sz="1400" b="0" i="0" dirty="0">
                <a:solidFill>
                  <a:srgbClr val="555555"/>
                </a:solidFill>
                <a:effectLst/>
                <a:latin typeface="Open Sans"/>
              </a:rPr>
              <a:t> patty.</a:t>
            </a:r>
            <a:endParaRPr lang="en-US" sz="1400" i="0" dirty="0">
              <a:solidFill>
                <a:srgbClr val="333333"/>
              </a:solidFill>
              <a:effectLst/>
              <a:latin typeface="Open San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AF3AB5E-A1DD-42D8-89EE-87C7064309F9}"/>
              </a:ext>
            </a:extLst>
          </p:cNvPr>
          <p:cNvSpPr txBox="1"/>
          <p:nvPr/>
        </p:nvSpPr>
        <p:spPr>
          <a:xfrm>
            <a:off x="8090285" y="5822596"/>
            <a:ext cx="33847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solidFill>
                  <a:srgbClr val="555555"/>
                </a:solidFill>
                <a:effectLst/>
                <a:latin typeface="Open Sans"/>
              </a:rPr>
              <a:t>Veg, cheese, grilled, extra corn sandwich</a:t>
            </a:r>
            <a:endParaRPr lang="en-US" sz="1400" i="0" dirty="0">
              <a:solidFill>
                <a:srgbClr val="333333"/>
              </a:solidFill>
              <a:effectLst/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182257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oup of tomatoes on a table&#10;&#10;Description automatically generated with low confidence">
            <a:extLst>
              <a:ext uri="{FF2B5EF4-FFF2-40B4-BE49-F238E27FC236}">
                <a16:creationId xmlns:a16="http://schemas.microsoft.com/office/drawing/2014/main" id="{CAF7006C-0680-4D51-BBC5-FCEDD3583B0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6" r="5556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4DD1C32-FD9F-48CA-BFD9-D8C116AD5BF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2CC9DE-8A8F-4A58-9A6F-3B17C7FC2941}"/>
              </a:ext>
            </a:extLst>
          </p:cNvPr>
          <p:cNvSpPr txBox="1"/>
          <p:nvPr/>
        </p:nvSpPr>
        <p:spPr>
          <a:xfrm>
            <a:off x="5292508" y="424614"/>
            <a:ext cx="2099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LOGO HERE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C6358D-25E1-408D-8DD9-C00AA0AF6366}"/>
              </a:ext>
            </a:extLst>
          </p:cNvPr>
          <p:cNvSpPr txBox="1"/>
          <p:nvPr/>
        </p:nvSpPr>
        <p:spPr>
          <a:xfrm>
            <a:off x="448622" y="2359104"/>
            <a:ext cx="1274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LOCATION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BB0ABD-6817-44D0-BFCE-DD1146AA210B}"/>
              </a:ext>
            </a:extLst>
          </p:cNvPr>
          <p:cNvSpPr txBox="1"/>
          <p:nvPr/>
        </p:nvSpPr>
        <p:spPr>
          <a:xfrm>
            <a:off x="448622" y="3033235"/>
            <a:ext cx="243436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chemeClr val="bg1"/>
                </a:solidFill>
                <a:effectLst/>
                <a:latin typeface="Open Sans"/>
              </a:rPr>
              <a:t>Lorem ipsum</a:t>
            </a:r>
          </a:p>
          <a:p>
            <a:endParaRPr lang="en-US" b="0" i="0" dirty="0">
              <a:solidFill>
                <a:schemeClr val="bg1"/>
              </a:solidFill>
              <a:effectLst/>
              <a:latin typeface="Open Sans"/>
            </a:endParaRPr>
          </a:p>
          <a:p>
            <a:r>
              <a:rPr lang="en-US" sz="1400" b="0" i="0" dirty="0">
                <a:solidFill>
                  <a:schemeClr val="bg2">
                    <a:lumMod val="90000"/>
                  </a:schemeClr>
                </a:solidFill>
                <a:effectLst/>
                <a:latin typeface="Open Sans"/>
              </a:rPr>
              <a:t>dolor sit </a:t>
            </a:r>
            <a:r>
              <a:rPr lang="en-US" sz="1400" b="0" i="0" dirty="0" err="1">
                <a:solidFill>
                  <a:schemeClr val="bg2">
                    <a:lumMod val="90000"/>
                  </a:schemeClr>
                </a:solidFill>
                <a:effectLst/>
                <a:latin typeface="Open Sans"/>
              </a:rPr>
              <a:t>amet</a:t>
            </a:r>
            <a:r>
              <a:rPr lang="en-US" sz="1400" b="0" i="0" dirty="0">
                <a:solidFill>
                  <a:schemeClr val="bg2">
                    <a:lumMod val="90000"/>
                  </a:schemeClr>
                </a:solidFill>
                <a:effectLst/>
                <a:latin typeface="Open Sans"/>
              </a:rPr>
              <a:t>, </a:t>
            </a:r>
            <a:r>
              <a:rPr lang="en-US" sz="1400" b="0" i="0" dirty="0" err="1">
                <a:solidFill>
                  <a:schemeClr val="bg2">
                    <a:lumMod val="90000"/>
                  </a:schemeClr>
                </a:solidFill>
                <a:effectLst/>
                <a:latin typeface="Open Sans"/>
              </a:rPr>
              <a:t>consectetur</a:t>
            </a:r>
            <a:r>
              <a:rPr lang="en-US" sz="1400" b="0" i="0" dirty="0">
                <a:solidFill>
                  <a:schemeClr val="bg2">
                    <a:lumMod val="90000"/>
                  </a:schemeClr>
                </a:solidFill>
                <a:effectLst/>
                <a:latin typeface="Open Sans"/>
              </a:rPr>
              <a:t> </a:t>
            </a:r>
            <a:r>
              <a:rPr lang="en-US" sz="1400" b="0" i="0" dirty="0" err="1">
                <a:solidFill>
                  <a:schemeClr val="bg2">
                    <a:lumMod val="90000"/>
                  </a:schemeClr>
                </a:solidFill>
                <a:effectLst/>
                <a:latin typeface="Open Sans"/>
              </a:rPr>
              <a:t>adipiscing</a:t>
            </a:r>
            <a:r>
              <a:rPr lang="en-US" sz="1400" b="0" i="0" dirty="0">
                <a:solidFill>
                  <a:schemeClr val="bg2">
                    <a:lumMod val="90000"/>
                  </a:schemeClr>
                </a:solidFill>
                <a:effectLst/>
                <a:latin typeface="Open Sans"/>
              </a:rPr>
              <a:t> </a:t>
            </a:r>
            <a:r>
              <a:rPr lang="en-US" sz="1400" b="0" i="0" dirty="0" err="1">
                <a:solidFill>
                  <a:schemeClr val="bg2">
                    <a:lumMod val="90000"/>
                  </a:schemeClr>
                </a:solidFill>
                <a:effectLst/>
                <a:latin typeface="Open Sans"/>
              </a:rPr>
              <a:t>elit</a:t>
            </a:r>
            <a:r>
              <a:rPr lang="en-US" sz="1400" b="0" i="0" dirty="0">
                <a:solidFill>
                  <a:schemeClr val="bg2">
                    <a:lumMod val="90000"/>
                  </a:schemeClr>
                </a:solidFill>
                <a:effectLst/>
                <a:latin typeface="Open Sans"/>
              </a:rPr>
              <a:t>. Sed in </a:t>
            </a:r>
            <a:r>
              <a:rPr lang="en-US" sz="1400" b="0" i="0" dirty="0" err="1">
                <a:solidFill>
                  <a:schemeClr val="bg2">
                    <a:lumMod val="90000"/>
                  </a:schemeClr>
                </a:solidFill>
                <a:effectLst/>
                <a:latin typeface="Open Sans"/>
              </a:rPr>
              <a:t>turpis</a:t>
            </a:r>
            <a:r>
              <a:rPr lang="en-US" sz="1400" b="0" i="0" dirty="0">
                <a:solidFill>
                  <a:schemeClr val="bg2">
                    <a:lumMod val="90000"/>
                  </a:schemeClr>
                </a:solidFill>
                <a:effectLst/>
                <a:latin typeface="Open Sans"/>
              </a:rPr>
              <a:t> </a:t>
            </a:r>
            <a:r>
              <a:rPr lang="en-US" sz="1400" b="0" i="0" dirty="0" err="1">
                <a:solidFill>
                  <a:schemeClr val="bg2">
                    <a:lumMod val="90000"/>
                  </a:schemeClr>
                </a:solidFill>
                <a:effectLst/>
                <a:latin typeface="Open Sans"/>
              </a:rPr>
              <a:t>metus</a:t>
            </a:r>
            <a:r>
              <a:rPr lang="en-US" sz="1400" b="0" i="0" dirty="0">
                <a:solidFill>
                  <a:schemeClr val="bg2">
                    <a:lumMod val="90000"/>
                  </a:schemeClr>
                </a:solidFill>
                <a:effectLst/>
                <a:latin typeface="Open Sans"/>
              </a:rPr>
              <a:t>. </a:t>
            </a:r>
            <a:r>
              <a:rPr lang="en-US" sz="1400" b="0" i="0" dirty="0" err="1">
                <a:solidFill>
                  <a:schemeClr val="bg2">
                    <a:lumMod val="90000"/>
                  </a:schemeClr>
                </a:solidFill>
                <a:effectLst/>
                <a:latin typeface="Open Sans"/>
              </a:rPr>
              <a:t>Fusce</a:t>
            </a:r>
            <a:r>
              <a:rPr lang="en-US" sz="1400" b="0" i="0" dirty="0">
                <a:solidFill>
                  <a:schemeClr val="bg2">
                    <a:lumMod val="90000"/>
                  </a:schemeClr>
                </a:solidFill>
                <a:effectLst/>
                <a:latin typeface="Open Sans"/>
              </a:rPr>
              <a:t> libero </a:t>
            </a:r>
            <a:r>
              <a:rPr lang="en-US" sz="1400" b="0" i="0" dirty="0" err="1">
                <a:solidFill>
                  <a:schemeClr val="bg2">
                    <a:lumMod val="90000"/>
                  </a:schemeClr>
                </a:solidFill>
                <a:effectLst/>
                <a:latin typeface="Open Sans"/>
              </a:rPr>
              <a:t>enim</a:t>
            </a:r>
            <a:r>
              <a:rPr lang="en-US" sz="1400" b="0" i="0" dirty="0">
                <a:solidFill>
                  <a:schemeClr val="bg2">
                    <a:lumMod val="90000"/>
                  </a:schemeClr>
                </a:solidFill>
                <a:effectLst/>
                <a:latin typeface="Open Sans"/>
              </a:rPr>
              <a:t>, </a:t>
            </a:r>
            <a:r>
              <a:rPr lang="en-US" sz="1400" b="0" i="0" dirty="0" err="1">
                <a:solidFill>
                  <a:schemeClr val="bg2">
                    <a:lumMod val="90000"/>
                  </a:schemeClr>
                </a:solidFill>
                <a:effectLst/>
                <a:latin typeface="Open Sans"/>
              </a:rPr>
              <a:t>consectetur</a:t>
            </a:r>
            <a:r>
              <a:rPr lang="en-US" sz="1400" b="0" i="0" dirty="0">
                <a:solidFill>
                  <a:schemeClr val="bg2">
                    <a:lumMod val="90000"/>
                  </a:schemeClr>
                </a:solidFill>
                <a:effectLst/>
                <a:latin typeface="Open Sans"/>
              </a:rPr>
              <a:t> semper </a:t>
            </a:r>
            <a:r>
              <a:rPr lang="en-US" sz="1400" b="0" i="0" dirty="0" err="1">
                <a:solidFill>
                  <a:schemeClr val="bg2">
                    <a:lumMod val="90000"/>
                  </a:schemeClr>
                </a:solidFill>
                <a:effectLst/>
                <a:latin typeface="Open Sans"/>
              </a:rPr>
              <a:t>volutpat</a:t>
            </a:r>
            <a:r>
              <a:rPr lang="en-US" sz="1400" b="0" i="0" dirty="0">
                <a:solidFill>
                  <a:schemeClr val="bg2">
                    <a:lumMod val="90000"/>
                  </a:schemeClr>
                </a:solidFill>
                <a:effectLst/>
                <a:latin typeface="Open Sans"/>
              </a:rPr>
              <a:t> ac, </a:t>
            </a:r>
            <a:r>
              <a:rPr lang="en-US" sz="1400" b="0" i="0" dirty="0" err="1">
                <a:solidFill>
                  <a:schemeClr val="bg2">
                    <a:lumMod val="90000"/>
                  </a:schemeClr>
                </a:solidFill>
                <a:effectLst/>
                <a:latin typeface="Open Sans"/>
              </a:rPr>
              <a:t>facilisis</a:t>
            </a:r>
            <a:r>
              <a:rPr lang="en-US" sz="1400" b="0" i="0" dirty="0">
                <a:solidFill>
                  <a:schemeClr val="bg2">
                    <a:lumMod val="90000"/>
                  </a:schemeClr>
                </a:solidFill>
                <a:effectLst/>
                <a:latin typeface="Open Sans"/>
              </a:rPr>
              <a:t> sed </a:t>
            </a:r>
            <a:r>
              <a:rPr lang="en-US" sz="1400" b="0" i="0" dirty="0" err="1">
                <a:solidFill>
                  <a:schemeClr val="bg2">
                    <a:lumMod val="90000"/>
                  </a:schemeClr>
                </a:solidFill>
                <a:effectLst/>
                <a:latin typeface="Open Sans"/>
              </a:rPr>
              <a:t>lacus</a:t>
            </a:r>
            <a:r>
              <a:rPr lang="en-US" sz="1400" b="0" i="0" dirty="0">
                <a:solidFill>
                  <a:schemeClr val="bg2">
                    <a:lumMod val="90000"/>
                  </a:schemeClr>
                </a:solidFill>
                <a:effectLst/>
                <a:latin typeface="Open Sans"/>
              </a:rPr>
              <a:t>. Vestibulum non </a:t>
            </a:r>
            <a:endParaRPr lang="en-US" sz="1400" b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1D9B32-78C9-4373-983F-48D9E1A5EA84}"/>
              </a:ext>
            </a:extLst>
          </p:cNvPr>
          <p:cNvSpPr txBox="1"/>
          <p:nvPr/>
        </p:nvSpPr>
        <p:spPr>
          <a:xfrm>
            <a:off x="10468927" y="2543770"/>
            <a:ext cx="1274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CONTACT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21CA7E-DB03-499C-93AE-BDFBEEC8E940}"/>
              </a:ext>
            </a:extLst>
          </p:cNvPr>
          <p:cNvSpPr txBox="1"/>
          <p:nvPr/>
        </p:nvSpPr>
        <p:spPr>
          <a:xfrm>
            <a:off x="9954222" y="3305818"/>
            <a:ext cx="18257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0" i="0" dirty="0">
                <a:solidFill>
                  <a:schemeClr val="bg1"/>
                </a:solidFill>
                <a:effectLst/>
                <a:latin typeface="Open Sans"/>
              </a:rPr>
              <a:t>Lorem ipsum</a:t>
            </a:r>
          </a:p>
          <a:p>
            <a:pPr algn="r"/>
            <a:endParaRPr lang="en-US" sz="1000" b="0" i="0" dirty="0">
              <a:solidFill>
                <a:schemeClr val="bg1"/>
              </a:solidFill>
              <a:effectLst/>
              <a:latin typeface="Open Sans"/>
            </a:endParaRPr>
          </a:p>
          <a:p>
            <a:pPr algn="r"/>
            <a:r>
              <a:rPr lang="en-US" sz="1400" b="0" i="0" dirty="0"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0800-169-0455</a:t>
            </a:r>
            <a:endParaRPr lang="en-US" sz="140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</a:endParaRPr>
          </a:p>
          <a:p>
            <a:pPr algn="r"/>
            <a:r>
              <a:rPr lang="en-US" sz="1400" b="1" i="0" dirty="0">
                <a:solidFill>
                  <a:schemeClr val="bg1">
                    <a:lumMod val="85000"/>
                  </a:schemeClr>
                </a:solidFill>
                <a:effectLst/>
                <a:latin typeface="PT Sans"/>
              </a:rPr>
              <a:t>+14378861428</a:t>
            </a:r>
            <a:endParaRPr lang="en-US" sz="14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6BCD81-9D34-4F6F-AD8E-9F2DF7F5A07D}"/>
              </a:ext>
            </a:extLst>
          </p:cNvPr>
          <p:cNvSpPr txBox="1"/>
          <p:nvPr/>
        </p:nvSpPr>
        <p:spPr>
          <a:xfrm>
            <a:off x="4939638" y="2547480"/>
            <a:ext cx="2805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SOCIAL MEDIA</a:t>
            </a:r>
          </a:p>
        </p:txBody>
      </p:sp>
      <p:pic>
        <p:nvPicPr>
          <p:cNvPr id="14" name="Picture 13" descr="A silhouette of a cross&#10;&#10;Description automatically generated with medium confidence">
            <a:extLst>
              <a:ext uri="{FF2B5EF4-FFF2-40B4-BE49-F238E27FC236}">
                <a16:creationId xmlns:a16="http://schemas.microsoft.com/office/drawing/2014/main" id="{DE5C9479-53FE-4252-A4D1-6A80A6CBC18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9637" y="3659390"/>
            <a:ext cx="445686" cy="445686"/>
          </a:xfrm>
          <a:prstGeom prst="rect">
            <a:avLst/>
          </a:prstGeom>
        </p:spPr>
      </p:pic>
      <p:pic>
        <p:nvPicPr>
          <p:cNvPr id="20" name="Picture 19" descr="Shape&#10;&#10;Description automatically generated with low confidence">
            <a:extLst>
              <a:ext uri="{FF2B5EF4-FFF2-40B4-BE49-F238E27FC236}">
                <a16:creationId xmlns:a16="http://schemas.microsoft.com/office/drawing/2014/main" id="{03661FB5-C034-40B4-A12F-A0EC361F8C59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  <a:alphaModFix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62" y="3659390"/>
            <a:ext cx="492814" cy="492814"/>
          </a:xfrm>
          <a:prstGeom prst="rect">
            <a:avLst/>
          </a:prstGeom>
        </p:spPr>
      </p:pic>
      <p:pic>
        <p:nvPicPr>
          <p:cNvPr id="22" name="Picture 21" descr="A close-up of a person's face&#10;&#10;Description automatically generated with low confidence">
            <a:extLst>
              <a:ext uri="{FF2B5EF4-FFF2-40B4-BE49-F238E27FC236}">
                <a16:creationId xmlns:a16="http://schemas.microsoft.com/office/drawing/2014/main" id="{A80553C3-12FD-448D-9381-4FBDBDB3C3E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6415" y="3782871"/>
            <a:ext cx="448755" cy="369333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269C5698-D522-42E0-8567-D50A69EAE559}"/>
              </a:ext>
            </a:extLst>
          </p:cNvPr>
          <p:cNvSpPr txBox="1"/>
          <p:nvPr/>
        </p:nvSpPr>
        <p:spPr>
          <a:xfrm>
            <a:off x="706605" y="6248720"/>
            <a:ext cx="10775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i="0" dirty="0" err="1">
                <a:solidFill>
                  <a:schemeClr val="bg1">
                    <a:lumMod val="85000"/>
                  </a:schemeClr>
                </a:solidFill>
                <a:effectLst/>
                <a:latin typeface="Open Sans"/>
              </a:rPr>
              <a:t>Mauris</a:t>
            </a:r>
            <a:r>
              <a:rPr lang="en-US" b="0" i="0" dirty="0">
                <a:solidFill>
                  <a:schemeClr val="bg1">
                    <a:lumMod val="85000"/>
                  </a:schemeClr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chemeClr val="bg1">
                    <a:lumMod val="85000"/>
                  </a:schemeClr>
                </a:solidFill>
                <a:effectLst/>
                <a:latin typeface="Open Sans"/>
              </a:rPr>
              <a:t>eu</a:t>
            </a:r>
            <a:r>
              <a:rPr lang="en-US" b="0" i="0" dirty="0">
                <a:solidFill>
                  <a:schemeClr val="bg1">
                    <a:lumMod val="85000"/>
                  </a:schemeClr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chemeClr val="bg1">
                    <a:lumMod val="85000"/>
                  </a:schemeClr>
                </a:solidFill>
                <a:effectLst/>
                <a:latin typeface="Open Sans"/>
              </a:rPr>
              <a:t>lectus</a:t>
            </a:r>
            <a:r>
              <a:rPr lang="en-US" b="0" i="0" dirty="0">
                <a:solidFill>
                  <a:schemeClr val="bg1">
                    <a:lumMod val="85000"/>
                  </a:schemeClr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chemeClr val="bg1">
                    <a:lumMod val="85000"/>
                  </a:schemeClr>
                </a:solidFill>
                <a:effectLst/>
                <a:latin typeface="Open Sans"/>
              </a:rPr>
              <a:t>sodales</a:t>
            </a:r>
            <a:r>
              <a:rPr lang="en-US" b="0" i="0" dirty="0">
                <a:solidFill>
                  <a:schemeClr val="bg1">
                    <a:lumMod val="85000"/>
                  </a:schemeClr>
                </a:solidFill>
                <a:effectLst/>
                <a:latin typeface="Open Sans"/>
              </a:rPr>
              <a:t>, pulvinar nisi id, </a:t>
            </a:r>
            <a:r>
              <a:rPr lang="en-US" b="0" i="0" dirty="0" err="1">
                <a:solidFill>
                  <a:schemeClr val="bg1">
                    <a:lumMod val="85000"/>
                  </a:schemeClr>
                </a:solidFill>
                <a:effectLst/>
                <a:latin typeface="Open Sans"/>
              </a:rPr>
              <a:t>pretium</a:t>
            </a:r>
            <a:r>
              <a:rPr lang="en-US" b="0" i="0" dirty="0">
                <a:solidFill>
                  <a:schemeClr val="bg1">
                    <a:lumMod val="85000"/>
                  </a:schemeClr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chemeClr val="bg1">
                    <a:lumMod val="85000"/>
                  </a:schemeClr>
                </a:solidFill>
                <a:effectLst/>
                <a:latin typeface="Open Sans"/>
              </a:rPr>
              <a:t>tellus</a:t>
            </a:r>
            <a:r>
              <a:rPr lang="en-US" b="0" i="0" dirty="0">
                <a:solidFill>
                  <a:schemeClr val="bg1">
                    <a:lumMod val="85000"/>
                  </a:schemeClr>
                </a:solidFill>
                <a:effectLst/>
                <a:latin typeface="Open Sans"/>
              </a:rPr>
              <a:t>. </a:t>
            </a:r>
            <a:r>
              <a:rPr lang="en-US" b="0" i="0" dirty="0" err="1">
                <a:solidFill>
                  <a:schemeClr val="bg1">
                    <a:lumMod val="85000"/>
                  </a:schemeClr>
                </a:solidFill>
                <a:effectLst/>
                <a:latin typeface="Open Sans"/>
              </a:rPr>
              <a:t>Nullam</a:t>
            </a:r>
            <a:r>
              <a:rPr lang="en-US" b="0" i="0" dirty="0">
                <a:solidFill>
                  <a:schemeClr val="bg1">
                    <a:lumMod val="85000"/>
                  </a:schemeClr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chemeClr val="bg1">
                    <a:lumMod val="85000"/>
                  </a:schemeClr>
                </a:solidFill>
                <a:effectLst/>
                <a:latin typeface="Open Sans"/>
              </a:rPr>
              <a:t>hendrerit</a:t>
            </a:r>
            <a:r>
              <a:rPr lang="en-US" b="0" i="0" dirty="0">
                <a:solidFill>
                  <a:schemeClr val="bg1">
                    <a:lumMod val="85000"/>
                  </a:schemeClr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chemeClr val="bg1">
                    <a:lumMod val="85000"/>
                  </a:schemeClr>
                </a:solidFill>
                <a:effectLst/>
                <a:latin typeface="Open Sans"/>
              </a:rPr>
              <a:t>elit</a:t>
            </a:r>
            <a:r>
              <a:rPr lang="en-US" b="0" i="0" dirty="0">
                <a:solidFill>
                  <a:schemeClr val="bg1">
                    <a:lumMod val="85000"/>
                  </a:schemeClr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chemeClr val="bg1">
                    <a:lumMod val="85000"/>
                  </a:schemeClr>
                </a:solidFill>
                <a:effectLst/>
                <a:latin typeface="Open Sans"/>
              </a:rPr>
              <a:t>sem</a:t>
            </a:r>
            <a:r>
              <a:rPr lang="en-US" b="0" i="0" dirty="0">
                <a:solidFill>
                  <a:schemeClr val="bg1">
                    <a:lumMod val="85000"/>
                  </a:schemeClr>
                </a:solidFill>
                <a:effectLst/>
                <a:latin typeface="Open Sans"/>
              </a:rPr>
              <a:t>, a </a:t>
            </a:r>
            <a:r>
              <a:rPr lang="en-US" b="0" i="0" dirty="0" err="1">
                <a:solidFill>
                  <a:schemeClr val="bg1">
                    <a:lumMod val="85000"/>
                  </a:schemeClr>
                </a:solidFill>
                <a:effectLst/>
                <a:latin typeface="Open Sans"/>
              </a:rPr>
              <a:t>luctus</a:t>
            </a:r>
            <a:r>
              <a:rPr lang="en-US" b="0" i="0" dirty="0">
                <a:solidFill>
                  <a:schemeClr val="bg1">
                    <a:lumMod val="85000"/>
                  </a:schemeClr>
                </a:solidFill>
                <a:effectLst/>
                <a:latin typeface="Open Sans"/>
              </a:rPr>
              <a:t> o</a:t>
            </a:r>
          </a:p>
        </p:txBody>
      </p:sp>
    </p:spTree>
    <p:extLst>
      <p:ext uri="{BB962C8B-B14F-4D97-AF65-F5344CB8AC3E}">
        <p14:creationId xmlns:p14="http://schemas.microsoft.com/office/powerpoint/2010/main" val="2476586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212</Words>
  <Application>Microsoft Office PowerPoint</Application>
  <PresentationFormat>Widescreen</PresentationFormat>
  <Paragraphs>37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Arial</vt:lpstr>
      <vt:lpstr>Arial</vt:lpstr>
      <vt:lpstr>Beyond The Mountains</vt:lpstr>
      <vt:lpstr>Calibri</vt:lpstr>
      <vt:lpstr>Calibri Light</vt:lpstr>
      <vt:lpstr>inherit</vt:lpstr>
      <vt:lpstr>Open Sans</vt:lpstr>
      <vt:lpstr>PT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Kuladeep Perumalla</dc:creator>
  <cp:lastModifiedBy>Kuladeep Perumalla</cp:lastModifiedBy>
  <cp:revision>19</cp:revision>
  <dcterms:created xsi:type="dcterms:W3CDTF">2021-03-31T23:21:44Z</dcterms:created>
  <dcterms:modified xsi:type="dcterms:W3CDTF">2021-04-01T02:58:36Z</dcterms:modified>
</cp:coreProperties>
</file>