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FF11-F1CC-41A4-8B07-AF2E490CC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86121-125A-4F69-A8D1-CF7F3D945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3812-9641-4007-97A8-546B8BDB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78BF-3873-411B-B358-1F5CC10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8132-5933-403A-A7CE-E5600C19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A223-095E-417C-A214-D1CF27A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2EA4F-EEE1-4B4A-BB83-741DD233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03714-F1C8-4CF5-A7EA-EFE8C62E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7220-3AE7-4792-8548-12892389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D653-7EF3-4C7C-A8D6-81C0DD35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0C040-A4C5-4065-AD53-6D2D018A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72297-F18D-43EE-BA8A-D1C783FB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1178-9A8D-482F-A600-26546A09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E377-0576-41F9-B4DF-BB1205CB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05B7-C64D-40BA-93B8-3F4DC7CD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5EA7-CFDD-4F95-A625-CF0EF64C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DAA9-2240-4A97-9806-D01BD355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0A24-D5CD-442A-B8B4-3330FF2A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B1CC-4AC4-4102-A397-43C940F4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B349A-FF76-4F6C-92DE-7AB4BFED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FA96-3AC2-45B0-BCC6-2A5C7720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6A956-DFFD-415B-B39C-9B8131FE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D10CE-BB3C-4840-9FFA-A811A874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B8FB-B7CA-49B6-BC9D-F4347883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138A-81E6-41B2-A2EB-766F9FBB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9C28-1D33-4EF5-A119-16561112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CF84-4429-49FD-83E6-8B69BB56C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02C26-850E-426F-BC7E-C6D16377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3618A-7E14-423F-A4D0-5BEED1A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B4F3-BB1C-41AC-8367-458F53CC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16DC-F13D-4F75-A41A-1BB721CD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7507-D806-408D-8620-ED13FC05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76EA-4394-4096-92C3-11383A75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19FD-517D-4FC3-9445-D50B4654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9F6ED-B8F2-49A1-981D-0797572E9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24737-33DC-4A5A-BBA2-0C65ED959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245E7-00FB-495C-B8C5-D226FF1A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87F99-0837-49C2-A3F7-4498552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5217-FA5F-4888-8314-EF94721B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A80C-2992-48A5-B875-C6AF51AD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76FA7-B20B-4AC0-AA4A-2FEFE528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0C807-DAC0-4956-843F-33F10DD9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2519D-FB43-47F5-BAC1-E03CADF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8F100-1110-490E-B9D8-BD06D7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E111D-1C18-4E0E-AEFC-53E9E44E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842AF-84C1-4A04-BDE3-15BE3121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5DFB-C34F-4F9C-A0D7-E60CFEF3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EDBD-423C-45E1-82ED-715AB8C4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01E56-4DCC-4699-81C3-6F41D778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2D94F-BCC5-4D08-985B-6AC75358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2CD3-071F-44C7-A14E-993283D7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39B-F779-46F0-A561-EEA342A1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4654-716F-4D03-A6AA-741E81FF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888E-9B95-4E2A-B2EB-E20D7A1C8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37FC0-3B62-4587-962C-CF820177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0C640-8B5A-49DD-9B2B-CFE72B70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DD8C1-618B-44F8-9015-E5601EF1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25C8-9746-4AC8-B216-2FC3648C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A67F8-A7B9-437F-A5A5-BE781846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DF17-F9D2-411D-9742-AE3D1A0FD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C50A-16B7-42EA-BE7C-C664E7F75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D8A0-8EDF-427A-8AC2-86BC0E56613B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B85E-A853-448F-ABE6-2E6FD5363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4599-C6CA-4457-A833-314ACD304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F85B-FE05-4DCD-ACAB-E3A49C604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, bread, eaten&#10;&#10;Description automatically generated">
            <a:extLst>
              <a:ext uri="{FF2B5EF4-FFF2-40B4-BE49-F238E27FC236}">
                <a16:creationId xmlns:a16="http://schemas.microsoft.com/office/drawing/2014/main" id="{D8D47D2B-4BC8-4808-B37E-6D4F143DB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1" t="34526" r="25919" b="13247"/>
          <a:stretch/>
        </p:blipFill>
        <p:spPr>
          <a:xfrm>
            <a:off x="-2" y="-1"/>
            <a:ext cx="12192002" cy="7342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34CDF9-6222-43E7-80C5-25EBA05C7C97}"/>
              </a:ext>
            </a:extLst>
          </p:cNvPr>
          <p:cNvSpPr/>
          <p:nvPr/>
        </p:nvSpPr>
        <p:spPr>
          <a:xfrm>
            <a:off x="-1" y="-59974"/>
            <a:ext cx="12192000" cy="734290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8018B-4FE7-4F5D-8118-EAA16D7B5B6C}"/>
              </a:ext>
            </a:extLst>
          </p:cNvPr>
          <p:cNvSpPr/>
          <p:nvPr/>
        </p:nvSpPr>
        <p:spPr>
          <a:xfrm>
            <a:off x="0" y="-55420"/>
            <a:ext cx="12192000" cy="12192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E3F4C-FD92-469F-8659-3EE0C299DA12}"/>
              </a:ext>
            </a:extLst>
          </p:cNvPr>
          <p:cNvSpPr txBox="1"/>
          <p:nvPr/>
        </p:nvSpPr>
        <p:spPr>
          <a:xfrm>
            <a:off x="692727" y="424934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2C506-2277-43E5-8157-792FEB877E8A}"/>
              </a:ext>
            </a:extLst>
          </p:cNvPr>
          <p:cNvSpPr txBox="1"/>
          <p:nvPr/>
        </p:nvSpPr>
        <p:spPr>
          <a:xfrm>
            <a:off x="4337620" y="424934"/>
            <a:ext cx="548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HOME     ABOUT US     </a:t>
            </a:r>
            <a:r>
              <a:rPr lang="en-US" b="1" dirty="0">
                <a:solidFill>
                  <a:srgbClr val="EF0031"/>
                </a:solidFill>
              </a:rPr>
              <a:t>SERVICES</a:t>
            </a:r>
            <a:r>
              <a:rPr lang="en-US" b="1" dirty="0">
                <a:solidFill>
                  <a:schemeClr val="bg1"/>
                </a:solidFill>
              </a:rPr>
              <a:t>     GALLERY     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70B60-209F-4F08-B31E-9FC7E89B5346}"/>
              </a:ext>
            </a:extLst>
          </p:cNvPr>
          <p:cNvSpPr txBox="1"/>
          <p:nvPr/>
        </p:nvSpPr>
        <p:spPr>
          <a:xfrm>
            <a:off x="1603423" y="3724804"/>
            <a:ext cx="8855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eyond The Mountains" pitchFamily="2" charset="0"/>
              </a:rPr>
              <a:t>About Wholesale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D2A4D-A852-4053-8909-A8A076487851}"/>
              </a:ext>
            </a:extLst>
          </p:cNvPr>
          <p:cNvSpPr txBox="1"/>
          <p:nvPr/>
        </p:nvSpPr>
        <p:spPr>
          <a:xfrm>
            <a:off x="5302705" y="2948530"/>
            <a:ext cx="158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BEST IN TOWN</a:t>
            </a:r>
          </a:p>
        </p:txBody>
      </p:sp>
    </p:spTree>
    <p:extLst>
      <p:ext uri="{BB962C8B-B14F-4D97-AF65-F5344CB8AC3E}">
        <p14:creationId xmlns:p14="http://schemas.microsoft.com/office/powerpoint/2010/main" val="15681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af of bread&#10;&#10;Description automatically generated with medium confidence">
            <a:extLst>
              <a:ext uri="{FF2B5EF4-FFF2-40B4-BE49-F238E27FC236}">
                <a16:creationId xmlns:a16="http://schemas.microsoft.com/office/drawing/2014/main" id="{CACDE87A-6175-49E7-8899-F88287842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94" y="540205"/>
            <a:ext cx="3451582" cy="2609396"/>
          </a:xfrm>
          <a:prstGeom prst="rect">
            <a:avLst/>
          </a:prstGeom>
        </p:spPr>
      </p:pic>
      <p:pic>
        <p:nvPicPr>
          <p:cNvPr id="7" name="Picture 6" descr="A box of donuts&#10;&#10;Description automatically generated with medium confidence">
            <a:extLst>
              <a:ext uri="{FF2B5EF4-FFF2-40B4-BE49-F238E27FC236}">
                <a16:creationId xmlns:a16="http://schemas.microsoft.com/office/drawing/2014/main" id="{785EEAFB-0E79-45F3-957B-CC421604E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86" y="540205"/>
            <a:ext cx="3479195" cy="2609396"/>
          </a:xfrm>
          <a:prstGeom prst="rect">
            <a:avLst/>
          </a:prstGeom>
        </p:spPr>
      </p:pic>
      <p:pic>
        <p:nvPicPr>
          <p:cNvPr id="9" name="Picture 8" descr="A picture containing food, cut, sandwich, half&#10;&#10;Description automatically generated">
            <a:extLst>
              <a:ext uri="{FF2B5EF4-FFF2-40B4-BE49-F238E27FC236}">
                <a16:creationId xmlns:a16="http://schemas.microsoft.com/office/drawing/2014/main" id="{5027825C-7BB6-4F4A-9141-5989C4C97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82" y="3708400"/>
            <a:ext cx="3479194" cy="2562900"/>
          </a:xfrm>
          <a:prstGeom prst="rect">
            <a:avLst/>
          </a:prstGeom>
        </p:spPr>
      </p:pic>
      <p:pic>
        <p:nvPicPr>
          <p:cNvPr id="11" name="Picture 10" descr="A pile of cookies&#10;&#10;Description automatically generated with medium confidence">
            <a:extLst>
              <a:ext uri="{FF2B5EF4-FFF2-40B4-BE49-F238E27FC236}">
                <a16:creationId xmlns:a16="http://schemas.microsoft.com/office/drawing/2014/main" id="{03E894CE-B475-438E-821E-55D44C14D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86" y="3708400"/>
            <a:ext cx="3479194" cy="25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tomatoes on a table&#10;&#10;Description automatically generated with low confidence">
            <a:extLst>
              <a:ext uri="{FF2B5EF4-FFF2-40B4-BE49-F238E27FC236}">
                <a16:creationId xmlns:a16="http://schemas.microsoft.com/office/drawing/2014/main" id="{CAF7006C-0680-4D51-BBC5-FCEDD3583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DD1C32-FD9F-48CA-BFD9-D8C116AD5B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CC9DE-8A8F-4A58-9A6F-3B17C7FC2941}"/>
              </a:ext>
            </a:extLst>
          </p:cNvPr>
          <p:cNvSpPr txBox="1"/>
          <p:nvPr/>
        </p:nvSpPr>
        <p:spPr>
          <a:xfrm>
            <a:off x="5292508" y="424614"/>
            <a:ext cx="20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LOGO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6358D-25E1-408D-8DD9-C00AA0AF6366}"/>
              </a:ext>
            </a:extLst>
          </p:cNvPr>
          <p:cNvSpPr txBox="1"/>
          <p:nvPr/>
        </p:nvSpPr>
        <p:spPr>
          <a:xfrm>
            <a:off x="448622" y="2359104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B0ABD-6817-44D0-BFCE-DD1146AA210B}"/>
              </a:ext>
            </a:extLst>
          </p:cNvPr>
          <p:cNvSpPr txBox="1"/>
          <p:nvPr/>
        </p:nvSpPr>
        <p:spPr>
          <a:xfrm>
            <a:off x="448622" y="3033235"/>
            <a:ext cx="2434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Open Sans"/>
              </a:rPr>
              <a:t>Lorem ipsum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Open Sans"/>
            </a:endParaRPr>
          </a:p>
          <a:p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dolor sit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amet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consectetur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adipiscing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elit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Sed in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turpis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metus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Fusce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libero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enim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consectetur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semper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volutpat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ac,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facilisis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 sed </a:t>
            </a:r>
            <a:r>
              <a:rPr lang="en-US" sz="1400" b="0" i="0" dirty="0" err="1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lacus</a:t>
            </a:r>
            <a:r>
              <a:rPr lang="en-US" sz="1400" b="0" i="0" dirty="0">
                <a:solidFill>
                  <a:schemeClr val="bg2">
                    <a:lumMod val="90000"/>
                  </a:schemeClr>
                </a:solidFill>
                <a:effectLst/>
                <a:latin typeface="Open Sans"/>
              </a:rPr>
              <a:t>. Vestibulum non </a:t>
            </a:r>
            <a:endParaRPr lang="en-US" sz="14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D9B32-78C9-4373-983F-48D9E1A5EA84}"/>
              </a:ext>
            </a:extLst>
          </p:cNvPr>
          <p:cNvSpPr txBox="1"/>
          <p:nvPr/>
        </p:nvSpPr>
        <p:spPr>
          <a:xfrm>
            <a:off x="10468927" y="2543770"/>
            <a:ext cx="127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1CA7E-DB03-499C-93AE-BDFBEEC8E940}"/>
              </a:ext>
            </a:extLst>
          </p:cNvPr>
          <p:cNvSpPr txBox="1"/>
          <p:nvPr/>
        </p:nvSpPr>
        <p:spPr>
          <a:xfrm>
            <a:off x="9954222" y="3305818"/>
            <a:ext cx="182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chemeClr val="bg1"/>
                </a:solidFill>
                <a:effectLst/>
                <a:latin typeface="Open Sans"/>
              </a:rPr>
              <a:t>Lorem ipsum</a:t>
            </a:r>
          </a:p>
          <a:p>
            <a:pPr algn="r"/>
            <a:endParaRPr lang="en-US" sz="10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algn="r"/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0800-169-0455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algn="r"/>
            <a:r>
              <a:rPr lang="en-US" sz="1400" b="1" i="0" dirty="0">
                <a:solidFill>
                  <a:schemeClr val="bg1">
                    <a:lumMod val="85000"/>
                  </a:schemeClr>
                </a:solidFill>
                <a:effectLst/>
                <a:latin typeface="PT Sans"/>
              </a:rPr>
              <a:t>+14378861428</a:t>
            </a:r>
            <a:endParaRPr lang="en-US" sz="1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BCD81-9D34-4F6F-AD8E-9F2DF7F5A07D}"/>
              </a:ext>
            </a:extLst>
          </p:cNvPr>
          <p:cNvSpPr txBox="1"/>
          <p:nvPr/>
        </p:nvSpPr>
        <p:spPr>
          <a:xfrm>
            <a:off x="4939638" y="2810884"/>
            <a:ext cx="28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SOCIAL MEDIA</a:t>
            </a:r>
          </a:p>
        </p:txBody>
      </p:sp>
      <p:pic>
        <p:nvPicPr>
          <p:cNvPr id="14" name="Picture 13" descr="A silhouette of a cross&#10;&#10;Description automatically generated with medium confidence">
            <a:extLst>
              <a:ext uri="{FF2B5EF4-FFF2-40B4-BE49-F238E27FC236}">
                <a16:creationId xmlns:a16="http://schemas.microsoft.com/office/drawing/2014/main" id="{DE5C9479-53FE-4252-A4D1-6A80A6CBC1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37" y="3659390"/>
            <a:ext cx="445686" cy="445686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03661FB5-C034-40B4-A12F-A0EC361F8C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62" y="3659390"/>
            <a:ext cx="492814" cy="492814"/>
          </a:xfrm>
          <a:prstGeom prst="rect">
            <a:avLst/>
          </a:prstGeom>
        </p:spPr>
      </p:pic>
      <p:pic>
        <p:nvPicPr>
          <p:cNvPr id="22" name="Picture 21" descr="A close-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A80553C3-12FD-448D-9381-4FBDBDB3C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15" y="3782871"/>
            <a:ext cx="448755" cy="3693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9C5698-D522-42E0-8567-D50A69EAE559}"/>
              </a:ext>
            </a:extLst>
          </p:cNvPr>
          <p:cNvSpPr txBox="1"/>
          <p:nvPr/>
        </p:nvSpPr>
        <p:spPr>
          <a:xfrm>
            <a:off x="706605" y="6248720"/>
            <a:ext cx="107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Mauris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eu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lectus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sodales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, pulvinar nisi id,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pretium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tellus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Nullam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hendrerit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elit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sem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, a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luctus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Open Sans"/>
              </a:rPr>
              <a:t> o</a:t>
            </a:r>
          </a:p>
        </p:txBody>
      </p:sp>
    </p:spTree>
    <p:extLst>
      <p:ext uri="{BB962C8B-B14F-4D97-AF65-F5344CB8AC3E}">
        <p14:creationId xmlns:p14="http://schemas.microsoft.com/office/powerpoint/2010/main" val="24765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</vt:lpstr>
      <vt:lpstr>Beyond The Mountains</vt:lpstr>
      <vt:lpstr>Calibri</vt:lpstr>
      <vt:lpstr>Calibri Light</vt:lpstr>
      <vt:lpstr>Open Sans</vt:lpstr>
      <vt:lpstr>PT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Kuladeep Perumalla</dc:creator>
  <cp:lastModifiedBy>Kuladeep Perumalla</cp:lastModifiedBy>
  <cp:revision>3</cp:revision>
  <dcterms:created xsi:type="dcterms:W3CDTF">2021-04-01T01:59:43Z</dcterms:created>
  <dcterms:modified xsi:type="dcterms:W3CDTF">2021-04-01T02:42:40Z</dcterms:modified>
</cp:coreProperties>
</file>