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7dbf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07dbf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4"/>
            <a:ext cx="2503742" cy="7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BiteBuddy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User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51301" y="731738"/>
            <a:ext cx="2178300" cy="63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01.01 Register User Account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151301" y="1457945"/>
            <a:ext cx="2178300" cy="63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01.02 Log In User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44433" y="2160952"/>
            <a:ext cx="2178300" cy="63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01.03 Manage User Profile</a:t>
            </a:r>
            <a:endParaRPr sz="900" dirty="0"/>
          </a:p>
        </p:txBody>
      </p:sp>
      <p:sp>
        <p:nvSpPr>
          <p:cNvPr id="58" name="Google Shape;58;p13"/>
          <p:cNvSpPr/>
          <p:nvPr/>
        </p:nvSpPr>
        <p:spPr>
          <a:xfrm>
            <a:off x="3162472" y="2882340"/>
            <a:ext cx="2178300" cy="63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01.04 Control Role-Based Access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170488" y="3585233"/>
            <a:ext cx="2178300" cy="63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01.05 View Order History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251617" y="21092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Diners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591041" y="2112044"/>
            <a:ext cx="1287600" cy="45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System Administrator</a:t>
            </a:r>
            <a:endParaRPr sz="1000" dirty="0"/>
          </a:p>
        </p:txBody>
      </p:sp>
      <p:cxnSp>
        <p:nvCxnSpPr>
          <p:cNvPr id="79" name="Google Shape;79;p13"/>
          <p:cNvCxnSpPr>
            <a:cxnSpLocks/>
            <a:stCxn id="2" idx="1"/>
            <a:endCxn id="58" idx="6"/>
          </p:cNvCxnSpPr>
          <p:nvPr/>
        </p:nvCxnSpPr>
        <p:spPr>
          <a:xfrm flipH="1">
            <a:off x="5340772" y="1555322"/>
            <a:ext cx="2396180" cy="16447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3"/>
          <p:cNvSpPr txBox="1"/>
          <p:nvPr/>
        </p:nvSpPr>
        <p:spPr>
          <a:xfrm>
            <a:off x="233578" y="4010371"/>
            <a:ext cx="1163700" cy="48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Restaurant Owners</a:t>
            </a:r>
            <a:endParaRPr sz="900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7736952" y="399357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Platform Manager</a:t>
            </a:r>
            <a:endParaRPr sz="900" dirty="0"/>
          </a:p>
        </p:txBody>
      </p:sp>
      <p:cxnSp>
        <p:nvCxnSpPr>
          <p:cNvPr id="89" name="Google Shape;89;p13"/>
          <p:cNvCxnSpPr>
            <a:cxnSpLocks/>
            <a:stCxn id="4" idx="3"/>
            <a:endCxn id="57" idx="2"/>
          </p:cNvCxnSpPr>
          <p:nvPr/>
        </p:nvCxnSpPr>
        <p:spPr>
          <a:xfrm>
            <a:off x="1282094" y="1555537"/>
            <a:ext cx="1862339" cy="92311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cxnSpLocks/>
            <a:stCxn id="3" idx="1"/>
            <a:endCxn id="58" idx="6"/>
          </p:cNvCxnSpPr>
          <p:nvPr/>
        </p:nvCxnSpPr>
        <p:spPr>
          <a:xfrm flipH="1" flipV="1">
            <a:off x="5340772" y="3200040"/>
            <a:ext cx="2458656" cy="2554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cxnSpLocks/>
            <a:stCxn id="4" idx="3"/>
            <a:endCxn id="59" idx="2"/>
          </p:cNvCxnSpPr>
          <p:nvPr/>
        </p:nvCxnSpPr>
        <p:spPr>
          <a:xfrm>
            <a:off x="1282094" y="1555537"/>
            <a:ext cx="1888394" cy="23473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006885" y="854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52" y="1102884"/>
            <a:ext cx="933333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28" y="3003084"/>
            <a:ext cx="933333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61" y="1103099"/>
            <a:ext cx="933333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62" y="3053174"/>
            <a:ext cx="933333" cy="904875"/>
          </a:xfrm>
          <a:prstGeom prst="rect">
            <a:avLst/>
          </a:prstGeom>
        </p:spPr>
      </p:pic>
      <p:cxnSp>
        <p:nvCxnSpPr>
          <p:cNvPr id="11" name="Google Shape;89;p13">
            <a:extLst>
              <a:ext uri="{FF2B5EF4-FFF2-40B4-BE49-F238E27FC236}">
                <a16:creationId xmlns:a16="http://schemas.microsoft.com/office/drawing/2014/main" id="{29A34D9D-054E-DF0B-142D-D2DCCD2CF4D6}"/>
              </a:ext>
            </a:extLst>
          </p:cNvPr>
          <p:cNvCxnSpPr>
            <a:cxnSpLocks/>
            <a:stCxn id="4" idx="3"/>
            <a:endCxn id="55" idx="2"/>
          </p:cNvCxnSpPr>
          <p:nvPr/>
        </p:nvCxnSpPr>
        <p:spPr>
          <a:xfrm flipV="1">
            <a:off x="1282094" y="1049438"/>
            <a:ext cx="1869207" cy="506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89;p13">
            <a:extLst>
              <a:ext uri="{FF2B5EF4-FFF2-40B4-BE49-F238E27FC236}">
                <a16:creationId xmlns:a16="http://schemas.microsoft.com/office/drawing/2014/main" id="{8A0BF7BC-0F96-E9E7-BC95-F51D83209E1C}"/>
              </a:ext>
            </a:extLst>
          </p:cNvPr>
          <p:cNvCxnSpPr>
            <a:cxnSpLocks/>
            <a:stCxn id="4" idx="3"/>
            <a:endCxn id="56" idx="2"/>
          </p:cNvCxnSpPr>
          <p:nvPr/>
        </p:nvCxnSpPr>
        <p:spPr>
          <a:xfrm>
            <a:off x="1282094" y="1555537"/>
            <a:ext cx="1869207" cy="2201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9;p13">
            <a:extLst>
              <a:ext uri="{FF2B5EF4-FFF2-40B4-BE49-F238E27FC236}">
                <a16:creationId xmlns:a16="http://schemas.microsoft.com/office/drawing/2014/main" id="{E2023B45-36DC-B358-094D-6A80830D46D8}"/>
              </a:ext>
            </a:extLst>
          </p:cNvPr>
          <p:cNvCxnSpPr>
            <a:cxnSpLocks/>
            <a:stCxn id="5" idx="3"/>
            <a:endCxn id="55" idx="2"/>
          </p:cNvCxnSpPr>
          <p:nvPr/>
        </p:nvCxnSpPr>
        <p:spPr>
          <a:xfrm flipV="1">
            <a:off x="1282095" y="1049438"/>
            <a:ext cx="1869206" cy="24561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89;p13">
            <a:extLst>
              <a:ext uri="{FF2B5EF4-FFF2-40B4-BE49-F238E27FC236}">
                <a16:creationId xmlns:a16="http://schemas.microsoft.com/office/drawing/2014/main" id="{1A278954-C1DF-D36F-978B-6A1C7DDDC313}"/>
              </a:ext>
            </a:extLst>
          </p:cNvPr>
          <p:cNvCxnSpPr>
            <a:cxnSpLocks/>
            <a:stCxn id="5" idx="3"/>
            <a:endCxn id="56" idx="2"/>
          </p:cNvCxnSpPr>
          <p:nvPr/>
        </p:nvCxnSpPr>
        <p:spPr>
          <a:xfrm flipV="1">
            <a:off x="1282095" y="1775645"/>
            <a:ext cx="1869206" cy="17299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89;p13">
            <a:extLst>
              <a:ext uri="{FF2B5EF4-FFF2-40B4-BE49-F238E27FC236}">
                <a16:creationId xmlns:a16="http://schemas.microsoft.com/office/drawing/2014/main" id="{CB2AB69D-6B19-ACDA-D89E-47E1BA8B58DA}"/>
              </a:ext>
            </a:extLst>
          </p:cNvPr>
          <p:cNvCxnSpPr>
            <a:cxnSpLocks/>
            <a:stCxn id="5" idx="3"/>
            <a:endCxn id="57" idx="2"/>
          </p:cNvCxnSpPr>
          <p:nvPr/>
        </p:nvCxnSpPr>
        <p:spPr>
          <a:xfrm flipV="1">
            <a:off x="1282095" y="2478652"/>
            <a:ext cx="1862338" cy="10269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172500" y="21042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BiteBuddy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Restaurant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365977" y="645113"/>
            <a:ext cx="2178300" cy="45810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02.01 List Restaurants</a:t>
            </a:r>
            <a:endParaRPr sz="900" dirty="0"/>
          </a:p>
        </p:txBody>
      </p:sp>
      <p:sp>
        <p:nvSpPr>
          <p:cNvPr id="132" name="Google Shape;132;p15"/>
          <p:cNvSpPr/>
          <p:nvPr/>
        </p:nvSpPr>
        <p:spPr>
          <a:xfrm>
            <a:off x="3365977" y="1322570"/>
            <a:ext cx="2178300" cy="52616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02.02 Search Restaurants</a:t>
            </a:r>
            <a:endParaRPr sz="900" dirty="0"/>
          </a:p>
        </p:txBody>
      </p:sp>
      <p:sp>
        <p:nvSpPr>
          <p:cNvPr id="133" name="Google Shape;133;p15"/>
          <p:cNvSpPr/>
          <p:nvPr/>
        </p:nvSpPr>
        <p:spPr>
          <a:xfrm>
            <a:off x="3365977" y="2004684"/>
            <a:ext cx="2178300" cy="49009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02.03 Browse Menu Items</a:t>
            </a:r>
            <a:endParaRPr sz="900" dirty="0"/>
          </a:p>
        </p:txBody>
      </p:sp>
      <p:sp>
        <p:nvSpPr>
          <p:cNvPr id="134" name="Google Shape;134;p15"/>
          <p:cNvSpPr/>
          <p:nvPr/>
        </p:nvSpPr>
        <p:spPr>
          <a:xfrm>
            <a:off x="3362625" y="2598783"/>
            <a:ext cx="2178300" cy="5257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02.04 Manage Restaurant Profile</a:t>
            </a:r>
            <a:endParaRPr sz="900" dirty="0"/>
          </a:p>
        </p:txBody>
      </p:sp>
      <p:sp>
        <p:nvSpPr>
          <p:cNvPr id="135" name="Google Shape;135;p15"/>
          <p:cNvSpPr/>
          <p:nvPr/>
        </p:nvSpPr>
        <p:spPr>
          <a:xfrm>
            <a:off x="3362625" y="3211422"/>
            <a:ext cx="2178300" cy="5257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02.05 Update Menu Offerings</a:t>
            </a:r>
            <a:endParaRPr sz="900" dirty="0"/>
          </a:p>
        </p:txBody>
      </p:sp>
      <p:sp>
        <p:nvSpPr>
          <p:cNvPr id="143" name="Google Shape;143;p15"/>
          <p:cNvSpPr txBox="1"/>
          <p:nvPr/>
        </p:nvSpPr>
        <p:spPr>
          <a:xfrm>
            <a:off x="40792" y="4171600"/>
            <a:ext cx="1338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Restaurant Owners</a:t>
            </a:r>
            <a:endParaRPr dirty="0"/>
          </a:p>
        </p:txBody>
      </p:sp>
      <p:cxnSp>
        <p:nvCxnSpPr>
          <p:cNvPr id="148" name="Google Shape;148;p15"/>
          <p:cNvCxnSpPr>
            <a:cxnSpLocks/>
            <a:stCxn id="7" idx="3"/>
            <a:endCxn id="134" idx="2"/>
          </p:cNvCxnSpPr>
          <p:nvPr/>
        </p:nvCxnSpPr>
        <p:spPr>
          <a:xfrm flipV="1">
            <a:off x="974125" y="2861682"/>
            <a:ext cx="2388500" cy="8367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50551" y="2280483"/>
            <a:ext cx="974397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Diner</a:t>
            </a:r>
            <a:endParaRPr dirty="0"/>
          </a:p>
        </p:txBody>
      </p:sp>
      <p:cxnSp>
        <p:nvCxnSpPr>
          <p:cNvPr id="153" name="Google Shape;153;p15"/>
          <p:cNvCxnSpPr>
            <a:cxnSpLocks/>
            <a:stCxn id="2" idx="3"/>
            <a:endCxn id="131" idx="2"/>
          </p:cNvCxnSpPr>
          <p:nvPr/>
        </p:nvCxnSpPr>
        <p:spPr>
          <a:xfrm flipV="1">
            <a:off x="974125" y="874164"/>
            <a:ext cx="2391852" cy="93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7389707" y="3156021"/>
            <a:ext cx="1475853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System Administrator</a:t>
            </a: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2183827" y="1138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91B1F7-14FA-A46B-B53C-5A597AE3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" y="1360625"/>
            <a:ext cx="933333" cy="904875"/>
          </a:xfrm>
          <a:prstGeom prst="rect">
            <a:avLst/>
          </a:prstGeom>
        </p:spPr>
      </p:pic>
      <p:sp>
        <p:nvSpPr>
          <p:cNvPr id="4" name="Google Shape;135;p15">
            <a:extLst>
              <a:ext uri="{FF2B5EF4-FFF2-40B4-BE49-F238E27FC236}">
                <a16:creationId xmlns:a16="http://schemas.microsoft.com/office/drawing/2014/main" id="{B79DDF7B-A994-F9E6-8CD4-654E4EA09A37}"/>
              </a:ext>
            </a:extLst>
          </p:cNvPr>
          <p:cNvSpPr/>
          <p:nvPr/>
        </p:nvSpPr>
        <p:spPr>
          <a:xfrm>
            <a:off x="3362625" y="3824061"/>
            <a:ext cx="2178300" cy="5257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02.06 Manage Table Reservations</a:t>
            </a:r>
            <a:endParaRPr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6B18A-4176-07E1-26DC-24A2B8311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" y="3246022"/>
            <a:ext cx="933333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2EDC5-BC3B-0053-61AA-A5E1B8AB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17" y="2119312"/>
            <a:ext cx="933333" cy="904875"/>
          </a:xfrm>
          <a:prstGeom prst="rect">
            <a:avLst/>
          </a:prstGeom>
        </p:spPr>
      </p:pic>
      <p:cxnSp>
        <p:nvCxnSpPr>
          <p:cNvPr id="11" name="Google Shape;153;p15">
            <a:extLst>
              <a:ext uri="{FF2B5EF4-FFF2-40B4-BE49-F238E27FC236}">
                <a16:creationId xmlns:a16="http://schemas.microsoft.com/office/drawing/2014/main" id="{0A9F5861-0A7F-1F8F-7125-E1DA34924443}"/>
              </a:ext>
            </a:extLst>
          </p:cNvPr>
          <p:cNvCxnSpPr>
            <a:cxnSpLocks/>
            <a:stCxn id="2" idx="3"/>
            <a:endCxn id="132" idx="2"/>
          </p:cNvCxnSpPr>
          <p:nvPr/>
        </p:nvCxnSpPr>
        <p:spPr>
          <a:xfrm flipV="1">
            <a:off x="974125" y="1585654"/>
            <a:ext cx="2391852" cy="2274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53;p15">
            <a:extLst>
              <a:ext uri="{FF2B5EF4-FFF2-40B4-BE49-F238E27FC236}">
                <a16:creationId xmlns:a16="http://schemas.microsoft.com/office/drawing/2014/main" id="{0E1D1CEB-CE7A-3C71-ED2B-EEB37E922F41}"/>
              </a:ext>
            </a:extLst>
          </p:cNvPr>
          <p:cNvCxnSpPr>
            <a:cxnSpLocks/>
            <a:stCxn id="2" idx="3"/>
            <a:endCxn id="133" idx="2"/>
          </p:cNvCxnSpPr>
          <p:nvPr/>
        </p:nvCxnSpPr>
        <p:spPr>
          <a:xfrm>
            <a:off x="974125" y="1813063"/>
            <a:ext cx="2391852" cy="4366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3;p15">
            <a:extLst>
              <a:ext uri="{FF2B5EF4-FFF2-40B4-BE49-F238E27FC236}">
                <a16:creationId xmlns:a16="http://schemas.microsoft.com/office/drawing/2014/main" id="{6FE3CBF5-96D2-BCC3-B5F1-95FD5DE0E898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974125" y="1813063"/>
            <a:ext cx="2388500" cy="22738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153;p15">
            <a:extLst>
              <a:ext uri="{FF2B5EF4-FFF2-40B4-BE49-F238E27FC236}">
                <a16:creationId xmlns:a16="http://schemas.microsoft.com/office/drawing/2014/main" id="{30B604E4-6998-F01B-EC21-41E1EA246B30}"/>
              </a:ext>
            </a:extLst>
          </p:cNvPr>
          <p:cNvCxnSpPr>
            <a:cxnSpLocks/>
            <a:stCxn id="7" idx="3"/>
            <a:endCxn id="135" idx="2"/>
          </p:cNvCxnSpPr>
          <p:nvPr/>
        </p:nvCxnSpPr>
        <p:spPr>
          <a:xfrm flipV="1">
            <a:off x="974125" y="3474321"/>
            <a:ext cx="2388500" cy="22413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53;p15">
            <a:extLst>
              <a:ext uri="{FF2B5EF4-FFF2-40B4-BE49-F238E27FC236}">
                <a16:creationId xmlns:a16="http://schemas.microsoft.com/office/drawing/2014/main" id="{C1181A39-72F4-C157-06B7-D2AAB8CE31CD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974125" y="3698460"/>
            <a:ext cx="2388500" cy="38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3;p15">
            <a:extLst>
              <a:ext uri="{FF2B5EF4-FFF2-40B4-BE49-F238E27FC236}">
                <a16:creationId xmlns:a16="http://schemas.microsoft.com/office/drawing/2014/main" id="{6B7A0797-02CD-31C2-C295-E1BDBBD0EF2A}"/>
              </a:ext>
            </a:extLst>
          </p:cNvPr>
          <p:cNvCxnSpPr>
            <a:cxnSpLocks/>
            <a:stCxn id="8" idx="1"/>
            <a:endCxn id="134" idx="6"/>
          </p:cNvCxnSpPr>
          <p:nvPr/>
        </p:nvCxnSpPr>
        <p:spPr>
          <a:xfrm flipH="1">
            <a:off x="5540925" y="2571750"/>
            <a:ext cx="1997192" cy="2899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On-screen Show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Lato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Tarun Sai</cp:lastModifiedBy>
  <cp:revision>10</cp:revision>
  <dcterms:modified xsi:type="dcterms:W3CDTF">2025-03-25T01:02:52Z</dcterms:modified>
</cp:coreProperties>
</file>