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1BEB-BAEA-4397-A116-DD5ECDA89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B603F-8ED0-4A86-AC6C-CC189AB3A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38CE-2880-4C1F-8713-CFDBB6DF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EC3-4EB4-4273-AD5A-36A4118B1076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D8D3-C1E0-43F9-8C44-C52D15CF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EE0B1-32A1-4110-9078-C82147E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C090-8641-4158-AFB7-575434AA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9871-6E87-481F-B94D-71726D84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DDD5A-6360-4C00-9FE0-D3E6B5029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2B7B7-946B-4F07-A5F6-73EAEF52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EC3-4EB4-4273-AD5A-36A4118B1076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6CDF-2D19-4E5F-AFC1-84807F22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0D56-09B6-4591-B894-AAD96DC2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C090-8641-4158-AFB7-575434AA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29FF4-8EBA-4E23-A20B-21AE5ADE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D6A5C-D478-4EF4-A2DC-F5F4FB1E8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8521-A18A-4CE8-AA11-FE0C9130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EC3-4EB4-4273-AD5A-36A4118B1076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90BC-4E61-4A55-AC53-2335D453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FBC2-7337-4172-8EE9-9AE54AC1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C090-8641-4158-AFB7-575434AA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144-2147-456E-AD19-43787F64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9A121-94A8-4EEB-8135-1A0B31A8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E092-1670-44B5-AF16-4656A042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EC3-4EB4-4273-AD5A-36A4118B1076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F8D9-FE38-42A5-9D8F-DB786076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C591-DE4C-4053-98D4-C0F7B83F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C090-8641-4158-AFB7-575434AA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9B21-1130-46CF-998B-E0853362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E03A2-CF95-4352-BD5A-C5F63A4E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EA53-088D-4217-AAF9-1879BB77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EC3-4EB4-4273-AD5A-36A4118B1076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C6E3-8490-4C26-9D6E-CEF3C402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D3BF-794F-463E-BA2A-EAE8AA55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C090-8641-4158-AFB7-575434AA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9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F1F2-2354-4800-AE96-DB4D0945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15E8-2B66-4888-A2B1-01E99C9A5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627A6-181F-489C-87E8-8DF74FAF1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96257-3516-47C7-8A26-BF6F52CA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EC3-4EB4-4273-AD5A-36A4118B1076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81F40-0FE6-47E4-AB99-180A554A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1CEB8-2F74-4858-A047-F75E2A0C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C090-8641-4158-AFB7-575434AA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7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953F-69B5-49FA-9730-28BC3A5D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5F8DF-5EBD-4B4A-9F29-D402C596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9D109-F275-41DE-B107-4F285F7C2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9C2FD-0998-4B06-A56D-6A90A0435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FF9C3-B66A-43E9-8540-8673DA367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858F0-52FE-49D5-A112-F0BB2997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EC3-4EB4-4273-AD5A-36A4118B1076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84ABC-3ED5-4101-A155-FD9B495F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39AB8-F364-4F37-A007-5D60B73D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C090-8641-4158-AFB7-575434AA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AEBE-54D8-4188-A2F0-BD0E5F21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98362-FD3A-4C99-B7BB-130509DB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EC3-4EB4-4273-AD5A-36A4118B1076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0782B-B63D-47A0-9AD5-88FD8669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129DB-250A-4A52-BE1D-54850246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C090-8641-4158-AFB7-575434AA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0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F4430-D9D4-4AC8-8E6C-80FFB330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EC3-4EB4-4273-AD5A-36A4118B1076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C5F15-7F55-4F1E-B11A-11B5219F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75113-096A-49F1-AD85-5B612C66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C090-8641-4158-AFB7-575434AA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3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A192-16BC-4301-8FBF-CDA7D486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2F46-E67A-4800-A4EC-A5DC7011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8D1AC-929C-406F-A2DF-4F8E60882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70EFD-F50B-41CC-A6C7-4E0980C7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EC3-4EB4-4273-AD5A-36A4118B1076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DA7F9-57BF-4B06-BC92-516ECE05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F80EA-8648-445A-B8C1-7BEE9057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C090-8641-4158-AFB7-575434AA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5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C174-D831-4B7D-94CD-ACBAEE3B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91930-316A-429B-B36C-A94206730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85762-CFF1-403B-B762-223A26A30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25F5B-FB52-4A0C-8957-A94AAF5F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EC3-4EB4-4273-AD5A-36A4118B1076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7629F-F467-4613-B09C-3572779D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7D0A8-FE12-4D44-B925-F0E1681A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C090-8641-4158-AFB7-575434AA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2C34E-F774-43B8-917A-F32AB206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E7301-2A89-4886-B5C9-9E87DCAC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E8580-44FF-466C-8E06-F439EF876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1EC3-4EB4-4273-AD5A-36A4118B1076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58BD-75CB-4913-8CE6-D3CE912B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0142-A9E1-4E5B-B68A-9C1697976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C090-8641-4158-AFB7-575434AA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ogai.it/addio-made-china-le-aziende-italiane-adidas-tornano-cas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58232-t-shirt-wallpaper-originals-adidas-icon-png-image-high-qualit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1D1F0-4E1E-4C61-A1B9-C5E238B17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Adidas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CDBD7-3483-4757-87C5-7B0C004BD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</a:rPr>
              <a:t>Created By :</a:t>
            </a:r>
          </a:p>
          <a:p>
            <a:pPr algn="r"/>
            <a:r>
              <a:rPr lang="en-US" sz="2000">
                <a:solidFill>
                  <a:schemeClr val="bg1"/>
                </a:solidFill>
              </a:rPr>
              <a:t>Kuldeep Singh Shekhawat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6BC50-4B63-4383-BFAE-8CB128B23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6" r="23298" b="9005"/>
          <a:stretch/>
        </p:blipFill>
        <p:spPr>
          <a:xfrm>
            <a:off x="1700022" y="1699184"/>
            <a:ext cx="4172845" cy="3301290"/>
          </a:xfrm>
          <a:prstGeom prst="rect">
            <a:avLst/>
          </a:prstGeom>
          <a:ln w="28575">
            <a:noFill/>
          </a:ln>
        </p:spPr>
      </p:pic>
      <p:sp>
        <p:nvSpPr>
          <p:cNvPr id="52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B18D54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B18D54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6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2131A0-7D82-47E2-AAC1-AA5F9082DF07}"/>
              </a:ext>
            </a:extLst>
          </p:cNvPr>
          <p:cNvSpPr txBox="1"/>
          <p:nvPr/>
        </p:nvSpPr>
        <p:spPr>
          <a:xfrm>
            <a:off x="3553001" y="4800419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laogai.it/addio-made-china-le-aziende-italiane-adidas-tornano-cas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0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5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43EA8-8CF7-438C-8AF6-E97DD26C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Top 5 State</a:t>
            </a:r>
          </a:p>
        </p:txBody>
      </p:sp>
      <p:sp>
        <p:nvSpPr>
          <p:cNvPr id="72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5CD0-55E6-41A8-B6C6-2D3D959C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The top 5 states that contribute the most to sales In all states, New York contributes the most, with sales totaling 64 million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180C47-6C7E-45C2-877C-DE820B1A4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764860"/>
            <a:ext cx="5628018" cy="309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5FAF2-9B51-4FFA-BBF9-ECA952D0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/>
              <a:t>Bottom 5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D384-D2E5-472A-AF75-F70BE2D20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r>
              <a:rPr lang="en-US" sz="2000"/>
              <a:t>The bottom 5 states that contribute the least to sales In all states, Nebraska contributes the least, with sales totaling 5.9 million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C6212-2053-429A-AC41-422DC78A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263183"/>
            <a:ext cx="6140231" cy="339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5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C6741-043D-4171-BB52-1F94891C7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E7218-8185-4A96-8BCD-8AAFEBB6EDB4}"/>
              </a:ext>
            </a:extLst>
          </p:cNvPr>
          <p:cNvSpPr txBox="1"/>
          <p:nvPr/>
        </p:nvSpPr>
        <p:spPr>
          <a:xfrm>
            <a:off x="6561666" y="6014477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freepngimg.com/png/58232-t-shirt-wallpaper-originals-adidas-icon-png-image-high-qual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B90B4-EC5C-4100-8A20-A9E2A51E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 No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C2393-92A5-4486-9DE4-643486103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49" y="1675227"/>
            <a:ext cx="836990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DB60271-CC36-038E-7174-CCC14F968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3F273-C922-4B73-B438-E0E4F7A2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33497"/>
            <a:ext cx="10593993" cy="10294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 No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3FD34-2116-4652-8E6C-C0E862E30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029910"/>
            <a:ext cx="8236611" cy="43036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480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BC24E-607A-43BE-BEE3-17F2F6C6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latin typeface="+mj-lt"/>
                <a:ea typeface="+mj-ea"/>
                <a:cs typeface="+mj-cs"/>
              </a:rPr>
              <a:t>Jan 2020-Dec 2021 Sales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D4E4-7753-454B-ACE2-F62B9FDA4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In the chart sales went up from 17 million in December 2020 to 189 million in January 2021. But after May 2021, they fell from 87 million to 4 million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798A9-72C8-40CA-9012-86332817C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0885"/>
            <a:ext cx="6903720" cy="36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0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D87AE-12DF-41BF-B585-0B6FB3BB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Total Sales By Region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B006-0B48-4418-A144-530C0D9F1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As seen in the donut chart, the Midwest cover 30% of the total sales, while the Northeast covers 20.7%</a:t>
            </a:r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8D4DD-238E-4683-989E-E74579501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49" y="2255211"/>
            <a:ext cx="9129488" cy="44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4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36F3-307E-4648-9B70-34A7EE8E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/>
              <a:t>Total Sales by Product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3ED5C-71A4-4F8A-8F4E-B5C828C98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" y="1690180"/>
            <a:ext cx="6221895" cy="3484261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BCD1-85ED-4E2E-8B24-6416DDED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/>
              <a:t>As seen in the donut chart, Men's street footwear comprises the majority of sales at 23.21%, totaling 209 million, while Women's athletics footwear represents the smallest share at 11.85%, equivalent to 107 million</a:t>
            </a:r>
          </a:p>
        </p:txBody>
      </p:sp>
    </p:spTree>
    <p:extLst>
      <p:ext uri="{BB962C8B-B14F-4D97-AF65-F5344CB8AC3E}">
        <p14:creationId xmlns:p14="http://schemas.microsoft.com/office/powerpoint/2010/main" val="372249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63FE7-2AD7-4758-AB43-C849958D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total orders come in during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2FDE-4E6F-4AAD-8AD5-CEB8E6DE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the orders come in on Sunday, Wednesday, and Tuesday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571AF-3EC8-4F2C-A1F2-2BC4384D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695547"/>
            <a:ext cx="7608304" cy="3537861"/>
          </a:xfrm>
          <a:prstGeom prst="rect">
            <a:avLst/>
          </a:prstGeom>
        </p:spPr>
      </p:pic>
      <p:sp>
        <p:nvSpPr>
          <p:cNvPr id="43" name="Rectangle 2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9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5B316-CF4E-4A06-A0C0-32B4CC57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are generated through various sales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A7B5-D2FC-4EC2-9DDE-4FF5A110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the sales come through the store, accounting for 39.63%, which is equivalent to 357 million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302EE-5187-4045-99AF-8758B6564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55" y="2633472"/>
            <a:ext cx="9555520" cy="409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9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77F38-F256-486A-B9E3-3DF60127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Total sales come through retailers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0F85-2CE3-4731-A239-C4FFC9ED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West Gear contributes the most to sales, totaling 243 million, while Walmart contributes the least, with sales amounting to 75 million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6F93D-295C-494A-B5FC-DDA603F7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053808"/>
            <a:ext cx="5150277" cy="25751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271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Adidas Sales Analysis</vt:lpstr>
      <vt:lpstr>Dashboard No 1</vt:lpstr>
      <vt:lpstr>Dashboard No 2</vt:lpstr>
      <vt:lpstr>Jan 2020-Dec 2021 Sales</vt:lpstr>
      <vt:lpstr>Total Sales By Region</vt:lpstr>
      <vt:lpstr>Total Sales by Product</vt:lpstr>
      <vt:lpstr>The total orders come in during the week</vt:lpstr>
      <vt:lpstr>Sales are generated through various sales methods</vt:lpstr>
      <vt:lpstr>Total sales come through retailers</vt:lpstr>
      <vt:lpstr>Top 5 State</vt:lpstr>
      <vt:lpstr>Bottom 5 State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Sales Analysis</dc:title>
  <dc:creator>HP</dc:creator>
  <cp:lastModifiedBy>HP</cp:lastModifiedBy>
  <cp:revision>1</cp:revision>
  <dcterms:created xsi:type="dcterms:W3CDTF">2023-12-21T09:28:26Z</dcterms:created>
  <dcterms:modified xsi:type="dcterms:W3CDTF">2023-12-21T09:29:39Z</dcterms:modified>
</cp:coreProperties>
</file>