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7" r:id="rId5"/>
    <p:sldId id="262" r:id="rId6"/>
    <p:sldId id="263" r:id="rId7"/>
    <p:sldId id="264" r:id="rId8"/>
    <p:sldId id="266" r:id="rId9"/>
    <p:sldId id="267" r:id="rId10"/>
    <p:sldId id="268" r:id="rId11"/>
    <p:sldId id="270" r:id="rId12"/>
    <p:sldId id="271" r:id="rId13"/>
    <p:sldId id="272" r:id="rId14"/>
    <p:sldId id="273" r:id="rId15"/>
    <p:sldId id="275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26D0D-AF71-4B48-B4D6-7A5832E35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EB58E1-3507-493E-9D68-049298A74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D78F7-09C5-477B-996A-E66CFE26B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D13C-22A3-4755-B2CF-8B2BE9F9248E}" type="datetimeFigureOut">
              <a:rPr lang="en-US" smtClean="0"/>
              <a:t>24-Dec-23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BAE2F-FA1B-4ACE-BDE2-B9F6B378A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5612D-2E5A-48C0-8051-E318FE2C0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91132-83CA-4471-A98E-0932D05F7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37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091D3-C919-42B2-9582-739F5A94A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8A4362-1A82-4E45-9C42-F742B97521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8CF81-2D64-40F4-8C53-259CCC417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D13C-22A3-4755-B2CF-8B2BE9F9248E}" type="datetimeFigureOut">
              <a:rPr lang="en-US" smtClean="0"/>
              <a:t>24-Dec-23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BF173-3598-4C1C-A907-7318BC9EA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4A0A0-3913-4F52-AE19-429E011CC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91132-83CA-4471-A98E-0932D05F7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27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6EBDB4-0659-4E95-907D-01A223520E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328D01-1E17-448C-B74C-A4B755CE3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A30B5-9DD7-4D95-AAD7-3634B5E54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D13C-22A3-4755-B2CF-8B2BE9F9248E}" type="datetimeFigureOut">
              <a:rPr lang="en-US" smtClean="0"/>
              <a:t>24-Dec-23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18B13-C2B5-44C1-A54B-2C65FD638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613DC-44C0-43DC-9C82-55DBCC95E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91132-83CA-4471-A98E-0932D05F7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107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54F44-5D89-4C1D-89F2-56B97919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5BA87-06F9-456F-ABB2-06A911D42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D4297-9197-4806-9968-34984A78F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D13C-22A3-4755-B2CF-8B2BE9F9248E}" type="datetimeFigureOut">
              <a:rPr lang="en-US" smtClean="0"/>
              <a:t>24-Dec-23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20425-2F98-4B72-9801-B18471854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BFB02-3FE9-4CFC-B364-F728B11F2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91132-83CA-4471-A98E-0932D05F7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78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DC768-8A23-45F1-B39E-A336DB164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9DDEA-6CA2-4DD3-8C2C-D1E1F32A1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82D50-47CF-4A3A-B13C-294D1752D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D13C-22A3-4755-B2CF-8B2BE9F9248E}" type="datetimeFigureOut">
              <a:rPr lang="en-US" smtClean="0"/>
              <a:t>24-Dec-23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1166A-1360-438C-B2E6-4BC0BCEC1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8C5ED-966B-460F-8401-D16508C36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91132-83CA-4471-A98E-0932D05F7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698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31405-3BBD-42CE-B486-42CBC08EF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80BFB-463E-42C9-831C-D0662896AE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F0985B-77F8-4A42-B1AA-119E767C5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F3AA87-2092-422F-902A-A8E477B56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D13C-22A3-4755-B2CF-8B2BE9F9248E}" type="datetimeFigureOut">
              <a:rPr lang="en-US" smtClean="0"/>
              <a:t>24-Dec-23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16E9F-2591-4198-AEEB-CCA2F50BB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95D9C1-E424-481F-AA76-3619343EF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91132-83CA-4471-A98E-0932D05F7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594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C4F30-86B3-4638-A364-75A850ABC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FD648-D741-431E-8462-FA532EC44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95D69F-0AA0-4CCA-8AD8-EF68E843D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F95DF0-7AD3-4819-B8EB-1ED964F31F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F0B3F7-F2BE-4985-9153-36479467C7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A9D98E-615B-4CBC-B362-AAFB7C9B9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D13C-22A3-4755-B2CF-8B2BE9F9248E}" type="datetimeFigureOut">
              <a:rPr lang="en-US" smtClean="0"/>
              <a:t>24-Dec-23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8773FF-FF86-499A-BBFC-6B32CECBA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FDCC55-AC14-48F0-9883-6AB43A17C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91132-83CA-4471-A98E-0932D05F7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69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35B9B-DEF4-4538-85DC-546DA2CD7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788968-B807-4FE6-91A0-CB4236A65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D13C-22A3-4755-B2CF-8B2BE9F9248E}" type="datetimeFigureOut">
              <a:rPr lang="en-US" smtClean="0"/>
              <a:t>24-Dec-23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CEF6F9-5943-4CE5-83A1-A58FA922F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DB985B-5DF0-4474-9CB4-A3D88CD4F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91132-83CA-4471-A98E-0932D05F7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896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3F9293-AC52-423E-8314-3FBDEADAD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D13C-22A3-4755-B2CF-8B2BE9F9248E}" type="datetimeFigureOut">
              <a:rPr lang="en-US" smtClean="0"/>
              <a:t>24-Dec-23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367A15-9311-453D-98BA-E2C424E75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E5E7A4-3497-4A30-94EE-7B8825616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91132-83CA-4471-A98E-0932D05F7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656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1DC1F-656B-4C7B-AA73-BFA1E5C32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42560-0E11-48A0-AF16-6ECDB3BF8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3092D-8352-4D86-A7CB-850E21ACB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4F546F-8A9D-4964-A8D6-9AB6FB54E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D13C-22A3-4755-B2CF-8B2BE9F9248E}" type="datetimeFigureOut">
              <a:rPr lang="en-US" smtClean="0"/>
              <a:t>24-Dec-23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CA60F3-B746-4A84-BB14-B16DF5FBD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56CE8B-A06A-4EFD-A265-3A9B33029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91132-83CA-4471-A98E-0932D05F7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64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ED1F5-0C6C-4D2D-955A-066034D63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9126FA-EEA8-44FC-A4D5-E3C6B14E01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A19F84-ED41-4471-8764-5761DB450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2D34B-C868-48FA-865E-015B87D1D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D13C-22A3-4755-B2CF-8B2BE9F9248E}" type="datetimeFigureOut">
              <a:rPr lang="en-US" smtClean="0"/>
              <a:t>24-Dec-23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FF3E55-D238-4260-827F-3887C01A5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B978EC-68F5-47D3-83D8-E64A7DAF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91132-83CA-4471-A98E-0932D05F7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23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C25563-28FC-4873-905C-B7C11BEA3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A0D19-D791-4735-8FA8-675F98715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9CF23-5745-45C6-BEF1-150CC41409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AD13C-22A3-4755-B2CF-8B2BE9F9248E}" type="datetimeFigureOut">
              <a:rPr lang="en-US" smtClean="0"/>
              <a:t>24-Dec-23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B6FC2-784F-43A2-9AC2-768DAED78D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FF144-26D1-4500-BC8C-4C62E4EF4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91132-83CA-4471-A98E-0932D05F7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88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uropeandissemination.eu/helping-europes-consumers-to-track-fuel-consumption/14778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-nd/3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fuel-png/download/18717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reativecommons.org/licenses/by-nc/3.0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ofaq.org/posts/2020/06/how-machine-learning-and-ai-are-transforming-the-online-gambling-industry/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creativecommons.org/licenses/by-nc-sa/3.0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undeu.es/recomendacion/aprendizaje-automatico-mejor-que-machine-learning/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creativecommons.org/licenses/by-sa/3.0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hank-you-text-message-note-394180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publicdomainpictures.net/view-image.php?image=8422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qsels.com/en/public-domain-photo-jgncw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F7392D-E803-4287-BA7E-96C0F2B9AF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210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B55E48-671B-43DA-ACBE-1A9ED91CC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800" b="1" dirty="0"/>
              <a:t>Project On:</a:t>
            </a:r>
            <a:br>
              <a:rPr lang="en-US" sz="4800" b="1" dirty="0"/>
            </a:br>
            <a:r>
              <a:rPr lang="en-US" sz="4800" b="1" dirty="0"/>
              <a:t>Fuel Consumption Ratings Regression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8492B2-9B23-4617-B14A-2BC46D94CE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Created by:</a:t>
            </a:r>
          </a:p>
          <a:p>
            <a:pPr algn="l"/>
            <a:r>
              <a:rPr lang="en-US" sz="2000" dirty="0"/>
              <a:t>Kuldeep  Singh </a:t>
            </a:r>
            <a:r>
              <a:rPr lang="en-US" sz="2000" dirty="0" err="1"/>
              <a:t>Shekhawat</a:t>
            </a:r>
            <a:r>
              <a:rPr lang="en-US" sz="2000" dirty="0"/>
              <a:t>  </a:t>
            </a:r>
          </a:p>
          <a:p>
            <a:pPr algn="l"/>
            <a:r>
              <a:rPr lang="en-US" sz="2000" dirty="0" err="1"/>
              <a:t>Sachin</a:t>
            </a:r>
            <a:r>
              <a:rPr lang="en-US" sz="2000" dirty="0"/>
              <a:t> </a:t>
            </a:r>
            <a:r>
              <a:rPr lang="en-US" sz="2000" dirty="0" err="1"/>
              <a:t>Kanojiya</a:t>
            </a:r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5EE6D8-EB78-4186-B221-A99A8D56F5E2}"/>
              </a:ext>
            </a:extLst>
          </p:cNvPr>
          <p:cNvSpPr txBox="1"/>
          <p:nvPr/>
        </p:nvSpPr>
        <p:spPr>
          <a:xfrm>
            <a:off x="9732673" y="6657945"/>
            <a:ext cx="245932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www.europeandissemination.eu/helping-europes-consumers-to-track-fuel-consumption/1477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3010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2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2C0BDC-0F44-43AE-BCF6-A7B572B08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Kdeplot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41AADC-3D3F-408F-A3F6-FFA3CFF366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613" y="449036"/>
            <a:ext cx="5934881" cy="578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011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398AC6-F954-4BD6-BDD2-336DBED42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heatmap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06F1A5-59EF-4711-8D14-105788D84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428" y="511604"/>
            <a:ext cx="7225748" cy="583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463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17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C25F4-D8CA-450F-BA8E-32642B414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b="1"/>
              <a:t>Data Preprocessing for Prediction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21D4F-24C5-4858-A260-1DBD647ED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0339" y="4636008"/>
            <a:ext cx="3734014" cy="15727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 b="1">
                <a:solidFill>
                  <a:schemeClr val="tx1"/>
                </a:solidFill>
              </a:rPr>
              <a:t>Before using ML model the data is processed again in 3 steps </a:t>
            </a:r>
          </a:p>
          <a:p>
            <a:r>
              <a:rPr lang="en-US" sz="1700" b="1">
                <a:solidFill>
                  <a:schemeClr val="tx1"/>
                </a:solidFill>
              </a:rPr>
              <a:t>1.Encoding categorical features 2.Splitting test &amp; train data </a:t>
            </a:r>
          </a:p>
          <a:p>
            <a:r>
              <a:rPr lang="en-US" sz="1700" b="1">
                <a:solidFill>
                  <a:schemeClr val="tx1"/>
                </a:solidFill>
              </a:rPr>
              <a:t>3.Feature Scaling </a:t>
            </a:r>
          </a:p>
        </p:txBody>
      </p:sp>
      <p:sp>
        <p:nvSpPr>
          <p:cNvPr id="33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AD6A7A-A6C4-4C03-85FD-1DF94FD640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6516" r="3" b="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C247A4-AEEB-4800-8F77-AA85712FF931}"/>
              </a:ext>
            </a:extLst>
          </p:cNvPr>
          <p:cNvSpPr txBox="1"/>
          <p:nvPr/>
        </p:nvSpPr>
        <p:spPr>
          <a:xfrm>
            <a:off x="9872134" y="6657945"/>
            <a:ext cx="231986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www.pngall.com/fuel-png/download/187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c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690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146F133-31DE-433D-B638-DFFF8BDCCC0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6797" r="6489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564ED9-276E-46D3-9071-E7741D035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/>
              <a:t>Encoding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E473B8-D64B-4D9D-A521-BBD4D42AC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3161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.Label Encoding refers to converting the labels into a numeric form so as to convert them into the machine readable form.We use it on our training data, and using “fit” it will figure out the unique values and assign a value to it, returns the encoded labels.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 Test-Train Split The test-train split is used to estimate the performance of machine learning algorithms using training data and validate with test data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Feature scaling is a method used to normalize the range of independent variables or features of data and make them closer to each other.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3105F7-CFC9-40E0-A81E-D61E738AC780}"/>
              </a:ext>
            </a:extLst>
          </p:cNvPr>
          <p:cNvSpPr txBox="1"/>
          <p:nvPr/>
        </p:nvSpPr>
        <p:spPr>
          <a:xfrm>
            <a:off x="7229552" y="6657945"/>
            <a:ext cx="244009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technofaq.org/posts/2020/06/how-machine-learning-and-ai-are-transforming-the-online-gambling-industry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868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4595BDF-FFE8-4717-9767-A8AF94FA1EB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639" r="24151"/>
          <a:stretch/>
        </p:blipFill>
        <p:spPr>
          <a:xfrm>
            <a:off x="3522466" y="0"/>
            <a:ext cx="866953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E8DE43-5D9A-4671-8445-F2528F0F8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07576"/>
            <a:ext cx="45719" cy="9000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800" dirty="0"/>
              <a:t>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488BCC-9BC9-466C-93C6-398030183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1093" y="1041116"/>
            <a:ext cx="4890293" cy="2984037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100" dirty="0"/>
              <a:t>Logistic Regression Logistic Regression is a supervised learning algorithm that investigates the relationship b/w a dependent and independent variable and produces results in </a:t>
            </a:r>
            <a:r>
              <a:rPr lang="en-US" sz="2100" dirty="0" err="1"/>
              <a:t>abinary</a:t>
            </a:r>
            <a:r>
              <a:rPr lang="en-US" sz="2100" dirty="0"/>
              <a:t> format which is used to predict the out come of a categorical variable (</a:t>
            </a:r>
            <a:r>
              <a:rPr lang="en-US" sz="2100" dirty="0" err="1"/>
              <a:t>Failue</a:t>
            </a:r>
            <a:r>
              <a:rPr lang="en-US" sz="2100" dirty="0"/>
              <a:t> or not).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 dirty="0"/>
              <a:t>SVM Support Vector Machine(SVM) is a supervised machine learning algorithm used for both classification and regression. The algorithm creates a line or </a:t>
            </a:r>
            <a:r>
              <a:rPr lang="en-US" sz="2200" dirty="0" err="1"/>
              <a:t>ahyperplane</a:t>
            </a:r>
            <a:r>
              <a:rPr lang="en-US" sz="2200" dirty="0"/>
              <a:t> which separates the data into classes.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E22604-F7E3-4E9B-B615-74016A5A0E70}"/>
              </a:ext>
            </a:extLst>
          </p:cNvPr>
          <p:cNvSpPr txBox="1"/>
          <p:nvPr/>
        </p:nvSpPr>
        <p:spPr>
          <a:xfrm>
            <a:off x="9884958" y="6657945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www.fundeu.es/recomendacion/aprendizaje-automatico-mejor-que-machine-learning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7471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A292F4-9151-4E2D-A047-421FE6C93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2967318"/>
            <a:ext cx="4620584" cy="155985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/>
              <a:t>Linear Regression</a:t>
            </a:r>
            <a:br>
              <a:rPr lang="en-US" b="1" dirty="0"/>
            </a:br>
            <a:r>
              <a:rPr lang="en-US" b="1" dirty="0"/>
              <a:t>         Model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F6E67D-FB0C-436A-98BB-66095EDEB5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975" y="643467"/>
            <a:ext cx="253483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526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716356-B12A-4B7C-B195-FB9244E32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381957" y="643467"/>
            <a:ext cx="7428086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20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2AE301-8298-47C2-81FA-781BA50D9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8DBE596-692C-4777-8933-9D5BB8533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9C38783D-8606-4709-8C6F-69DE0EF816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65A2D8C-561A-4347-88E9-4D84CF7CA9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7CB8EFE-31DC-44A2-A07E-FD84E8DA3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B6473FEC-46FF-4C7E-85BA-344E0365CA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8C875950-A52D-453F-A602-3E58AD414E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6DC0D2-B14B-4CC4-ABED-2028DE7E9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2400" y="788894"/>
            <a:ext cx="5856941" cy="3717731"/>
          </a:xfrm>
        </p:spPr>
        <p:txBody>
          <a:bodyPr>
            <a:no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</a:rPr>
              <a:t>■ Importing Required Libraries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■ Importing Dataset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■ Data Preprocessing : Drop unwanted features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■ Data </a:t>
            </a:r>
            <a:r>
              <a:rPr lang="en-US" sz="2800" dirty="0" err="1">
                <a:solidFill>
                  <a:schemeClr val="bg1"/>
                </a:solidFill>
              </a:rPr>
              <a:t>Visualisation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■ Data Preprocessing for Prediction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■ Prediction : Model 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03D63-B183-43EE-8B12-45DBF5252E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10800000" flipV="1">
            <a:off x="950259" y="98612"/>
            <a:ext cx="10273553" cy="12192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                                              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                                             </a:t>
            </a:r>
            <a:r>
              <a:rPr lang="en-US" sz="4800" b="1" dirty="0">
                <a:solidFill>
                  <a:schemeClr val="bg1"/>
                </a:solidFill>
              </a:rPr>
              <a:t>STEPS OF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50989E-0ED3-4D4E-8602-9E847B691D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r="1" b="2339"/>
          <a:stretch/>
        </p:blipFill>
        <p:spPr>
          <a:xfrm>
            <a:off x="835024" y="1640005"/>
            <a:ext cx="4397376" cy="286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821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42123-0529-4765-B613-FB2F831CE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07" y="664435"/>
            <a:ext cx="4697506" cy="4024106"/>
          </a:xfrm>
        </p:spPr>
        <p:txBody>
          <a:bodyPr anchor="b">
            <a:normAutofit/>
          </a:bodyPr>
          <a:lstStyle/>
          <a:p>
            <a:r>
              <a:rPr lang="en-US" sz="5400" dirty="0"/>
              <a:t> </a:t>
            </a:r>
            <a:r>
              <a:rPr lang="en-US" sz="3100" b="1" dirty="0"/>
              <a:t>Importing Required Libraries</a:t>
            </a:r>
            <a:br>
              <a:rPr lang="en-US" sz="3100" b="1" dirty="0"/>
            </a:br>
            <a:br>
              <a:rPr lang="en-US" sz="3100" b="1" dirty="0"/>
            </a:br>
            <a:r>
              <a:rPr lang="en-US" sz="2000" b="1" dirty="0"/>
              <a:t>■ Import pandas as pd</a:t>
            </a:r>
            <a:br>
              <a:rPr lang="en-US" sz="2000" b="1" dirty="0"/>
            </a:br>
            <a:r>
              <a:rPr lang="en-US" sz="2000" b="1" dirty="0"/>
              <a:t>■ import </a:t>
            </a:r>
            <a:r>
              <a:rPr lang="en-US" sz="2000" b="1" dirty="0" err="1"/>
              <a:t>numpy</a:t>
            </a:r>
            <a:r>
              <a:rPr lang="en-US" sz="2000" b="1" dirty="0"/>
              <a:t> as np</a:t>
            </a:r>
            <a:br>
              <a:rPr lang="en-US" sz="2000" b="1" dirty="0"/>
            </a:br>
            <a:r>
              <a:rPr lang="en-US" sz="2000" b="1" dirty="0"/>
              <a:t>■ import seaborn as </a:t>
            </a:r>
            <a:r>
              <a:rPr lang="en-US" sz="2000" b="1" dirty="0" err="1"/>
              <a:t>sns</a:t>
            </a:r>
            <a:br>
              <a:rPr lang="en-US" sz="2000" b="1" dirty="0"/>
            </a:br>
            <a:r>
              <a:rPr lang="en-US" sz="2000" b="1" dirty="0"/>
              <a:t>■import </a:t>
            </a:r>
            <a:r>
              <a:rPr lang="en-US" sz="2000" b="1" dirty="0" err="1"/>
              <a:t>matplotlib.pyplot</a:t>
            </a:r>
            <a:r>
              <a:rPr lang="en-US" sz="2000" b="1" dirty="0"/>
              <a:t> as </a:t>
            </a:r>
            <a:r>
              <a:rPr lang="en-US" sz="2000" b="1" dirty="0" err="1"/>
              <a:t>plt</a:t>
            </a:r>
            <a:r>
              <a:rPr lang="en-US" sz="2000" b="1" dirty="0"/>
              <a:t> </a:t>
            </a:r>
            <a:br>
              <a:rPr lang="en-US" sz="2000" b="1" dirty="0"/>
            </a:br>
            <a:r>
              <a:rPr lang="en-US" sz="2000" b="1" dirty="0"/>
              <a:t>■ %matplotlib inline</a:t>
            </a:r>
            <a:br>
              <a:rPr lang="en-US" sz="2000" b="1" dirty="0"/>
            </a:br>
            <a:r>
              <a:rPr lang="en-US" sz="2000" b="1" dirty="0"/>
              <a:t>■ </a:t>
            </a:r>
            <a:r>
              <a:rPr lang="en-US" sz="2000" b="1" dirty="0" err="1"/>
              <a:t>sns.set_style</a:t>
            </a:r>
            <a:r>
              <a:rPr lang="en-US" sz="2000" b="1" dirty="0"/>
              <a:t>(‘</a:t>
            </a:r>
            <a:r>
              <a:rPr lang="en-US" sz="2000" b="1" dirty="0" err="1"/>
              <a:t>darkgrid</a:t>
            </a:r>
            <a:r>
              <a:rPr lang="en-US" sz="2000" b="1" dirty="0"/>
              <a:t>’)</a:t>
            </a:r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CB8DEB9-F1F1-C0A8-0FA0-F72A9A015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0965" y="6069105"/>
            <a:ext cx="302704" cy="124461"/>
          </a:xfrm>
        </p:spPr>
        <p:txBody>
          <a:bodyPr>
            <a:normAutofit fontScale="25000" lnSpcReduction="20000"/>
          </a:bodyPr>
          <a:lstStyle/>
          <a:p>
            <a:endParaRPr lang="en-US" sz="2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974714-5ECF-411F-8213-08FB7017F7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6948" r="2635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67506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1861B-AA55-4669-AB75-EF2D1F53F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US" dirty="0"/>
              <a:t>                 </a:t>
            </a:r>
            <a:r>
              <a:rPr lang="en-US" b="1" dirty="0"/>
              <a:t>IMPORTING 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94420C-FFE2-4618-A89B-1D9AA703D0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1690687"/>
            <a:ext cx="8239125" cy="49910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512D54-4572-4B74-B665-7077357E06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675" y="1690687"/>
            <a:ext cx="1809750" cy="480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375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84B6C-E1A5-4D8A-B6F5-451377B3F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 b="1">
                <a:solidFill>
                  <a:schemeClr val="bg1"/>
                </a:solidFill>
              </a:rPr>
              <a:t>DATA INFO :</a:t>
            </a:r>
            <a:endParaRPr lang="en-US" sz="2600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F249ED-23DA-4EBB-AB38-970B9BA76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261861"/>
            <a:ext cx="7188199" cy="433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056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6199B-9AAA-4749-9A9D-F881FEA0C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 dirty="0"/>
              <a:t>Finding Null values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1E8DFF-B048-459D-B0E5-1363B2A77D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85" b="1"/>
          <a:stretch/>
        </p:blipFill>
        <p:spPr>
          <a:xfrm>
            <a:off x="545238" y="858525"/>
            <a:ext cx="7608304" cy="521190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72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04EDB2-D644-40F2-BC97-DA730FA92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 b="1">
                <a:solidFill>
                  <a:srgbClr val="FFFFFF"/>
                </a:solidFill>
              </a:rPr>
              <a:t>Fill Null Values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CEAE9E-24A4-47B3-B7E9-63F086E92E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457" y="961812"/>
            <a:ext cx="6896485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442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AE1EAF-6BCD-4940-B520-333F3F5095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3122" y="310344"/>
            <a:ext cx="7686338" cy="487516"/>
          </a:xfrm>
        </p:spPr>
        <p:txBody>
          <a:bodyPr anchor="ctr">
            <a:normAutofit/>
          </a:bodyPr>
          <a:lstStyle/>
          <a:p>
            <a:r>
              <a:rPr lang="en-US" sz="2800" b="1" dirty="0"/>
              <a:t>DATA PROCESSING : DROP UNWANTED FEATURES</a:t>
            </a:r>
          </a:p>
        </p:txBody>
      </p:sp>
      <p:sp>
        <p:nvSpPr>
          <p:cNvPr id="20" name="Rectangle: Rounded Corners 13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B221D3-A14E-4B16-9972-D195A7E097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3110" y="1211406"/>
            <a:ext cx="7225780" cy="685799"/>
          </a:xfrm>
        </p:spPr>
        <p:txBody>
          <a:bodyPr anchor="ctr">
            <a:normAutofit fontScale="85000" lnSpcReduction="20000"/>
          </a:bodyPr>
          <a:lstStyle/>
          <a:p>
            <a:r>
              <a:rPr lang="en-US" sz="2000" dirty="0"/>
              <a:t>Data preprocessing is the process of transforming raw data into </a:t>
            </a:r>
            <a:r>
              <a:rPr lang="en-US" sz="2000" dirty="0" err="1"/>
              <a:t>anunderstandable</a:t>
            </a:r>
            <a:r>
              <a:rPr lang="en-US" sz="2000" dirty="0"/>
              <a:t> format. It also makes the datasets more complete and </a:t>
            </a:r>
            <a:r>
              <a:rPr lang="en-US" sz="2000" dirty="0" err="1"/>
              <a:t>efficientto</a:t>
            </a:r>
            <a:r>
              <a:rPr lang="en-US" sz="2000" dirty="0"/>
              <a:t> perform data analysis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599DE7-BCF3-4FD2-BAB9-5C532E7E2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938" y="2139484"/>
            <a:ext cx="895412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734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A1622-8709-4135-99A6-7DD6266FA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927" y="532114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</a:rPr>
              <a:t>Data </a:t>
            </a:r>
            <a:r>
              <a:rPr lang="en-US" sz="1800" b="1" dirty="0" err="1">
                <a:solidFill>
                  <a:schemeClr val="bg1"/>
                </a:solidFill>
              </a:rPr>
              <a:t>Visualisation</a:t>
            </a:r>
            <a:br>
              <a:rPr lang="en-US" sz="1800" b="1" dirty="0">
                <a:solidFill>
                  <a:schemeClr val="bg1"/>
                </a:solidFill>
              </a:rPr>
            </a:br>
            <a:br>
              <a:rPr lang="en-US" sz="1800" b="1" dirty="0">
                <a:solidFill>
                  <a:schemeClr val="bg1"/>
                </a:solidFill>
              </a:rPr>
            </a:br>
            <a:br>
              <a:rPr lang="en-US" sz="1800" b="1" dirty="0">
                <a:solidFill>
                  <a:schemeClr val="bg1"/>
                </a:solidFill>
              </a:rPr>
            </a:br>
            <a:r>
              <a:rPr lang="en-US" sz="1800" b="1" dirty="0">
                <a:solidFill>
                  <a:schemeClr val="bg1"/>
                </a:solidFill>
              </a:rPr>
              <a:t>HISTPLOT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AF6574-84D6-4B2B-9437-176C17516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835" y="554526"/>
            <a:ext cx="8973028" cy="604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356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412</Words>
  <Application>Microsoft Office PowerPoint</Application>
  <PresentationFormat>Widescreen</PresentationFormat>
  <Paragraphs>34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Project On: Fuel Consumption Ratings Regression</vt:lpstr>
      <vt:lpstr>■ Importing Required Libraries ■ Importing Dataset ■ Data Preprocessing : Drop unwanted features ■ Data Visualisation ■ Data Preprocessing for Prediction ■ Prediction : Model development</vt:lpstr>
      <vt:lpstr> Importing Required Libraries  ■ Import pandas as pd ■ import numpy as np ■ import seaborn as sns ■import matplotlib.pyplot as plt  ■ %matplotlib inline ■ sns.set_style(‘darkgrid’)</vt:lpstr>
      <vt:lpstr>                 IMPORTING DATASET</vt:lpstr>
      <vt:lpstr>DATA INFO :</vt:lpstr>
      <vt:lpstr>Finding Null values</vt:lpstr>
      <vt:lpstr>Fill Null Values</vt:lpstr>
      <vt:lpstr>DATA PROCESSING : DROP UNWANTED FEATURES</vt:lpstr>
      <vt:lpstr>Data Visualisation   HISTPLOT</vt:lpstr>
      <vt:lpstr>Kdeplot</vt:lpstr>
      <vt:lpstr>heatmap</vt:lpstr>
      <vt:lpstr>Data Preprocessing for Prediction</vt:lpstr>
      <vt:lpstr>Encoding</vt:lpstr>
      <vt:lpstr>o</vt:lpstr>
      <vt:lpstr>Linear Regression          Model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On: Fuel Consumption Ratings Regression</dc:title>
  <dc:creator>HP</dc:creator>
  <cp:lastModifiedBy>HP</cp:lastModifiedBy>
  <cp:revision>4</cp:revision>
  <dcterms:created xsi:type="dcterms:W3CDTF">2023-05-01T08:19:40Z</dcterms:created>
  <dcterms:modified xsi:type="dcterms:W3CDTF">2023-12-24T05:01:01Z</dcterms:modified>
</cp:coreProperties>
</file>