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45AD-E712-4C59-850B-552976AB9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4688A-B882-49D1-BA35-844D3DC3A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7F05-175F-487B-AC14-549A3A28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94F-7B06-4949-A66C-842100A5AC9F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6A15-8171-4E70-BE0A-98EB3CF2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30DC0-8626-497F-ABEC-8E597BB9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604-27B2-4AEF-8D20-35EE34E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FC6E-3C74-4969-96BF-F0DFF910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74FB7-2631-4523-A845-E553F902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5173-CDBD-485A-B483-CFFDDD0D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94F-7B06-4949-A66C-842100A5AC9F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8ABC-34A3-4646-8A48-A75DE8F7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4F206-7404-487A-98C8-9A90E3D0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604-27B2-4AEF-8D20-35EE34E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84FE0-FEE8-4388-B711-D0C739F4A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F3E3B-6B35-498D-80CF-D4DDEF939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C984-2BC2-4A54-A447-74E92491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94F-7B06-4949-A66C-842100A5AC9F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80D0-687A-4DDC-AB9D-8013DC77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82A1-B36F-482D-85EB-B8EA8D91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604-27B2-4AEF-8D20-35EE34E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6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A3B1-C932-410C-959F-ABBA6EAE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825A0-DB4F-4BC1-A3A9-2B23058D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589A-B8AE-42B8-842C-E1628568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94F-7B06-4949-A66C-842100A5AC9F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27190-78EB-47D5-A836-F7168F78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9216-2B18-4F0B-8407-571BD0E3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604-27B2-4AEF-8D20-35EE34E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74C9-5EDA-4236-9D94-2C674F0D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51AAC-0FF4-487C-A52F-4D40E063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EF908-E733-4CBA-A01C-74FF1BE5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94F-7B06-4949-A66C-842100A5AC9F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97183-8A48-4831-86AE-A67A1DE9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F34F0-9941-4194-B3A2-C575FB5C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604-27B2-4AEF-8D20-35EE34E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217F-7EE2-4D44-9C59-6FE8D858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FEAB-0543-4935-BE13-A500BB27B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859DF-EF2F-4231-A804-8F43E34BF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8ED5F-A419-431A-A173-FAC5DD40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94F-7B06-4949-A66C-842100A5AC9F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E2B40-E323-445E-BA91-03FE27DF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122C2-8AEA-4371-8766-6C5A89AB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604-27B2-4AEF-8D20-35EE34E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2C59-8FFD-4E27-9514-2EBF65DA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07064-620B-49FC-BD8C-EF1370A9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C0E9F-4C54-413E-8119-7629560ED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EE1F1-E266-41C1-9441-0ACEEC741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7DA6-A206-41A8-8F8A-351F34EAB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62674-3D9F-49D4-80D5-3D7F2EA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94F-7B06-4949-A66C-842100A5AC9F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6DD4B-DCE9-4DAA-8774-F353CF3D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27B7B-544B-4784-8530-B8C0EEAC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604-27B2-4AEF-8D20-35EE34E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2DC6-49ED-4DFE-AF64-11E0A136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4FA3B-1F48-4127-A471-A1D18651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94F-7B06-4949-A66C-842100A5AC9F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20F90-61C6-4ED5-92AD-CCA45838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85801-2761-4CAC-9E28-21CF6930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604-27B2-4AEF-8D20-35EE34E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12266-1EBB-42D7-B124-8E4706FA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94F-7B06-4949-A66C-842100A5AC9F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88903-5E62-4493-B7A0-FC23DC27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D3B81-1E3F-4356-8318-9E63C65A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604-27B2-4AEF-8D20-35EE34E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7270-B801-413D-B1AE-870BBB01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05E1-ABA6-419F-89C8-7AE113D3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70090-0C66-4B32-9A88-02CEB7B87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79920-6C85-4C60-B9BE-48EC32EA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94F-7B06-4949-A66C-842100A5AC9F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9D0C6-DD22-490C-A0CA-3B666714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E2DFE-9B4B-44B0-B7BB-EAA3BED0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604-27B2-4AEF-8D20-35EE34E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F82B-FBE2-45B7-AC37-6B5A43B3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0B743-8863-43C3-9AF4-30C0DC31D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8CC06-805E-4992-9209-AADBA51ED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2358B-F79B-4917-BC6E-E77FC7DA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94F-7B06-4949-A66C-842100A5AC9F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544B2-D117-4823-BF5C-EDD7405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1251F-C731-4568-BC89-683C679E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2A604-27B2-4AEF-8D20-35EE34E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0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A0C39-A826-4FD6-8F25-B89CCD08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A1A6D-77C5-4997-91FA-C0B1DAE6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802BF-C580-44BD-B904-7998E4BE9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E94F-7B06-4949-A66C-842100A5AC9F}" type="datetimeFigureOut">
              <a:rPr lang="en-US" smtClean="0"/>
              <a:t>24-Dec-23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5DA87-35B1-4F08-B8E0-80CAEBEE4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364C-1F55-4191-92CE-1CFBF4960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2A604-27B2-4AEF-8D20-35EE34E6B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9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media/darkness-electricity-hanging-light-light-bulb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lectricity-sky-technology-315834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17342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lectricity-voltage-light-energy-705670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ight-bulb-electricity-lamp-light-802667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C8474-E615-4AC0-A7A7-43572210EB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316" r="1031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5C5B6-2899-4B25-870F-B08A3067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575" y="400050"/>
            <a:ext cx="4023359" cy="2348485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 Electricity Analysis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C9A73-E5C8-4633-9FC8-D0CDCAFEE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575" y="2974168"/>
            <a:ext cx="5040965" cy="348378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Montserrat" panose="020B0604020202020204" pitchFamily="2" charset="0"/>
              </a:rPr>
              <a:t>“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A transition to clean energy is about making an investment in our future</a:t>
            </a:r>
            <a:r>
              <a:rPr lang="en-US" sz="2000" dirty="0">
                <a:solidFill>
                  <a:schemeClr val="bg1"/>
                </a:solidFill>
                <a:latin typeface="Montserrat" panose="020B0604020202020204" pitchFamily="2" charset="0"/>
              </a:rPr>
              <a:t>”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Montserrat" panose="020B0604020202020204" pitchFamily="2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Kuldeep Singh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Shekhawat</a:t>
            </a:r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Mayank Sinha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Pranjali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Patel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Vaibhav Jadhav</a:t>
            </a:r>
            <a:endParaRPr lang="en-IN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Montserrat" panose="020B0604020202020204" pitchFamily="2" charset="0"/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1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4D596-E662-432A-A59D-893AD0A2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altLang="en-US" b="1">
                <a:latin typeface="Tahoma" panose="020B060403050404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CFBB-4981-4ECB-B77E-E85AA14E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altLang="ko-KR" sz="1400" b="1">
                <a:latin typeface="Verdana" panose="020B0604030504040204" pitchFamily="34" charset="0"/>
                <a:ea typeface="굴림" panose="020B0503020000020004" pitchFamily="34" charset="-127"/>
              </a:rPr>
              <a:t>Problem Statements :</a:t>
            </a:r>
          </a:p>
          <a:p>
            <a:endParaRPr lang="en-US" altLang="ko-KR" sz="1400" b="1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ko-KR" sz="1400" b="0">
                <a:latin typeface="Verdana" panose="020B0604030504040204" pitchFamily="34" charset="0"/>
                <a:ea typeface="굴림" panose="020B0503020000020004" pitchFamily="34" charset="-127"/>
              </a:rPr>
              <a:t>How is production of electricity across different sources.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ko-KR" sz="1400" b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ko-KR" sz="1400" b="0">
                <a:latin typeface="Verdana" panose="020B0604030504040204" pitchFamily="34" charset="0"/>
                <a:ea typeface="굴림" panose="020B0503020000020004" pitchFamily="34" charset="-127"/>
              </a:rPr>
              <a:t>Find a trend, how the count of countries having more than 75% of access in rural.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ko-KR" sz="1400" b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b="0">
                <a:latin typeface="Verdana" panose="020B0604030504040204" pitchFamily="34" charset="0"/>
                <a:ea typeface="Verdana" panose="020B0604030504040204" pitchFamily="34" charset="0"/>
              </a:rPr>
              <a:t>Comparison of access to electricity post 2000s in different countries.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ko-KR" sz="1400"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b="0">
                <a:latin typeface="Verdana" panose="020B0604030504040204" pitchFamily="34" charset="0"/>
                <a:ea typeface="Verdana" panose="020B0604030504040204" pitchFamily="34" charset="0"/>
              </a:rPr>
              <a:t>Define a way to present the evolution of nuclear power presence grouped by </a:t>
            </a:r>
            <a:r>
              <a:rPr lang="en-US" sz="1400" b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Region</a:t>
            </a:r>
            <a:r>
              <a:rPr lang="en-US" sz="1400" b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en-US" sz="1400" b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Income group</a:t>
            </a:r>
            <a:r>
              <a:rPr lang="en-US" sz="1400" b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altLang="ko-KR" sz="1400" b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A9553-2BFC-47ED-90FC-75EC96D7A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390" r="2157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282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07128-6B7C-4F2E-B1A1-13C4B482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altLang="ko-KR" sz="4000" b="1">
                <a:latin typeface="Verdana" panose="020B0604030504040204" pitchFamily="34" charset="0"/>
                <a:ea typeface="굴림" panose="020B0503020000020004" pitchFamily="34" charset="-127"/>
              </a:rPr>
              <a:t>Strategy: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16A9-9E5B-4FC4-AB1D-D41DAFF0B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altLang="ko-KR" sz="1700" b="0">
                <a:latin typeface="Verdana" panose="020B0604030504040204" pitchFamily="34" charset="0"/>
                <a:ea typeface="굴림" panose="020B0503020000020004" pitchFamily="34" charset="-127"/>
              </a:rPr>
              <a:t>We discussed the strengths of teammates &amp; distributed the work accordingly.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700" b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ko-KR" sz="1700" b="0">
                <a:latin typeface="Verdana" panose="020B0604030504040204" pitchFamily="34" charset="0"/>
                <a:ea typeface="굴림" panose="020B0503020000020004" pitchFamily="34" charset="-127"/>
              </a:rPr>
              <a:t>We distributed the tasks on daily basis.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ko-KR" sz="1700" b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ko-KR" sz="1700" b="0">
                <a:latin typeface="Verdana" panose="020B0604030504040204" pitchFamily="34" charset="0"/>
                <a:ea typeface="굴림" panose="020B0503020000020004" pitchFamily="34" charset="-127"/>
              </a:rPr>
              <a:t>We brainstormed the problem statements together.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ko-KR" sz="1700" b="0">
              <a:latin typeface="Verdana" panose="020B0604030504040204" pitchFamily="34" charset="0"/>
              <a:ea typeface="굴림" panose="020B0503020000020004" pitchFamily="34" charset="-127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ko-KR" sz="1700" b="0">
                <a:latin typeface="Verdana" panose="020B0604030504040204" pitchFamily="34" charset="0"/>
                <a:ea typeface="굴림" panose="020B0503020000020004" pitchFamily="34" charset="-127"/>
              </a:rPr>
              <a:t>Ensure effective communication within the team.</a:t>
            </a:r>
          </a:p>
          <a:p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B6954-68A9-431B-9FAF-1F30DF9BD1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227" r="2971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C7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8C16-078C-4488-9E51-FABA85EC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Explanation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A406C0-655F-439D-B337-82724F6B1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924" y="311976"/>
            <a:ext cx="7510901" cy="623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8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5292F-8561-421D-9DF0-AD1A5A94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Explanation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762FC5-8B36-4E43-AC4F-D37459C91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2275" y="643466"/>
            <a:ext cx="657078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7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FCBF1-E084-4B26-86FB-0DA4F198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3DC6B-BCF5-4F51-8BF0-A687B48A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25% countries have the nuclear electricity generation capacity.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C68A4-EA33-4980-B3C0-3B34AB94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508" y="2633472"/>
            <a:ext cx="728193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8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7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C07F2-89DC-418E-9776-89989902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BD3CE-E587-4F91-93F2-4B677DF87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11"/>
          <a:stretch/>
        </p:blipFill>
        <p:spPr>
          <a:xfrm>
            <a:off x="3667126" y="765404"/>
            <a:ext cx="8258174" cy="50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3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7BC26-9CB1-443C-85C0-A503BEB8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/>
              <a:t>CHALLANGES</a:t>
            </a:r>
            <a:endParaRPr lang="en-US" sz="4000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F6FC-70BF-4F09-B47C-1B4E86756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Technical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/>
              <a:t>Incomplete and inconsistent data.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0"/>
              <a:t>Difficulty during performing aggregation on SQL.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Non Technical: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0"/>
              <a:t>Coordinating time with subordinates.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0"/>
              <a:t>All were having a different approach to solve a particular problem</a:t>
            </a:r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0BA14-964F-4A4E-8349-9362F364D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859" r="11541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538F4-9288-4C72-8A30-55DD8AB2E3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6" t="9091" r="22694" b="-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1FDEA-4700-45EA-984B-24256B29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4389166" cy="125476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Conclusion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9769-08F8-4B88-973A-1BF44D6B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5124272" cy="3789964"/>
          </a:xfrm>
        </p:spPr>
        <p:txBody>
          <a:bodyPr anchor="t"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300" b="0" dirty="0">
                <a:solidFill>
                  <a:schemeClr val="bg1"/>
                </a:solidFill>
              </a:rPr>
              <a:t>Almost 60% of the countries have electricity accessibility rate of greater then 90%.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300" b="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0" dirty="0">
                <a:solidFill>
                  <a:schemeClr val="bg1"/>
                </a:solidFill>
              </a:rPr>
              <a:t>Less than 10% countries have transmission and distribution losses above 20%.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300" b="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0" dirty="0">
                <a:solidFill>
                  <a:schemeClr val="bg1"/>
                </a:solidFill>
              </a:rPr>
              <a:t>Rural areas of more than 100 countries have less than 50% electricity accessibility.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300" b="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0" dirty="0">
                <a:solidFill>
                  <a:schemeClr val="bg1"/>
                </a:solidFill>
              </a:rPr>
              <a:t>All countries are primarily dependent on oil sources to produce electricity.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8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굴림</vt:lpstr>
      <vt:lpstr>Arial</vt:lpstr>
      <vt:lpstr>Bookman Old Style</vt:lpstr>
      <vt:lpstr>Calibri</vt:lpstr>
      <vt:lpstr>Calibri Light</vt:lpstr>
      <vt:lpstr>Montserrat</vt:lpstr>
      <vt:lpstr>Tahoma</vt:lpstr>
      <vt:lpstr>Verdana</vt:lpstr>
      <vt:lpstr>Wingdings</vt:lpstr>
      <vt:lpstr>Office Theme</vt:lpstr>
      <vt:lpstr>World Electricity Analysis</vt:lpstr>
      <vt:lpstr>Introduction</vt:lpstr>
      <vt:lpstr>Strategy:</vt:lpstr>
      <vt:lpstr>Problem Explanation</vt:lpstr>
      <vt:lpstr>Problem Explanation</vt:lpstr>
      <vt:lpstr>INSIGHTS</vt:lpstr>
      <vt:lpstr>DASHBOARD</vt:lpstr>
      <vt:lpstr>CHALLANGES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Electricity Analysis</dc:title>
  <dc:creator>HP</dc:creator>
  <cp:lastModifiedBy>HP</cp:lastModifiedBy>
  <cp:revision>3</cp:revision>
  <dcterms:created xsi:type="dcterms:W3CDTF">2023-12-24T04:28:27Z</dcterms:created>
  <dcterms:modified xsi:type="dcterms:W3CDTF">2023-12-24T04:49:52Z</dcterms:modified>
</cp:coreProperties>
</file>