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7339-4225-9918-D6EE-51936F371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ED0FC-CD5A-1436-8F53-9E966CBE8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F0C28-B5D3-1190-D5D8-5C586D33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A2C7-2841-9F49-2A3F-D8B312D9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23D8-8294-25DD-97FB-EC18592D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A2F6-5B59-5DD8-30B0-B4E9FD72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85A21-8288-8C8B-8BBB-F824E1EF4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7493-7754-3FE7-93CC-C21B67FC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CA318-667F-34BD-13C9-7CAAEA88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D6AF-8C10-7484-AD3D-6D0251A9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3BC7C-D02B-D409-11E1-EF0E4A071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BC300-0A01-1A68-1456-B0A82A3C1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3B15-7378-D01C-6215-A69B6535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1793-1373-574D-85B3-20ACB99C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4F1F4-265C-7A8F-4102-A8A2C2E5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7DFF-34C3-15B1-81E8-EB97CE0A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7E63-DEAB-BCE3-E158-381B0EF9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54C1-47DC-4AD5-A1F3-29B764B2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D00C-1813-8942-24F9-C05D8CC2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2586-D6EC-6967-4F90-4589648D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4C59-3014-5B3C-2F19-DD960E34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F4A5D-719A-2578-C1AF-70A4F86A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D98F-CF0D-4186-AD91-EA9CF25A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4EA2-3A39-79BB-69D8-716CFE1A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5EBB-FB6E-5BA8-131C-8508437E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0FA7-8F5E-0C83-B4C0-044A127E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2624-2C30-FCFD-2FDE-8D170A254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5CF7-5367-E49A-F218-F67B62E3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A910-57EF-53B3-2728-CC2ACAC0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2E2DD-2813-CD05-1398-5F8E6CB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5756E-6D68-F9A9-7BEC-328C650F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4BFE-C6BC-963A-37DC-B3D2E550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64DD8-9323-B595-5EA4-C7B5C5C2E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29F81-AEBF-B2D4-C095-4DAE9D5D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90819-30EC-C3AC-37DC-8BE459ACE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DAB92-3B50-EEDC-1A74-83F6E3A22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4A0E8-F84F-E36F-A057-2A5F57E5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53900-3A7F-7ED7-9200-8D3A33F8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42E46-520C-E8F5-E8EA-795477F5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3ACE-F8E1-8626-5E52-1A035F7F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941CF-39C2-054D-5F83-1E467B67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2A720-B18B-1EF9-1434-B7B34CED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9514F-6227-0DF3-C4F3-979553E9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BCA22-299F-678F-C42C-C9DB3643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432A5-9ABB-C5B0-04F4-BF20515B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B553F-00D5-1F80-B764-9D73568B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5413-2DC3-DF12-D596-4C3DEB13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AE12-81D6-A591-E117-4AFB42D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290AA-23A6-51C5-8765-1B12A889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5570E-9D8C-4152-C5CA-30DB8A38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E60AA-0EDA-05A9-9770-E4674B4C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59AF0-BE08-6BFB-B50B-E68DC8F4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AEED-6589-571B-85BA-7F3BDDCB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A618F-5842-1057-CA67-99A0C5B53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582C9-5150-220D-EDB9-667F23EB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E406F-D36A-DB80-98DD-8EB7FB98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4E469-7C19-E40C-0EEA-AC93913D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5645A-1C1F-5BD0-0162-7A29E280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B965D-55DF-B1D2-1FC1-CF9497AE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5088-783D-3062-BD0F-D3BE1A4D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8A6C-0885-7832-5ED8-8C5947622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99CB-F420-48BE-874C-68FAF4BA702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B1AF-87E5-BAFD-9CE2-C5B45FC71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8B64-3DC5-ECF2-995E-E986E6610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5479-6726-4032-92D1-38A911AF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3096B2-CA3C-55BD-BA76-812BE02F4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543" y="748145"/>
            <a:ext cx="9608457" cy="4999512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Android notifications are a crucial aspect of the user experience, allowing apps to inform users about events, messages, updates, and other relevant information even when the app is not actively in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8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2A93D-171B-97D4-6901-E3A16D99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9B3D45-06DF-A523-96E9-76933ECF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314" y="748145"/>
            <a:ext cx="9840686" cy="450965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b="1" dirty="0"/>
              <a:t>Creating Notifications:</a:t>
            </a:r>
          </a:p>
          <a:p>
            <a:pPr algn="l"/>
            <a:endParaRPr lang="en-US" sz="2800" b="1" dirty="0"/>
          </a:p>
          <a:p>
            <a:pPr algn="l"/>
            <a:r>
              <a:rPr lang="en-US" sz="3200" dirty="0"/>
              <a:t>Developers can create notifications using the </a:t>
            </a:r>
            <a:r>
              <a:rPr lang="en-US" sz="3200" dirty="0" err="1"/>
              <a:t>NotificationCompat.Builder</a:t>
            </a:r>
            <a:r>
              <a:rPr lang="en-US" sz="3200" dirty="0"/>
              <a:t> class in the Android SDK.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This builder allows customization of various aspects of the notification, including content, title, icon, actions, and priority.</a:t>
            </a:r>
          </a:p>
          <a:p>
            <a:pPr algn="l"/>
            <a:r>
              <a:rPr lang="en-US" sz="3200" dirty="0"/>
              <a:t>Notifications can include actions, such as opening an activity, launching a service, or performing a specific task directly from the notification itself.</a:t>
            </a:r>
          </a:p>
          <a:p>
            <a:pPr algn="l"/>
            <a:r>
              <a:rPr lang="en-US" sz="3200" dirty="0"/>
              <a:t>They can also include large-format content like images or expanded text for more detailed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6461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CE52C-85B6-C13F-8F4C-1FDDDC15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46FC50B-9026-DDDA-313C-A43C0737BC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6344" y="371272"/>
            <a:ext cx="10363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Notifications: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notification is tapped, the corresponding app can handle the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often involves opening a specific activity or performing an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 can be dismissed by the user, or they may have actions that dismiss them automatically when triggered.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can implement callbacks to handle user interactions with notifications, such as tapping on actions or dismissing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1151DF-D26D-BD5B-A539-EE6B30A47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564" y="783558"/>
            <a:ext cx="1008610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 Management: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have control over how notifications are displayed through system settings.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can customize notification preferences for individual apps, including their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level, sound, vibration,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 provides a notification manager to handle notifications programmatically, allowing developers to create, update, and cancel notifications dynamically based on app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9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40A-B50F-E971-2D2E-70DEE68F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B8CA-DB08-D6CE-5632-93E58D68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35836" cy="3951720"/>
          </a:xfrm>
        </p:spPr>
        <p:txBody>
          <a:bodyPr>
            <a:normAutofit fontScale="925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Respect user preferences regarding notification frequency and content.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notification channels to group notifications and allow users to customize their preferences.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Provide relevant and timely information in notifications.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Optimize notifications for accessibility and usability across different devices and screen sizes.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Overall, Android notifications are a powerful tool for keeping users informed and engaged with apps while respecting their preferences and maintaining a positive user experience.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3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499102-5B5A-87CE-1E83-F96FF2CC6C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7418" y="1054331"/>
            <a:ext cx="1040476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 Sound URI and Audio Attributes: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sound URI is parsed from a resource file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R.raw.ringtone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attributes are set using 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AudioAttributes.Builder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define how the notification sound should be 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RemoteViews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Initialization: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RemoteViews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objects are initialized with layout files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R.layout.activity_splash_screen_example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R.layout.activity_splash_screen_example_main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These are used for customizing the appearance of the notification's collapsed and expanded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.Creating Notification Channel: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myNotificationChannel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is called to create a notification channel, ensuring compatibility with Android Oreo (API level 26) and higher.</a:t>
            </a:r>
          </a:p>
        </p:txBody>
      </p:sp>
    </p:spTree>
    <p:extLst>
      <p:ext uri="{BB962C8B-B14F-4D97-AF65-F5344CB8AC3E}">
        <p14:creationId xmlns:p14="http://schemas.microsoft.com/office/powerpoint/2010/main" val="364346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8DC3-331A-1981-E2AC-0583CC7E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164"/>
            <a:ext cx="10515600" cy="552579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Remote Input for Action: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is created for enabling text input directly from the notification.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5.Building and Displaying the Notification: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Action object is created with an icon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R.drawable.check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 label ("Reply"), and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pendingIntent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action is added to the notification builder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builder.addAction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notification is built and displayed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notificationManager.notify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builder.build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6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D5D1FA-CC8C-11E9-C52C-97D4AF80F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3772" y="-276196"/>
            <a:ext cx="1087982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lines import necessary classes and components needed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NotificationViewExample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Allows access to the system notification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text input from a notification.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Context: Provides access to application-specific resources and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AppCompatActivity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Base class for activities that use the support library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 bar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RemoteInput.getResultsFromIntent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(intent) is used to obtain a Bundle containing the input from the intent that launched the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2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Important Points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chopra</dc:creator>
  <cp:lastModifiedBy>sarvesh chopra</cp:lastModifiedBy>
  <cp:revision>1</cp:revision>
  <dcterms:created xsi:type="dcterms:W3CDTF">2024-02-20T17:51:08Z</dcterms:created>
  <dcterms:modified xsi:type="dcterms:W3CDTF">2024-02-20T17:51:44Z</dcterms:modified>
</cp:coreProperties>
</file>