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62" r:id="rId3"/>
    <p:sldId id="264" r:id="rId4"/>
    <p:sldId id="263" r:id="rId5"/>
    <p:sldId id="257"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74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11/18/2022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74813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11/18/2022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D77608-3819-479B-BB98-C216BA724EFE}" type="slidenum">
              <a:rPr lang="en-US" smtClean="0"/>
              <a:pPr/>
              <a:t>‹#›</a:t>
            </a:fld>
            <a:endParaRPr lang="en-US" sz="100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902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11/18/2022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79657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11/18/2022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D77608-3819-479B-BB98-C216BA724EFE}" type="slidenum">
              <a:rPr lang="en-US" smtClean="0"/>
              <a:pPr/>
              <a:t>‹#›</a:t>
            </a:fld>
            <a:endParaRPr lang="en-US" sz="100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8215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11/18/2022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66115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44659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3878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9343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0BCE0-945C-4FDF-95A1-2149B1FF5B83}"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28292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0BCE0-945C-4FDF-95A1-2149B1FF5B83}"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0525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0BCE0-945C-4FDF-95A1-2149B1FF5B83}"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3469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0BCE0-945C-4FDF-95A1-2149B1FF5B83}"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9505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0BCE0-945C-4FDF-95A1-2149B1FF5B83}"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5041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8800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1862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7CF0BCE0-945C-4FDF-95A1-2149B1FF5B83}" type="datetimeFigureOut">
              <a:rPr lang="en-US" smtClean="0"/>
              <a:pPr algn="r"/>
              <a:t>11/18/2022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95826115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6406E7-FE1F-0DF9-4062-957FB86386D8}"/>
              </a:ext>
            </a:extLst>
          </p:cNvPr>
          <p:cNvSpPr>
            <a:spLocks noGrp="1"/>
          </p:cNvSpPr>
          <p:nvPr>
            <p:ph type="ctrTitle"/>
          </p:nvPr>
        </p:nvSpPr>
        <p:spPr>
          <a:xfrm>
            <a:off x="540279" y="967417"/>
            <a:ext cx="3778870" cy="3943250"/>
          </a:xfrm>
        </p:spPr>
        <p:txBody>
          <a:bodyPr>
            <a:normAutofit/>
          </a:bodyPr>
          <a:lstStyle/>
          <a:p>
            <a:r>
              <a:rPr lang="en-IN" sz="4000">
                <a:solidFill>
                  <a:srgbClr val="FEFFFF"/>
                </a:solidFill>
              </a:rPr>
              <a:t>LPU</a:t>
            </a:r>
            <a:br>
              <a:rPr lang="en-IN" sz="4000">
                <a:solidFill>
                  <a:srgbClr val="FEFFFF"/>
                </a:solidFill>
              </a:rPr>
            </a:br>
            <a:r>
              <a:rPr lang="en-IN" sz="4000">
                <a:solidFill>
                  <a:srgbClr val="FEFFFF"/>
                </a:solidFill>
              </a:rPr>
              <a:t>Courier</a:t>
            </a:r>
            <a:br>
              <a:rPr lang="en-IN" sz="4000">
                <a:solidFill>
                  <a:srgbClr val="FEFFFF"/>
                </a:solidFill>
              </a:rPr>
            </a:br>
            <a:r>
              <a:rPr lang="en-IN" sz="4000">
                <a:solidFill>
                  <a:srgbClr val="FEFFFF"/>
                </a:solidFill>
              </a:rPr>
              <a:t>Finder</a:t>
            </a:r>
          </a:p>
        </p:txBody>
      </p:sp>
      <p:sp>
        <p:nvSpPr>
          <p:cNvPr id="2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28204FB-FD5F-3171-A87E-A98050288C3D}"/>
              </a:ext>
            </a:extLst>
          </p:cNvPr>
          <p:cNvPicPr>
            <a:picLocks noChangeAspect="1"/>
          </p:cNvPicPr>
          <p:nvPr/>
        </p:nvPicPr>
        <p:blipFill>
          <a:blip r:embed="rId2">
            <a:extLst>
              <a:ext uri="{28A0092B-C50C-407E-A947-70E740481C1C}">
                <a14:useLocalDpi xmlns:a14="http://schemas.microsoft.com/office/drawing/2010/main" val="0"/>
              </a:ext>
            </a:extLst>
          </a:blip>
          <a:srcRect l="3014" r="3014"/>
          <a:stretch/>
        </p:blipFill>
        <p:spPr>
          <a:xfrm>
            <a:off x="6091600" y="967417"/>
            <a:ext cx="4633289" cy="4930468"/>
          </a:xfrm>
          <a:prstGeom prst="rect">
            <a:avLst/>
          </a:prstGeom>
        </p:spPr>
      </p:pic>
    </p:spTree>
    <p:extLst>
      <p:ext uri="{BB962C8B-B14F-4D97-AF65-F5344CB8AC3E}">
        <p14:creationId xmlns:p14="http://schemas.microsoft.com/office/powerpoint/2010/main" val="94119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214F8-7A1F-8403-8266-BCCC3A29B0BF}"/>
              </a:ext>
            </a:extLst>
          </p:cNvPr>
          <p:cNvSpPr>
            <a:spLocks noGrp="1"/>
          </p:cNvSpPr>
          <p:nvPr>
            <p:ph idx="1"/>
          </p:nvPr>
        </p:nvSpPr>
        <p:spPr>
          <a:xfrm>
            <a:off x="2417762" y="1619250"/>
            <a:ext cx="8915400" cy="3777622"/>
          </a:xfrm>
        </p:spPr>
        <p:txBody>
          <a:bodyPr>
            <a:normAutofit lnSpcReduction="10000"/>
          </a:bodyPr>
          <a:lstStyle/>
          <a:p>
            <a:r>
              <a:rPr lang="en-IN" sz="2800" dirty="0"/>
              <a:t>INTRODUCTION:</a:t>
            </a:r>
          </a:p>
          <a:p>
            <a:pPr marL="0" indent="0">
              <a:buNone/>
            </a:pPr>
            <a:endParaRPr lang="en-IN" sz="2800" dirty="0"/>
          </a:p>
          <a:p>
            <a:pPr marL="355600" marR="189865">
              <a:lnSpc>
                <a:spcPct val="150000"/>
              </a:lnSpc>
              <a:spcBef>
                <a:spcPts val="100"/>
              </a:spcBef>
              <a:buClr>
                <a:srgbClr val="3790A6"/>
              </a:buClr>
              <a:buSzPct val="79166"/>
              <a:buFont typeface="+mj-lt"/>
              <a:buAutoNum type="arabicPeriod"/>
              <a:tabLst>
                <a:tab pos="331470" algn="l"/>
              </a:tabLst>
            </a:pPr>
            <a:r>
              <a:rPr lang="en-GB" sz="1800" b="1" spc="40" dirty="0">
                <a:latin typeface="Trebuchet MS"/>
                <a:cs typeface="Trebuchet MS"/>
              </a:rPr>
              <a:t>“LPU Courier Finder</a:t>
            </a:r>
            <a:r>
              <a:rPr lang="en-GB" sz="1800" b="1" spc="5" dirty="0">
                <a:latin typeface="Trebuchet MS"/>
                <a:cs typeface="Trebuchet MS"/>
              </a:rPr>
              <a:t>” </a:t>
            </a:r>
            <a:r>
              <a:rPr lang="en-GB" b="1" spc="10" dirty="0">
                <a:latin typeface="Trebuchet MS"/>
                <a:cs typeface="Trebuchet MS"/>
              </a:rPr>
              <a:t>is</a:t>
            </a:r>
            <a:r>
              <a:rPr lang="en-GB" sz="1800" spc="10" dirty="0">
                <a:latin typeface="Trebuchet MS"/>
                <a:cs typeface="Trebuchet MS"/>
              </a:rPr>
              <a:t> </a:t>
            </a:r>
            <a:r>
              <a:rPr lang="en-GB" sz="1800" spc="-80" dirty="0">
                <a:latin typeface="Trebuchet MS"/>
                <a:cs typeface="Trebuchet MS"/>
              </a:rPr>
              <a:t>one </a:t>
            </a:r>
            <a:r>
              <a:rPr lang="en-GB" sz="1800" spc="-130" dirty="0">
                <a:latin typeface="Trebuchet MS"/>
                <a:cs typeface="Trebuchet MS"/>
              </a:rPr>
              <a:t>of </a:t>
            </a:r>
            <a:r>
              <a:rPr lang="en-GB" sz="1800" spc="-145" dirty="0">
                <a:latin typeface="Trebuchet MS"/>
                <a:cs typeface="Trebuchet MS"/>
              </a:rPr>
              <a:t>the</a:t>
            </a:r>
            <a:r>
              <a:rPr lang="en-GB" sz="1800" spc="-270" dirty="0">
                <a:latin typeface="Trebuchet MS"/>
                <a:cs typeface="Trebuchet MS"/>
              </a:rPr>
              <a:t> </a:t>
            </a:r>
            <a:r>
              <a:rPr lang="en-GB" sz="1800" spc="-80" dirty="0">
                <a:latin typeface="Trebuchet MS"/>
                <a:cs typeface="Trebuchet MS"/>
              </a:rPr>
              <a:t>most  </a:t>
            </a:r>
            <a:r>
              <a:rPr lang="en-GB" sz="1800" spc="-125" dirty="0">
                <a:latin typeface="Trebuchet MS"/>
                <a:cs typeface="Trebuchet MS"/>
              </a:rPr>
              <a:t>reputed </a:t>
            </a:r>
            <a:r>
              <a:rPr lang="en-GB" sz="1800" spc="-160" dirty="0">
                <a:latin typeface="Trebuchet MS"/>
                <a:cs typeface="Trebuchet MS"/>
              </a:rPr>
              <a:t>and </a:t>
            </a:r>
            <a:r>
              <a:rPr lang="en-GB" sz="1800" spc="-185" dirty="0">
                <a:latin typeface="Trebuchet MS"/>
                <a:cs typeface="Trebuchet MS"/>
              </a:rPr>
              <a:t>fast </a:t>
            </a:r>
            <a:r>
              <a:rPr lang="en-GB" sz="1800" spc="-95" dirty="0">
                <a:latin typeface="Trebuchet MS"/>
                <a:cs typeface="Trebuchet MS"/>
              </a:rPr>
              <a:t>growing </a:t>
            </a:r>
            <a:r>
              <a:rPr lang="en-GB" sz="1800" spc="-75" dirty="0">
                <a:latin typeface="Trebuchet MS"/>
                <a:cs typeface="Trebuchet MS"/>
              </a:rPr>
              <a:t>courier </a:t>
            </a:r>
            <a:r>
              <a:rPr lang="en-GB" sz="1800" spc="-105" dirty="0">
                <a:latin typeface="Trebuchet MS"/>
                <a:cs typeface="Trebuchet MS"/>
              </a:rPr>
              <a:t>services </a:t>
            </a:r>
            <a:r>
              <a:rPr lang="en-GB" sz="1800" spc="-60" dirty="0">
                <a:latin typeface="Trebuchet MS"/>
                <a:cs typeface="Trebuchet MS"/>
              </a:rPr>
              <a:t>to </a:t>
            </a:r>
            <a:r>
              <a:rPr lang="en-GB" sz="1800" spc="-25" dirty="0">
                <a:latin typeface="Trebuchet MS"/>
                <a:cs typeface="Trebuchet MS"/>
              </a:rPr>
              <a:t>our</a:t>
            </a:r>
            <a:r>
              <a:rPr lang="en-GB" sz="1800" spc="375" dirty="0">
                <a:latin typeface="Trebuchet MS"/>
                <a:cs typeface="Trebuchet MS"/>
              </a:rPr>
              <a:t> </a:t>
            </a:r>
            <a:r>
              <a:rPr lang="en-GB" sz="1800" spc="-165" dirty="0">
                <a:latin typeface="Trebuchet MS"/>
                <a:cs typeface="Trebuchet MS"/>
              </a:rPr>
              <a:t>clients.</a:t>
            </a:r>
            <a:endParaRPr lang="en-GB" sz="2000" dirty="0">
              <a:latin typeface="Times New Roman"/>
              <a:cs typeface="Times New Roman"/>
            </a:endParaRPr>
          </a:p>
          <a:p>
            <a:pPr marL="355600" marR="5080">
              <a:lnSpc>
                <a:spcPct val="150000"/>
              </a:lnSpc>
              <a:buClr>
                <a:srgbClr val="3790A6"/>
              </a:buClr>
              <a:buSzPct val="79166"/>
              <a:buFont typeface="+mj-lt"/>
              <a:buAutoNum type="arabicPeriod"/>
              <a:tabLst>
                <a:tab pos="331470" algn="l"/>
              </a:tabLst>
            </a:pPr>
            <a:r>
              <a:rPr lang="en-GB" sz="1800" spc="85" dirty="0">
                <a:latin typeface="Trebuchet MS"/>
                <a:cs typeface="Trebuchet MS"/>
              </a:rPr>
              <a:t>Our </a:t>
            </a:r>
            <a:r>
              <a:rPr lang="en-GB" sz="1800" spc="-105" dirty="0">
                <a:latin typeface="Trebuchet MS"/>
                <a:cs typeface="Trebuchet MS"/>
              </a:rPr>
              <a:t>services </a:t>
            </a:r>
            <a:r>
              <a:rPr lang="en-GB" sz="1800" spc="-130" dirty="0">
                <a:latin typeface="Trebuchet MS"/>
                <a:cs typeface="Trebuchet MS"/>
              </a:rPr>
              <a:t>are </a:t>
            </a:r>
            <a:r>
              <a:rPr lang="en-GB" sz="1800" spc="-140" dirty="0">
                <a:latin typeface="Trebuchet MS"/>
                <a:cs typeface="Trebuchet MS"/>
              </a:rPr>
              <a:t>widely </a:t>
            </a:r>
            <a:r>
              <a:rPr lang="en-GB" sz="1800" spc="-130" dirty="0">
                <a:latin typeface="Trebuchet MS"/>
                <a:cs typeface="Trebuchet MS"/>
              </a:rPr>
              <a:t>acknowledge </a:t>
            </a:r>
            <a:r>
              <a:rPr lang="en-GB" sz="1800" spc="-80" dirty="0">
                <a:latin typeface="Trebuchet MS"/>
                <a:cs typeface="Trebuchet MS"/>
              </a:rPr>
              <a:t>for </a:t>
            </a:r>
            <a:r>
              <a:rPr lang="en-GB" sz="1800" spc="-114" dirty="0">
                <a:latin typeface="Trebuchet MS"/>
                <a:cs typeface="Trebuchet MS"/>
              </a:rPr>
              <a:t>their </a:t>
            </a:r>
            <a:r>
              <a:rPr lang="en-GB" sz="1800" spc="-145" dirty="0">
                <a:latin typeface="Trebuchet MS"/>
                <a:cs typeface="Trebuchet MS"/>
              </a:rPr>
              <a:t>features </a:t>
            </a:r>
            <a:r>
              <a:rPr lang="en-GB" sz="1800" spc="-140" dirty="0">
                <a:latin typeface="Trebuchet MS"/>
                <a:cs typeface="Trebuchet MS"/>
              </a:rPr>
              <a:t>like  </a:t>
            </a:r>
            <a:r>
              <a:rPr lang="en-GB" sz="1800" spc="-160" dirty="0">
                <a:latin typeface="Trebuchet MS"/>
                <a:cs typeface="Trebuchet MS"/>
              </a:rPr>
              <a:t>time </a:t>
            </a:r>
            <a:r>
              <a:rPr lang="en-GB" sz="1800" spc="-140" dirty="0">
                <a:latin typeface="Trebuchet MS"/>
                <a:cs typeface="Trebuchet MS"/>
              </a:rPr>
              <a:t>saving </a:t>
            </a:r>
            <a:r>
              <a:rPr lang="en-GB" sz="1800" spc="-155" dirty="0">
                <a:latin typeface="Trebuchet MS"/>
                <a:cs typeface="Trebuchet MS"/>
              </a:rPr>
              <a:t>and </a:t>
            </a:r>
            <a:r>
              <a:rPr lang="en-GB" sz="1800" spc="-100" dirty="0">
                <a:latin typeface="Trebuchet MS"/>
                <a:cs typeface="Trebuchet MS"/>
              </a:rPr>
              <a:t>very </a:t>
            </a:r>
            <a:r>
              <a:rPr lang="en-GB" sz="1800" spc="-180" dirty="0">
                <a:latin typeface="Trebuchet MS"/>
                <a:cs typeface="Trebuchet MS"/>
              </a:rPr>
              <a:t>efficient </a:t>
            </a:r>
            <a:r>
              <a:rPr lang="en-GB" sz="1800" spc="-140" dirty="0">
                <a:latin typeface="Trebuchet MS"/>
                <a:cs typeface="Trebuchet MS"/>
              </a:rPr>
              <a:t>in</a:t>
            </a:r>
            <a:r>
              <a:rPr lang="en-GB" sz="1800" spc="375" dirty="0">
                <a:latin typeface="Trebuchet MS"/>
                <a:cs typeface="Trebuchet MS"/>
              </a:rPr>
              <a:t> </a:t>
            </a:r>
            <a:r>
              <a:rPr lang="en-GB" sz="1800" spc="-170" dirty="0">
                <a:latin typeface="Trebuchet MS"/>
                <a:cs typeface="Trebuchet MS"/>
              </a:rPr>
              <a:t>use.</a:t>
            </a:r>
            <a:endParaRPr lang="en-GB" sz="2000" dirty="0">
              <a:latin typeface="Times New Roman"/>
              <a:cs typeface="Times New Roman"/>
            </a:endParaRPr>
          </a:p>
          <a:p>
            <a:pPr marL="355600" marR="516255">
              <a:lnSpc>
                <a:spcPct val="150000"/>
              </a:lnSpc>
              <a:buClr>
                <a:srgbClr val="3790A6"/>
              </a:buClr>
              <a:buSzPct val="79166"/>
              <a:buFont typeface="+mj-lt"/>
              <a:buAutoNum type="arabicPeriod"/>
              <a:tabLst>
                <a:tab pos="331470" algn="l"/>
              </a:tabLst>
            </a:pPr>
            <a:r>
              <a:rPr lang="en-GB" sz="1800" spc="-130" dirty="0">
                <a:latin typeface="Trebuchet MS"/>
                <a:cs typeface="Trebuchet MS"/>
              </a:rPr>
              <a:t>Sending </a:t>
            </a:r>
            <a:r>
              <a:rPr lang="en-GB" sz="1800" spc="-145" dirty="0">
                <a:latin typeface="Trebuchet MS"/>
                <a:cs typeface="Trebuchet MS"/>
              </a:rPr>
              <a:t>the </a:t>
            </a:r>
            <a:r>
              <a:rPr lang="en-GB" sz="1800" spc="-75" dirty="0">
                <a:latin typeface="Trebuchet MS"/>
                <a:cs typeface="Trebuchet MS"/>
              </a:rPr>
              <a:t>courier across </a:t>
            </a:r>
            <a:r>
              <a:rPr lang="en-GB" sz="1800" spc="-145" dirty="0">
                <a:latin typeface="Trebuchet MS"/>
                <a:cs typeface="Trebuchet MS"/>
              </a:rPr>
              <a:t>the </a:t>
            </a:r>
            <a:r>
              <a:rPr lang="en-GB" sz="1800" spc="-125" dirty="0">
                <a:latin typeface="Trebuchet MS"/>
                <a:cs typeface="Trebuchet MS"/>
              </a:rPr>
              <a:t>internet </a:t>
            </a:r>
            <a:r>
              <a:rPr lang="en-GB" sz="1800" spc="-155" dirty="0">
                <a:latin typeface="Trebuchet MS"/>
                <a:cs typeface="Trebuchet MS"/>
              </a:rPr>
              <a:t>and </a:t>
            </a:r>
            <a:r>
              <a:rPr lang="en-GB" sz="1800" spc="-40" dirty="0">
                <a:latin typeface="Trebuchet MS"/>
                <a:cs typeface="Trebuchet MS"/>
              </a:rPr>
              <a:t>no </a:t>
            </a:r>
            <a:r>
              <a:rPr lang="en-GB" sz="1800" spc="-135" dirty="0">
                <a:latin typeface="Trebuchet MS"/>
                <a:cs typeface="Trebuchet MS"/>
              </a:rPr>
              <a:t>need </a:t>
            </a:r>
            <a:r>
              <a:rPr lang="en-GB" sz="1800" spc="-60" dirty="0">
                <a:latin typeface="Trebuchet MS"/>
                <a:cs typeface="Trebuchet MS"/>
              </a:rPr>
              <a:t>to  </a:t>
            </a:r>
            <a:r>
              <a:rPr lang="en-GB" sz="1800" spc="-130" dirty="0">
                <a:latin typeface="Trebuchet MS"/>
                <a:cs typeface="Trebuchet MS"/>
              </a:rPr>
              <a:t>visit</a:t>
            </a:r>
            <a:r>
              <a:rPr lang="en-GB" sz="1800" spc="-65" dirty="0">
                <a:latin typeface="Trebuchet MS"/>
                <a:cs typeface="Trebuchet MS"/>
              </a:rPr>
              <a:t> </a:t>
            </a:r>
            <a:r>
              <a:rPr lang="en-GB" sz="1800" spc="-150" dirty="0">
                <a:latin typeface="Trebuchet MS"/>
                <a:cs typeface="Trebuchet MS"/>
              </a:rPr>
              <a:t>anywhere.</a:t>
            </a:r>
            <a:endParaRPr lang="en-GB" sz="2000" dirty="0">
              <a:latin typeface="Times New Roman"/>
              <a:cs typeface="Times New Roman"/>
            </a:endParaRPr>
          </a:p>
          <a:p>
            <a:pPr marL="355600" marR="497840">
              <a:lnSpc>
                <a:spcPct val="150000"/>
              </a:lnSpc>
              <a:buClr>
                <a:srgbClr val="3790A6"/>
              </a:buClr>
              <a:buSzPct val="79166"/>
              <a:buFont typeface="+mj-lt"/>
              <a:buAutoNum type="arabicPeriod"/>
              <a:tabLst>
                <a:tab pos="331470" algn="l"/>
              </a:tabLst>
            </a:pPr>
            <a:r>
              <a:rPr lang="en-GB" sz="1800" spc="-75" dirty="0">
                <a:latin typeface="Trebuchet MS"/>
                <a:cs typeface="Trebuchet MS"/>
              </a:rPr>
              <a:t>The </a:t>
            </a:r>
            <a:r>
              <a:rPr lang="en-GB" sz="1800" spc="-114" dirty="0">
                <a:latin typeface="Trebuchet MS"/>
                <a:cs typeface="Trebuchet MS"/>
              </a:rPr>
              <a:t>system </a:t>
            </a:r>
            <a:r>
              <a:rPr lang="en-GB" sz="1800" spc="-105" dirty="0">
                <a:latin typeface="Trebuchet MS"/>
                <a:cs typeface="Trebuchet MS"/>
              </a:rPr>
              <a:t>is </a:t>
            </a:r>
            <a:r>
              <a:rPr lang="en-GB" sz="1800" spc="-110" dirty="0">
                <a:latin typeface="Trebuchet MS"/>
                <a:cs typeface="Trebuchet MS"/>
              </a:rPr>
              <a:t>used </a:t>
            </a:r>
            <a:r>
              <a:rPr lang="en-GB" sz="1800" spc="-80" dirty="0">
                <a:latin typeface="Trebuchet MS"/>
                <a:cs typeface="Trebuchet MS"/>
              </a:rPr>
              <a:t>for </a:t>
            </a:r>
            <a:r>
              <a:rPr lang="en-GB" sz="1800" spc="-170" dirty="0">
                <a:latin typeface="Trebuchet MS"/>
                <a:cs typeface="Trebuchet MS"/>
              </a:rPr>
              <a:t>daily </a:t>
            </a:r>
            <a:r>
              <a:rPr lang="en-GB" sz="1800" spc="-150" dirty="0">
                <a:latin typeface="Trebuchet MS"/>
                <a:cs typeface="Trebuchet MS"/>
              </a:rPr>
              <a:t>activities </a:t>
            </a:r>
            <a:r>
              <a:rPr lang="en-GB" sz="1800" spc="-105" dirty="0">
                <a:latin typeface="Trebuchet MS"/>
                <a:cs typeface="Trebuchet MS"/>
              </a:rPr>
              <a:t>such </a:t>
            </a:r>
            <a:r>
              <a:rPr lang="en-GB" sz="1800" spc="-150" dirty="0">
                <a:latin typeface="Trebuchet MS"/>
                <a:cs typeface="Trebuchet MS"/>
              </a:rPr>
              <a:t>as </a:t>
            </a:r>
            <a:r>
              <a:rPr lang="en-GB" sz="1800" spc="-114" dirty="0">
                <a:latin typeface="Trebuchet MS"/>
                <a:cs typeface="Trebuchet MS"/>
              </a:rPr>
              <a:t>track </a:t>
            </a:r>
            <a:r>
              <a:rPr lang="en-GB" sz="1800" spc="-75" dirty="0">
                <a:latin typeface="Trebuchet MS"/>
                <a:cs typeface="Trebuchet MS"/>
              </a:rPr>
              <a:t>courier</a:t>
            </a:r>
            <a:r>
              <a:rPr lang="en-GB" sz="1800" spc="105" dirty="0">
                <a:latin typeface="Trebuchet MS"/>
                <a:cs typeface="Trebuchet MS"/>
              </a:rPr>
              <a:t> </a:t>
            </a:r>
            <a:r>
              <a:rPr lang="en-GB" sz="1800" spc="-200" dirty="0">
                <a:latin typeface="Trebuchet MS"/>
                <a:cs typeface="Trebuchet MS"/>
              </a:rPr>
              <a:t>etc.</a:t>
            </a:r>
            <a:endParaRPr lang="en-GB" sz="1800" dirty="0">
              <a:latin typeface="Trebuchet MS"/>
              <a:cs typeface="Trebuchet MS"/>
            </a:endParaRPr>
          </a:p>
          <a:p>
            <a:pPr marL="0" indent="0">
              <a:buNone/>
            </a:pPr>
            <a:endParaRPr lang="en-IN" dirty="0"/>
          </a:p>
        </p:txBody>
      </p:sp>
    </p:spTree>
    <p:extLst>
      <p:ext uri="{BB962C8B-B14F-4D97-AF65-F5344CB8AC3E}">
        <p14:creationId xmlns:p14="http://schemas.microsoft.com/office/powerpoint/2010/main" val="409226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5B40B-3C6C-5D08-DAD9-73A879869D50}"/>
              </a:ext>
            </a:extLst>
          </p:cNvPr>
          <p:cNvSpPr txBox="1"/>
          <p:nvPr/>
        </p:nvSpPr>
        <p:spPr>
          <a:xfrm>
            <a:off x="3079102" y="1397674"/>
            <a:ext cx="7959012" cy="3785652"/>
          </a:xfrm>
          <a:prstGeom prst="rect">
            <a:avLst/>
          </a:prstGeom>
          <a:noFill/>
        </p:spPr>
        <p:txBody>
          <a:bodyPr wrap="square" rtlCol="0">
            <a:spAutoFit/>
          </a:bodyPr>
          <a:lstStyle/>
          <a:p>
            <a:r>
              <a:rPr lang="en-IN" sz="2000" b="1" dirty="0">
                <a:latin typeface="Times New Roman" panose="02020603050405020304" pitchFamily="18" charset="0"/>
                <a:ea typeface="Tahoma" panose="020B0604030504040204" pitchFamily="34" charset="0"/>
                <a:cs typeface="Times New Roman" panose="02020603050405020304" pitchFamily="18" charset="0"/>
              </a:rPr>
              <a:t>WHY THIS APPLICATION?</a:t>
            </a:r>
            <a:r>
              <a:rPr lang="en-IN" dirty="0">
                <a:latin typeface="Times New Roman" panose="02020603050405020304" pitchFamily="18" charset="0"/>
                <a:ea typeface="Tahoma" panose="020B0604030504040204" pitchFamily="34" charset="0"/>
                <a:cs typeface="Times New Roman" panose="02020603050405020304" pitchFamily="18" charset="0"/>
              </a:rPr>
              <a:t>:</a:t>
            </a:r>
          </a:p>
          <a:p>
            <a:r>
              <a:rPr lang="en-IN" dirty="0">
                <a:latin typeface="Times New Roman" panose="02020603050405020304" pitchFamily="18" charset="0"/>
                <a:ea typeface="Tahoma" panose="020B0604030504040204" pitchFamily="34" charset="0"/>
                <a:cs typeface="Times New Roman" panose="02020603050405020304" pitchFamily="18" charset="0"/>
              </a:rPr>
              <a:t>If you have ordered any product online it will reach to the </a:t>
            </a:r>
            <a:r>
              <a:rPr lang="en-IN" dirty="0" err="1">
                <a:latin typeface="Times New Roman" panose="02020603050405020304" pitchFamily="18" charset="0"/>
                <a:ea typeface="Tahoma" panose="020B0604030504040204" pitchFamily="34" charset="0"/>
                <a:cs typeface="Times New Roman" panose="02020603050405020304" pitchFamily="18" charset="0"/>
              </a:rPr>
              <a:t>unimall.but</a:t>
            </a:r>
            <a:r>
              <a:rPr lang="en-IN" dirty="0">
                <a:latin typeface="Times New Roman" panose="02020603050405020304" pitchFamily="18" charset="0"/>
                <a:ea typeface="Tahoma" panose="020B0604030504040204" pitchFamily="34" charset="0"/>
                <a:cs typeface="Times New Roman" panose="02020603050405020304" pitchFamily="18" charset="0"/>
              </a:rPr>
              <a:t> the students are not aware that it is reached or not.</a:t>
            </a: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r>
              <a:rPr lang="en-IN" sz="2000" b="1" dirty="0">
                <a:latin typeface="Times New Roman" panose="02020603050405020304" pitchFamily="18" charset="0"/>
                <a:ea typeface="Tahoma" panose="020B0604030504040204" pitchFamily="34" charset="0"/>
                <a:cs typeface="Times New Roman" panose="02020603050405020304" pitchFamily="18" charset="0"/>
              </a:rPr>
              <a:t>WORKING OF THE PROJECT:</a:t>
            </a:r>
          </a:p>
          <a:p>
            <a:r>
              <a:rPr lang="en-IN" dirty="0">
                <a:latin typeface="Times New Roman" panose="02020603050405020304" pitchFamily="18" charset="0"/>
                <a:ea typeface="Tahoma" panose="020B0604030504040204" pitchFamily="34" charset="0"/>
                <a:cs typeface="Times New Roman" panose="02020603050405020304" pitchFamily="18" charset="0"/>
              </a:rPr>
              <a:t>There are end users they will be able to login via there details and after it service providers will feed the data and customers can track whether the product has reached to the destination or not. </a:t>
            </a: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r>
              <a:rPr lang="en-IN" sz="2000" b="1" dirty="0">
                <a:latin typeface="Times New Roman" panose="02020603050405020304" pitchFamily="18" charset="0"/>
                <a:ea typeface="Tahoma" panose="020B0604030504040204" pitchFamily="34" charset="0"/>
                <a:cs typeface="Times New Roman" panose="02020603050405020304" pitchFamily="18" charset="0"/>
              </a:rPr>
              <a:t>ADVANTAGE</a:t>
            </a:r>
            <a:r>
              <a:rPr lang="en-IN" dirty="0">
                <a:latin typeface="Times New Roman" panose="02020603050405020304" pitchFamily="18" charset="0"/>
                <a:ea typeface="Tahoma" panose="020B0604030504040204" pitchFamily="34" charset="0"/>
                <a:cs typeface="Times New Roman" panose="02020603050405020304" pitchFamily="18" charset="0"/>
              </a:rPr>
              <a:t>:</a:t>
            </a:r>
          </a:p>
          <a:p>
            <a:r>
              <a:rPr lang="en-IN" dirty="0">
                <a:latin typeface="Times New Roman" panose="02020603050405020304" pitchFamily="18" charset="0"/>
                <a:ea typeface="Tahoma" panose="020B0604030504040204" pitchFamily="34" charset="0"/>
                <a:cs typeface="Times New Roman" panose="02020603050405020304" pitchFamily="18" charset="0"/>
              </a:rPr>
              <a:t>Customers can get the details of product at their place instead of visiting </a:t>
            </a:r>
            <a:r>
              <a:rPr lang="en-IN" dirty="0" err="1">
                <a:latin typeface="Times New Roman" panose="02020603050405020304" pitchFamily="18" charset="0"/>
                <a:ea typeface="Tahoma" panose="020B0604030504040204" pitchFamily="34" charset="0"/>
                <a:cs typeface="Times New Roman" panose="02020603050405020304" pitchFamily="18" charset="0"/>
              </a:rPr>
              <a:t>unimall</a:t>
            </a:r>
            <a:r>
              <a:rPr lang="en-IN" dirty="0">
                <a:latin typeface="Times New Roman" panose="02020603050405020304" pitchFamily="18" charset="0"/>
                <a:ea typeface="Tahoma" panose="020B0604030504040204" pitchFamily="34" charset="0"/>
                <a:cs typeface="Times New Roman" panose="02020603050405020304" pitchFamily="18" charset="0"/>
              </a:rPr>
              <a:t>.</a:t>
            </a: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34629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D058A-5DA3-473C-A4C7-0AF382274F86}"/>
              </a:ext>
            </a:extLst>
          </p:cNvPr>
          <p:cNvSpPr>
            <a:spLocks noGrp="1"/>
          </p:cNvSpPr>
          <p:nvPr>
            <p:ph idx="1"/>
          </p:nvPr>
        </p:nvSpPr>
        <p:spPr>
          <a:xfrm>
            <a:off x="2436812" y="1371599"/>
            <a:ext cx="8915400" cy="4600575"/>
          </a:xfrm>
        </p:spPr>
        <p:txBody>
          <a:bodyPr>
            <a:normAutofit/>
          </a:bodyPr>
          <a:lstStyle/>
          <a:p>
            <a:pPr marL="295275" marR="5080" indent="-26670">
              <a:lnSpc>
                <a:spcPct val="100000"/>
              </a:lnSpc>
              <a:spcBef>
                <a:spcPts val="100"/>
              </a:spcBef>
            </a:pPr>
            <a:r>
              <a:rPr lang="en-GB" sz="3000" b="1" spc="30" dirty="0">
                <a:latin typeface="Trebuchet MS"/>
                <a:cs typeface="Trebuchet MS"/>
              </a:rPr>
              <a:t>MAJOR MODULES:</a:t>
            </a:r>
          </a:p>
          <a:p>
            <a:pPr marL="12700" indent="0">
              <a:buClr>
                <a:srgbClr val="3790A6"/>
              </a:buClr>
              <a:buSzPct val="91071"/>
              <a:buNone/>
              <a:tabLst>
                <a:tab pos="407670" algn="l"/>
              </a:tabLst>
            </a:pPr>
            <a:r>
              <a:rPr lang="en-GB" sz="1900" spc="30" dirty="0">
                <a:latin typeface="Trebuchet MS"/>
                <a:cs typeface="Trebuchet MS"/>
              </a:rPr>
              <a:t>There </a:t>
            </a:r>
            <a:r>
              <a:rPr lang="en-GB" sz="1900" spc="-5" dirty="0">
                <a:latin typeface="Trebuchet MS"/>
                <a:cs typeface="Trebuchet MS"/>
              </a:rPr>
              <a:t>are </a:t>
            </a:r>
            <a:r>
              <a:rPr lang="en-GB" sz="1900" spc="60" dirty="0">
                <a:latin typeface="Trebuchet MS"/>
                <a:cs typeface="Trebuchet MS"/>
              </a:rPr>
              <a:t>some </a:t>
            </a:r>
            <a:r>
              <a:rPr lang="en-GB" sz="1900" spc="30" dirty="0">
                <a:latin typeface="Trebuchet MS"/>
                <a:cs typeface="Trebuchet MS"/>
              </a:rPr>
              <a:t>main</a:t>
            </a:r>
            <a:r>
              <a:rPr lang="en-GB" sz="1900" spc="-520" dirty="0">
                <a:latin typeface="Trebuchet MS"/>
                <a:cs typeface="Trebuchet MS"/>
              </a:rPr>
              <a:t> </a:t>
            </a:r>
            <a:r>
              <a:rPr lang="en-GB" sz="1900" spc="20" dirty="0">
                <a:latin typeface="Trebuchet MS"/>
                <a:cs typeface="Trebuchet MS"/>
              </a:rPr>
              <a:t>modules </a:t>
            </a:r>
            <a:r>
              <a:rPr lang="en-GB" sz="1900" spc="-50" dirty="0">
                <a:latin typeface="Trebuchet MS"/>
                <a:cs typeface="Trebuchet MS"/>
              </a:rPr>
              <a:t>in </a:t>
            </a:r>
            <a:r>
              <a:rPr lang="en-GB" sz="1900" spc="-20" dirty="0">
                <a:latin typeface="Trebuchet MS"/>
                <a:cs typeface="Trebuchet MS"/>
              </a:rPr>
              <a:t>the </a:t>
            </a:r>
            <a:r>
              <a:rPr lang="en-GB" sz="1900" spc="-30" dirty="0">
                <a:latin typeface="Trebuchet MS"/>
                <a:cs typeface="Trebuchet MS"/>
              </a:rPr>
              <a:t>project which </a:t>
            </a:r>
            <a:r>
              <a:rPr lang="en-GB" sz="1900" spc="-5" dirty="0">
                <a:latin typeface="Trebuchet MS"/>
                <a:cs typeface="Trebuchet MS"/>
              </a:rPr>
              <a:t>are  </a:t>
            </a:r>
            <a:r>
              <a:rPr lang="en-GB" sz="1900" spc="-25" dirty="0">
                <a:latin typeface="Trebuchet MS"/>
                <a:cs typeface="Trebuchet MS"/>
              </a:rPr>
              <a:t>further </a:t>
            </a:r>
            <a:r>
              <a:rPr lang="en-GB" sz="1900" spc="-50" dirty="0">
                <a:latin typeface="Trebuchet MS"/>
                <a:cs typeface="Trebuchet MS"/>
              </a:rPr>
              <a:t>classified </a:t>
            </a:r>
            <a:r>
              <a:rPr lang="en-GB" sz="1900" spc="-5" dirty="0">
                <a:latin typeface="Trebuchet MS"/>
                <a:cs typeface="Trebuchet MS"/>
              </a:rPr>
              <a:t>into </a:t>
            </a:r>
            <a:r>
              <a:rPr lang="en-GB" sz="1900" spc="-55" dirty="0">
                <a:latin typeface="Trebuchet MS"/>
                <a:cs typeface="Trebuchet MS"/>
              </a:rPr>
              <a:t>different </a:t>
            </a:r>
            <a:r>
              <a:rPr lang="en-GB" sz="1900" spc="5" dirty="0">
                <a:latin typeface="Trebuchet MS"/>
                <a:cs typeface="Trebuchet MS"/>
              </a:rPr>
              <a:t>sub-modules </a:t>
            </a:r>
            <a:r>
              <a:rPr lang="en-GB" sz="1900" dirty="0">
                <a:latin typeface="Trebuchet MS"/>
                <a:cs typeface="Trebuchet MS"/>
              </a:rPr>
              <a:t>that</a:t>
            </a:r>
            <a:r>
              <a:rPr lang="en-GB" sz="1900" spc="-204" dirty="0">
                <a:latin typeface="Trebuchet MS"/>
                <a:cs typeface="Trebuchet MS"/>
              </a:rPr>
              <a:t> </a:t>
            </a:r>
            <a:r>
              <a:rPr lang="en-GB" sz="1900" spc="-65" dirty="0">
                <a:latin typeface="Trebuchet MS"/>
                <a:cs typeface="Trebuchet MS"/>
              </a:rPr>
              <a:t>are.</a:t>
            </a:r>
            <a:endParaRPr lang="en-GB" sz="1900" spc="-110" dirty="0">
              <a:latin typeface="Trebuchet MS"/>
              <a:cs typeface="Trebuchet MS"/>
            </a:endParaRPr>
          </a:p>
          <a:p>
            <a:pPr marL="12700" indent="0">
              <a:lnSpc>
                <a:spcPct val="100000"/>
              </a:lnSpc>
              <a:spcBef>
                <a:spcPts val="1000"/>
              </a:spcBef>
              <a:buClr>
                <a:srgbClr val="3790A6"/>
              </a:buClr>
              <a:buSzPct val="91071"/>
              <a:buNone/>
              <a:tabLst>
                <a:tab pos="407670" algn="l"/>
              </a:tabLst>
            </a:pPr>
            <a:r>
              <a:rPr lang="en-GB" sz="1900" spc="-110" dirty="0">
                <a:latin typeface="Trebuchet MS"/>
                <a:cs typeface="Trebuchet MS"/>
              </a:rPr>
              <a:t>Login</a:t>
            </a:r>
            <a:r>
              <a:rPr lang="en-GB" sz="1900" spc="-75" dirty="0">
                <a:latin typeface="Trebuchet MS"/>
                <a:cs typeface="Trebuchet MS"/>
              </a:rPr>
              <a:t> Module</a:t>
            </a:r>
            <a:endParaRPr lang="en-GB" sz="1900" dirty="0">
              <a:latin typeface="Trebuchet MS"/>
              <a:cs typeface="Trebuchet MS"/>
            </a:endParaRPr>
          </a:p>
          <a:p>
            <a:pPr marL="12700" indent="0">
              <a:lnSpc>
                <a:spcPct val="100000"/>
              </a:lnSpc>
              <a:spcBef>
                <a:spcPts val="1000"/>
              </a:spcBef>
              <a:buClr>
                <a:srgbClr val="3790A6"/>
              </a:buClr>
              <a:buSzPct val="91071"/>
              <a:buNone/>
              <a:tabLst>
                <a:tab pos="407670" algn="l"/>
              </a:tabLst>
            </a:pPr>
            <a:r>
              <a:rPr lang="en-GB" sz="1900" spc="-45" dirty="0">
                <a:latin typeface="Trebuchet MS"/>
                <a:cs typeface="Trebuchet MS"/>
              </a:rPr>
              <a:t>					1. Customer</a:t>
            </a:r>
            <a:endParaRPr lang="en-GB" sz="1900" dirty="0">
              <a:latin typeface="Trebuchet MS"/>
              <a:cs typeface="Trebuchet MS"/>
            </a:endParaRPr>
          </a:p>
          <a:p>
            <a:pPr marL="12700" indent="0">
              <a:lnSpc>
                <a:spcPct val="100000"/>
              </a:lnSpc>
              <a:spcBef>
                <a:spcPts val="1000"/>
              </a:spcBef>
              <a:buClr>
                <a:srgbClr val="3790A6"/>
              </a:buClr>
              <a:buSzPct val="91071"/>
              <a:buNone/>
              <a:tabLst>
                <a:tab pos="407670" algn="l"/>
              </a:tabLst>
            </a:pPr>
            <a:r>
              <a:rPr lang="en-GB" sz="1900" spc="-85" dirty="0">
                <a:latin typeface="Trebuchet MS"/>
                <a:cs typeface="Trebuchet MS"/>
              </a:rPr>
              <a:t>					2. </a:t>
            </a:r>
            <a:r>
              <a:rPr lang="en-GB" sz="1900" spc="-85">
                <a:latin typeface="Trebuchet MS"/>
                <a:cs typeface="Trebuchet MS"/>
              </a:rPr>
              <a:t>Service provider</a:t>
            </a:r>
            <a:endParaRPr lang="en-GB" sz="1900" dirty="0">
              <a:latin typeface="Trebuchet MS"/>
              <a:cs typeface="Trebuchet MS"/>
            </a:endParaRPr>
          </a:p>
          <a:p>
            <a:pPr marL="12700" indent="0">
              <a:lnSpc>
                <a:spcPct val="100000"/>
              </a:lnSpc>
              <a:spcBef>
                <a:spcPts val="590"/>
              </a:spcBef>
              <a:buClr>
                <a:srgbClr val="3790A6"/>
              </a:buClr>
              <a:buSzPct val="80357"/>
              <a:buNone/>
              <a:tabLst>
                <a:tab pos="393065" algn="l"/>
                <a:tab pos="393700" algn="l"/>
              </a:tabLst>
            </a:pPr>
            <a:r>
              <a:rPr lang="en-GB" sz="1900" spc="-125" dirty="0">
                <a:latin typeface="Trebuchet MS"/>
                <a:cs typeface="Trebuchet MS"/>
              </a:rPr>
              <a:t>Sign In</a:t>
            </a:r>
            <a:r>
              <a:rPr lang="en-GB" sz="1900" spc="-65" dirty="0">
                <a:latin typeface="Trebuchet MS"/>
                <a:cs typeface="Trebuchet MS"/>
              </a:rPr>
              <a:t> </a:t>
            </a:r>
            <a:r>
              <a:rPr lang="en-GB" sz="1900" spc="-75" dirty="0">
                <a:latin typeface="Trebuchet MS"/>
                <a:cs typeface="Trebuchet MS"/>
              </a:rPr>
              <a:t>Module</a:t>
            </a:r>
            <a:endParaRPr lang="en-GB" sz="1900" dirty="0">
              <a:latin typeface="Trebuchet MS"/>
              <a:cs typeface="Trebuchet MS"/>
            </a:endParaRPr>
          </a:p>
          <a:p>
            <a:pPr marL="12700" indent="0">
              <a:lnSpc>
                <a:spcPct val="100000"/>
              </a:lnSpc>
              <a:spcBef>
                <a:spcPts val="600"/>
              </a:spcBef>
              <a:buClr>
                <a:srgbClr val="3790A6"/>
              </a:buClr>
              <a:buSzPct val="80357"/>
              <a:buNone/>
              <a:tabLst>
                <a:tab pos="393065" algn="l"/>
                <a:tab pos="393700" algn="l"/>
              </a:tabLst>
            </a:pPr>
            <a:r>
              <a:rPr lang="en-GB" sz="1900" spc="-20" dirty="0">
                <a:latin typeface="Trebuchet MS"/>
                <a:cs typeface="Trebuchet MS"/>
              </a:rPr>
              <a:t>Courier</a:t>
            </a:r>
            <a:r>
              <a:rPr lang="en-GB" sz="1900" spc="-80" dirty="0">
                <a:latin typeface="Trebuchet MS"/>
                <a:cs typeface="Trebuchet MS"/>
              </a:rPr>
              <a:t> </a:t>
            </a:r>
            <a:r>
              <a:rPr lang="en-GB" sz="1900" spc="-75" dirty="0">
                <a:latin typeface="Trebuchet MS"/>
                <a:cs typeface="Trebuchet MS"/>
              </a:rPr>
              <a:t>Module</a:t>
            </a:r>
            <a:endParaRPr lang="en-GB" sz="1900" dirty="0">
              <a:latin typeface="Trebuchet MS"/>
              <a:cs typeface="Trebuchet MS"/>
            </a:endParaRPr>
          </a:p>
          <a:p>
            <a:pPr marL="12700" indent="0">
              <a:lnSpc>
                <a:spcPct val="100000"/>
              </a:lnSpc>
              <a:spcBef>
                <a:spcPts val="600"/>
              </a:spcBef>
              <a:buClr>
                <a:srgbClr val="3790A6"/>
              </a:buClr>
              <a:buSzPct val="80357"/>
              <a:buNone/>
              <a:tabLst>
                <a:tab pos="393065" algn="l"/>
                <a:tab pos="393700" algn="l"/>
              </a:tabLst>
            </a:pPr>
            <a:r>
              <a:rPr lang="en-GB" sz="1900" spc="-90" dirty="0">
                <a:latin typeface="Trebuchet MS"/>
                <a:cs typeface="Trebuchet MS"/>
              </a:rPr>
              <a:t>						1. Track</a:t>
            </a:r>
            <a:r>
              <a:rPr lang="en-GB" sz="1900" spc="-75" dirty="0">
                <a:latin typeface="Trebuchet MS"/>
                <a:cs typeface="Trebuchet MS"/>
              </a:rPr>
              <a:t> </a:t>
            </a:r>
            <a:r>
              <a:rPr lang="en-GB" sz="1900" spc="-20" dirty="0">
                <a:latin typeface="Trebuchet MS"/>
                <a:cs typeface="Trebuchet MS"/>
              </a:rPr>
              <a:t>Courier</a:t>
            </a:r>
          </a:p>
          <a:p>
            <a:pPr marL="12700" indent="0">
              <a:lnSpc>
                <a:spcPct val="100000"/>
              </a:lnSpc>
              <a:spcBef>
                <a:spcPts val="600"/>
              </a:spcBef>
              <a:buClr>
                <a:srgbClr val="3790A6"/>
              </a:buClr>
              <a:buSzPct val="80357"/>
              <a:buNone/>
              <a:tabLst>
                <a:tab pos="393065" algn="l"/>
                <a:tab pos="393700" algn="l"/>
              </a:tabLst>
            </a:pPr>
            <a:r>
              <a:rPr lang="en-GB" sz="1900" spc="-20" dirty="0">
                <a:latin typeface="Trebuchet MS"/>
                <a:cs typeface="Trebuchet MS"/>
              </a:rPr>
              <a:t>                          2. Add products</a:t>
            </a:r>
            <a:endParaRPr lang="en-GB" sz="1900" dirty="0">
              <a:latin typeface="Trebuchet MS"/>
              <a:cs typeface="Trebuchet MS"/>
            </a:endParaRPr>
          </a:p>
          <a:p>
            <a:endParaRPr lang="en-IN" dirty="0"/>
          </a:p>
        </p:txBody>
      </p:sp>
    </p:spTree>
    <p:extLst>
      <p:ext uri="{BB962C8B-B14F-4D97-AF65-F5344CB8AC3E}">
        <p14:creationId xmlns:p14="http://schemas.microsoft.com/office/powerpoint/2010/main" val="1684420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B28E53A4-F9CD-8B0E-B032-CFECFE3626B7}"/>
              </a:ext>
            </a:extLst>
          </p:cNvPr>
          <p:cNvPicPr>
            <a:picLocks noChangeAspect="1"/>
          </p:cNvPicPr>
          <p:nvPr/>
        </p:nvPicPr>
        <p:blipFill rotWithShape="1">
          <a:blip r:embed="rId2"/>
          <a:srcRect l="18044" r="14859" b="-1"/>
          <a:stretch/>
        </p:blipFill>
        <p:spPr>
          <a:xfrm>
            <a:off x="1" y="10"/>
            <a:ext cx="7574440" cy="6857990"/>
          </a:xfrm>
          <a:prstGeom prst="rect">
            <a:avLst/>
          </a:prstGeom>
        </p:spPr>
      </p:pic>
      <p:sp>
        <p:nvSpPr>
          <p:cNvPr id="12"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59216C99-1045-1B1B-7378-7D846E058BF6}"/>
              </a:ext>
            </a:extLst>
          </p:cNvPr>
          <p:cNvSpPr>
            <a:spLocks noGrp="1"/>
          </p:cNvSpPr>
          <p:nvPr>
            <p:ph idx="1"/>
          </p:nvPr>
        </p:nvSpPr>
        <p:spPr>
          <a:xfrm>
            <a:off x="7860770" y="2017668"/>
            <a:ext cx="3750205" cy="3857816"/>
          </a:xfrm>
        </p:spPr>
        <p:txBody>
          <a:bodyPr>
            <a:normAutofit/>
          </a:bodyPr>
          <a:lstStyle/>
          <a:p>
            <a:r>
              <a:rPr lang="en-IN" sz="2800" dirty="0">
                <a:solidFill>
                  <a:schemeClr val="tx1">
                    <a:lumMod val="95000"/>
                    <a:lumOff val="5000"/>
                  </a:schemeClr>
                </a:solidFill>
              </a:rPr>
              <a:t>Login page: </a:t>
            </a:r>
          </a:p>
          <a:p>
            <a:pPr marL="0" indent="0" algn="just">
              <a:buNone/>
            </a:pPr>
            <a:r>
              <a:rPr lang="en-IN" dirty="0">
                <a:solidFill>
                  <a:schemeClr val="tx1">
                    <a:lumMod val="95000"/>
                    <a:lumOff val="5000"/>
                  </a:schemeClr>
                </a:solidFill>
              </a:rPr>
              <a:t>                          </a:t>
            </a:r>
            <a:r>
              <a:rPr lang="en-IN" sz="1600" dirty="0">
                <a:solidFill>
                  <a:schemeClr val="tx1">
                    <a:lumMod val="95000"/>
                    <a:lumOff val="5000"/>
                  </a:schemeClr>
                </a:solidFill>
              </a:rPr>
              <a:t>If you are already a customer of service provider then you can directly login by providing your credentials. And if you are a new user here so simply you can go through </a:t>
            </a:r>
            <a:r>
              <a:rPr lang="en-IN" sz="1600" b="1" dirty="0">
                <a:solidFill>
                  <a:schemeClr val="tx1">
                    <a:lumMod val="95000"/>
                    <a:lumOff val="5000"/>
                  </a:schemeClr>
                </a:solidFill>
              </a:rPr>
              <a:t>sign in</a:t>
            </a:r>
            <a:r>
              <a:rPr lang="en-IN" sz="1600" dirty="0">
                <a:solidFill>
                  <a:schemeClr val="tx1">
                    <a:lumMod val="95000"/>
                    <a:lumOff val="5000"/>
                  </a:schemeClr>
                </a:solidFill>
              </a:rPr>
              <a:t> and then you can create your account on this platform. </a:t>
            </a:r>
          </a:p>
          <a:p>
            <a:endParaRPr lang="en-IN" dirty="0">
              <a:solidFill>
                <a:schemeClr val="tx1">
                  <a:lumMod val="95000"/>
                  <a:lumOff val="5000"/>
                </a:schemeClr>
              </a:solidFill>
            </a:endParaRPr>
          </a:p>
        </p:txBody>
      </p:sp>
    </p:spTree>
    <p:extLst>
      <p:ext uri="{BB962C8B-B14F-4D97-AF65-F5344CB8AC3E}">
        <p14:creationId xmlns:p14="http://schemas.microsoft.com/office/powerpoint/2010/main" val="226979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4637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A483F1C-E86B-604A-65C5-D80CA5E5A963}"/>
              </a:ext>
            </a:extLst>
          </p:cNvPr>
          <p:cNvSpPr>
            <a:spLocks noGrp="1"/>
          </p:cNvSpPr>
          <p:nvPr>
            <p:ph idx="1"/>
          </p:nvPr>
        </p:nvSpPr>
        <p:spPr>
          <a:xfrm>
            <a:off x="649225" y="2133600"/>
            <a:ext cx="3650278" cy="3759253"/>
          </a:xfrm>
        </p:spPr>
        <p:txBody>
          <a:bodyPr>
            <a:normAutofit/>
          </a:bodyPr>
          <a:lstStyle/>
          <a:p>
            <a:pPr>
              <a:buClr>
                <a:srgbClr val="FE990B"/>
              </a:buClr>
            </a:pPr>
            <a:r>
              <a:rPr lang="en-IN" sz="2800" dirty="0"/>
              <a:t>Sign In page:</a:t>
            </a:r>
          </a:p>
          <a:p>
            <a:pPr marL="0" indent="0" algn="just">
              <a:buClr>
                <a:srgbClr val="FE990B"/>
              </a:buClr>
              <a:buNone/>
            </a:pPr>
            <a:r>
              <a:rPr lang="en-IN" dirty="0"/>
              <a:t>                           </a:t>
            </a:r>
            <a:r>
              <a:rPr lang="en-IN" sz="1600" dirty="0"/>
              <a:t> From this sign in page you can create a new account on this platform by providing your details like reg. no., ph. no., username etc. Or if you are already a user then you can go to login page. By doing this step you will be able to use this application otherwise not.</a:t>
            </a:r>
          </a:p>
        </p:txBody>
      </p:sp>
      <p:sp>
        <p:nvSpPr>
          <p:cNvPr id="14"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8CB322-2A3C-C1EA-48A6-5BD439F2EA1F}"/>
              </a:ext>
            </a:extLst>
          </p:cNvPr>
          <p:cNvPicPr>
            <a:picLocks noChangeAspect="1"/>
          </p:cNvPicPr>
          <p:nvPr/>
        </p:nvPicPr>
        <p:blipFill rotWithShape="1">
          <a:blip r:embed="rId2"/>
          <a:srcRect l="16720" r="16155" b="1"/>
          <a:stretch/>
        </p:blipFill>
        <p:spPr>
          <a:xfrm>
            <a:off x="4619543" y="10"/>
            <a:ext cx="7572457" cy="6853242"/>
          </a:xfrm>
          <a:prstGeom prst="rect">
            <a:avLst/>
          </a:prstGeom>
        </p:spPr>
      </p:pic>
    </p:spTree>
    <p:extLst>
      <p:ext uri="{BB962C8B-B14F-4D97-AF65-F5344CB8AC3E}">
        <p14:creationId xmlns:p14="http://schemas.microsoft.com/office/powerpoint/2010/main" val="261304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20CC148E-EC32-41C0-BD54-8646C4EC5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EB0131-6275-4D19-835F-75DB7F25BA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9FF1EBC-355D-C2E0-64A1-2BA2174052EB}"/>
              </a:ext>
            </a:extLst>
          </p:cNvPr>
          <p:cNvSpPr>
            <a:spLocks noGrp="1"/>
          </p:cNvSpPr>
          <p:nvPr>
            <p:ph idx="1"/>
          </p:nvPr>
        </p:nvSpPr>
        <p:spPr>
          <a:xfrm>
            <a:off x="649225" y="2133600"/>
            <a:ext cx="5138486" cy="3759253"/>
          </a:xfrm>
        </p:spPr>
        <p:txBody>
          <a:bodyPr>
            <a:normAutofit/>
          </a:bodyPr>
          <a:lstStyle/>
          <a:p>
            <a:r>
              <a:rPr lang="en-IN" sz="2800" dirty="0"/>
              <a:t>Customer side view:</a:t>
            </a:r>
          </a:p>
          <a:p>
            <a:pPr marL="0" indent="0" algn="just">
              <a:buNone/>
            </a:pPr>
            <a:r>
              <a:rPr lang="en-IN" dirty="0"/>
              <a:t>                                        </a:t>
            </a:r>
            <a:r>
              <a:rPr lang="en-IN" sz="1600" dirty="0"/>
              <a:t>After login or sign in as a customer you will come on home page (pic-1), here you are requested to provided full order id and phone no to search your product in </a:t>
            </a:r>
            <a:r>
              <a:rPr lang="en-IN" sz="1600" dirty="0" err="1"/>
              <a:t>unimall</a:t>
            </a:r>
            <a:r>
              <a:rPr lang="en-IN" sz="1600" dirty="0"/>
              <a:t>. If your product will found then you will get to know details of product (pic-3) otherwise you will be requested to wait for some time (pic-2).</a:t>
            </a:r>
          </a:p>
        </p:txBody>
      </p:sp>
      <p:sp>
        <p:nvSpPr>
          <p:cNvPr id="18" name="Rectangle 17">
            <a:extLst>
              <a:ext uri="{FF2B5EF4-FFF2-40B4-BE49-F238E27FC236}">
                <a16:creationId xmlns:a16="http://schemas.microsoft.com/office/drawing/2014/main" id="{9C43480C-2B13-407A-B90F-737391F76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476" y="799139"/>
            <a:ext cx="4963395" cy="2544154"/>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254D52-2722-49A3-B2D0-E344F8123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475" y="3504427"/>
            <a:ext cx="2399348" cy="2544153"/>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67E6D2-917A-8C0D-D9E2-61E883DB2E1F}"/>
              </a:ext>
            </a:extLst>
          </p:cNvPr>
          <p:cNvPicPr>
            <a:picLocks noChangeAspect="1"/>
          </p:cNvPicPr>
          <p:nvPr/>
        </p:nvPicPr>
        <p:blipFill>
          <a:blip r:embed="rId2"/>
          <a:stretch>
            <a:fillRect/>
          </a:stretch>
        </p:blipFill>
        <p:spPr>
          <a:xfrm>
            <a:off x="7323765" y="1035869"/>
            <a:ext cx="3343510" cy="2031181"/>
          </a:xfrm>
          <a:prstGeom prst="rect">
            <a:avLst/>
          </a:prstGeom>
        </p:spPr>
      </p:pic>
      <p:sp>
        <p:nvSpPr>
          <p:cNvPr id="22" name="Rectangle 21">
            <a:extLst>
              <a:ext uri="{FF2B5EF4-FFF2-40B4-BE49-F238E27FC236}">
                <a16:creationId xmlns:a16="http://schemas.microsoft.com/office/drawing/2014/main" id="{E5CA36E9-908E-4E2D-A42D-5ABA0096C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5520" y="3504427"/>
            <a:ext cx="2399350" cy="2544154"/>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B170C79-28A5-3755-9B1E-805FB87A494F}"/>
              </a:ext>
            </a:extLst>
          </p:cNvPr>
          <p:cNvPicPr>
            <a:picLocks noChangeAspect="1"/>
          </p:cNvPicPr>
          <p:nvPr/>
        </p:nvPicPr>
        <p:blipFill>
          <a:blip r:embed="rId3"/>
          <a:stretch>
            <a:fillRect/>
          </a:stretch>
        </p:blipFill>
        <p:spPr>
          <a:xfrm>
            <a:off x="9135118" y="4139630"/>
            <a:ext cx="2123572" cy="1284761"/>
          </a:xfrm>
          <a:prstGeom prst="rect">
            <a:avLst/>
          </a:prstGeom>
        </p:spPr>
      </p:pic>
      <p:sp>
        <p:nvSpPr>
          <p:cNvPr id="24" name="Freeform 12">
            <a:extLst>
              <a:ext uri="{FF2B5EF4-FFF2-40B4-BE49-F238E27FC236}">
                <a16:creationId xmlns:a16="http://schemas.microsoft.com/office/drawing/2014/main" id="{1958A85E-F1A3-4184-9E32-4A236CCDB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B23234-29B2-FE0C-43C9-96BB91B0481B}"/>
              </a:ext>
            </a:extLst>
          </p:cNvPr>
          <p:cNvPicPr>
            <a:picLocks noChangeAspect="1"/>
          </p:cNvPicPr>
          <p:nvPr/>
        </p:nvPicPr>
        <p:blipFill>
          <a:blip r:embed="rId4"/>
          <a:stretch>
            <a:fillRect/>
          </a:stretch>
        </p:blipFill>
        <p:spPr>
          <a:xfrm>
            <a:off x="6557791" y="4139630"/>
            <a:ext cx="2146715" cy="1298763"/>
          </a:xfrm>
          <a:prstGeom prst="rect">
            <a:avLst/>
          </a:prstGeom>
        </p:spPr>
      </p:pic>
    </p:spTree>
    <p:extLst>
      <p:ext uri="{BB962C8B-B14F-4D97-AF65-F5344CB8AC3E}">
        <p14:creationId xmlns:p14="http://schemas.microsoft.com/office/powerpoint/2010/main" val="254514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6" name="Rectangle 25">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2A2D4D"/>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D611127-C657-7E0F-72BA-A9479413FA7E}"/>
              </a:ext>
            </a:extLst>
          </p:cNvPr>
          <p:cNvSpPr>
            <a:spLocks noGrp="1"/>
          </p:cNvSpPr>
          <p:nvPr>
            <p:ph idx="1"/>
          </p:nvPr>
        </p:nvSpPr>
        <p:spPr>
          <a:xfrm>
            <a:off x="1968760" y="4562670"/>
            <a:ext cx="9526522" cy="1856792"/>
          </a:xfrm>
        </p:spPr>
        <p:txBody>
          <a:bodyPr>
            <a:normAutofit fontScale="85000" lnSpcReduction="10000"/>
          </a:bodyPr>
          <a:lstStyle/>
          <a:p>
            <a:r>
              <a:rPr lang="en-IN" sz="3000" dirty="0"/>
              <a:t>Service Provider side view:</a:t>
            </a:r>
          </a:p>
          <a:p>
            <a:pPr marL="0" indent="0" algn="just">
              <a:buNone/>
            </a:pPr>
            <a:r>
              <a:rPr lang="en-IN" dirty="0"/>
              <a:t>                                                  </a:t>
            </a:r>
            <a:r>
              <a:rPr lang="en-IN" sz="1900" dirty="0"/>
              <a:t>This is service provider side preview, here you can search product by providing full or last digits of product id and will get details if product is in stock otherwise an window will let you know that product in not in stock. If product found then you can change delivery status as delivered by clicking on delivery and submitting that (pic-1). Another side you can add products to the server (new arrived products, pic-2).</a:t>
            </a:r>
          </a:p>
        </p:txBody>
      </p:sp>
      <p:pic>
        <p:nvPicPr>
          <p:cNvPr id="5" name="Picture 4">
            <a:extLst>
              <a:ext uri="{FF2B5EF4-FFF2-40B4-BE49-F238E27FC236}">
                <a16:creationId xmlns:a16="http://schemas.microsoft.com/office/drawing/2014/main" id="{34D5062E-925C-BA00-C768-331EFFA8A0DB}"/>
              </a:ext>
            </a:extLst>
          </p:cNvPr>
          <p:cNvPicPr>
            <a:picLocks noChangeAspect="1"/>
          </p:cNvPicPr>
          <p:nvPr/>
        </p:nvPicPr>
        <p:blipFill rotWithShape="1">
          <a:blip r:embed="rId2"/>
          <a:srcRect l="-1" t="683" r="-1" b="-874"/>
          <a:stretch/>
        </p:blipFill>
        <p:spPr>
          <a:xfrm>
            <a:off x="872325" y="641454"/>
            <a:ext cx="4997519" cy="3041696"/>
          </a:xfrm>
          <a:prstGeom prst="rect">
            <a:avLst/>
          </a:prstGeom>
        </p:spPr>
      </p:pic>
      <p:pic>
        <p:nvPicPr>
          <p:cNvPr id="7" name="Picture 6">
            <a:extLst>
              <a:ext uri="{FF2B5EF4-FFF2-40B4-BE49-F238E27FC236}">
                <a16:creationId xmlns:a16="http://schemas.microsoft.com/office/drawing/2014/main" id="{E3DD5AF8-C258-43B6-4081-0D060478C303}"/>
              </a:ext>
            </a:extLst>
          </p:cNvPr>
          <p:cNvPicPr>
            <a:picLocks noChangeAspect="1"/>
          </p:cNvPicPr>
          <p:nvPr/>
        </p:nvPicPr>
        <p:blipFill rotWithShape="1">
          <a:blip r:embed="rId3"/>
          <a:srcRect l="-1" t="28" r="-1" b="-630"/>
          <a:stretch/>
        </p:blipFill>
        <p:spPr>
          <a:xfrm>
            <a:off x="6663883" y="602036"/>
            <a:ext cx="4997521" cy="3041696"/>
          </a:xfrm>
          <a:prstGeom prst="rect">
            <a:avLst/>
          </a:prstGeom>
        </p:spPr>
      </p:pic>
      <p:sp>
        <p:nvSpPr>
          <p:cNvPr id="28"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22843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2419-7127-4975-D61C-6C70DCB81FC9}"/>
              </a:ext>
            </a:extLst>
          </p:cNvPr>
          <p:cNvSpPr>
            <a:spLocks noGrp="1"/>
          </p:cNvSpPr>
          <p:nvPr>
            <p:ph type="title"/>
          </p:nvPr>
        </p:nvSpPr>
        <p:spPr>
          <a:xfrm>
            <a:off x="4710974" y="2966094"/>
            <a:ext cx="8911687" cy="1280890"/>
          </a:xfrm>
        </p:spPr>
        <p:txBody>
          <a:bodyPr/>
          <a:lstStyle/>
          <a:p>
            <a:r>
              <a:rPr lang="en-IN" dirty="0"/>
              <a:t>THANK YOU</a:t>
            </a:r>
          </a:p>
        </p:txBody>
      </p:sp>
    </p:spTree>
    <p:extLst>
      <p:ext uri="{BB962C8B-B14F-4D97-AF65-F5344CB8AC3E}">
        <p14:creationId xmlns:p14="http://schemas.microsoft.com/office/powerpoint/2010/main" val="15382236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93</TotalTime>
  <Words>495</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Trebuchet MS</vt:lpstr>
      <vt:lpstr>Wingdings 3</vt:lpstr>
      <vt:lpstr>Wisp</vt:lpstr>
      <vt:lpstr>LPU Courier Finder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LPU Courier Finder</dc:title>
  <dc:creator>Kul Deep Varma</dc:creator>
  <cp:lastModifiedBy>Kul Deep Varma</cp:lastModifiedBy>
  <cp:revision>9</cp:revision>
  <dcterms:created xsi:type="dcterms:W3CDTF">2022-11-16T15:14:23Z</dcterms:created>
  <dcterms:modified xsi:type="dcterms:W3CDTF">2022-11-18T07:54:05Z</dcterms:modified>
</cp:coreProperties>
</file>