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DE168-A890-432D-B4BC-F9F0B65B4D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A3B0D-ABF8-457F-B10D-AA654AD740CF}">
      <dgm:prSet phldrT="[Text]"/>
      <dgm:spPr/>
      <dgm:t>
        <a:bodyPr/>
        <a:lstStyle/>
        <a:p>
          <a:r>
            <a:rPr lang="en-US" dirty="0" err="1"/>
            <a:t>Parameater</a:t>
          </a:r>
          <a:endParaRPr lang="en-US" dirty="0"/>
        </a:p>
      </dgm:t>
    </dgm:pt>
    <dgm:pt modelId="{17B77982-FD52-4EEF-A91A-94DC24596C6B}" type="parTrans" cxnId="{71419E6A-E5C0-48EC-B0B0-A407156F71A5}">
      <dgm:prSet/>
      <dgm:spPr/>
      <dgm:t>
        <a:bodyPr/>
        <a:lstStyle/>
        <a:p>
          <a:endParaRPr lang="en-US"/>
        </a:p>
      </dgm:t>
    </dgm:pt>
    <dgm:pt modelId="{D6D9D08D-2939-4197-82D7-6A75EA357394}" type="sibTrans" cxnId="{71419E6A-E5C0-48EC-B0B0-A407156F71A5}">
      <dgm:prSet/>
      <dgm:spPr/>
      <dgm:t>
        <a:bodyPr/>
        <a:lstStyle/>
        <a:p>
          <a:endParaRPr lang="en-US"/>
        </a:p>
      </dgm:t>
    </dgm:pt>
    <dgm:pt modelId="{86747C76-D2A9-4C72-BE01-BBFAB945AB8D}">
      <dgm:prSet phldrT="[Text]" custT="1"/>
      <dgm:spPr/>
      <dgm:t>
        <a:bodyPr/>
        <a:lstStyle/>
        <a:p>
          <a:r>
            <a:rPr lang="en-US" sz="2000" dirty="0"/>
            <a:t>Timely delivery</a:t>
          </a:r>
        </a:p>
      </dgm:t>
    </dgm:pt>
    <dgm:pt modelId="{69851E4E-6884-497E-8E97-215CE9FF99CB}" type="parTrans" cxnId="{4F0F6198-703B-407B-B2C8-0E1E3B1C7A08}">
      <dgm:prSet/>
      <dgm:spPr/>
      <dgm:t>
        <a:bodyPr/>
        <a:lstStyle/>
        <a:p>
          <a:endParaRPr lang="en-US"/>
        </a:p>
      </dgm:t>
    </dgm:pt>
    <dgm:pt modelId="{C80414A7-D422-48B5-B012-C44EDAAF8035}" type="sibTrans" cxnId="{4F0F6198-703B-407B-B2C8-0E1E3B1C7A08}">
      <dgm:prSet/>
      <dgm:spPr/>
      <dgm:t>
        <a:bodyPr/>
        <a:lstStyle/>
        <a:p>
          <a:endParaRPr lang="en-US"/>
        </a:p>
      </dgm:t>
    </dgm:pt>
    <dgm:pt modelId="{01C04485-31CC-452A-BF5A-33844A79878D}">
      <dgm:prSet phldrT="[Text]" custT="1"/>
      <dgm:spPr/>
      <dgm:t>
        <a:bodyPr/>
        <a:lstStyle/>
        <a:p>
          <a:r>
            <a:rPr lang="en-US" sz="2000" dirty="0"/>
            <a:t>Discount offer</a:t>
          </a:r>
        </a:p>
      </dgm:t>
    </dgm:pt>
    <dgm:pt modelId="{72505EC8-7EE0-4082-A885-B5121A4018A9}" type="parTrans" cxnId="{2BD939E1-F987-4591-8E6C-D0D83256D080}">
      <dgm:prSet/>
      <dgm:spPr/>
      <dgm:t>
        <a:bodyPr/>
        <a:lstStyle/>
        <a:p>
          <a:endParaRPr lang="en-US"/>
        </a:p>
      </dgm:t>
    </dgm:pt>
    <dgm:pt modelId="{6DCB59C7-B18A-4740-9AA8-8EC6D1942095}" type="sibTrans" cxnId="{2BD939E1-F987-4591-8E6C-D0D83256D080}">
      <dgm:prSet/>
      <dgm:spPr/>
      <dgm:t>
        <a:bodyPr/>
        <a:lstStyle/>
        <a:p>
          <a:endParaRPr lang="en-US"/>
        </a:p>
      </dgm:t>
    </dgm:pt>
    <dgm:pt modelId="{D714C980-F836-455D-BF87-BEB4C3DD75E6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B47F9D16-8D05-4C1F-ADBE-08F239B5353E}" type="parTrans" cxnId="{18118DC3-75C8-42CA-B9AE-6BAC4DC86944}">
      <dgm:prSet/>
      <dgm:spPr/>
      <dgm:t>
        <a:bodyPr/>
        <a:lstStyle/>
        <a:p>
          <a:endParaRPr lang="en-US"/>
        </a:p>
      </dgm:t>
    </dgm:pt>
    <dgm:pt modelId="{12AC8999-77AC-4A79-897D-7F317633343E}" type="sibTrans" cxnId="{18118DC3-75C8-42CA-B9AE-6BAC4DC86944}">
      <dgm:prSet/>
      <dgm:spPr/>
      <dgm:t>
        <a:bodyPr/>
        <a:lstStyle/>
        <a:p>
          <a:endParaRPr lang="en-US"/>
        </a:p>
      </dgm:t>
    </dgm:pt>
    <dgm:pt modelId="{A929F067-9833-406D-828E-DFF0FC29F24A}">
      <dgm:prSet phldrT="[Text]" custT="1"/>
      <dgm:spPr/>
      <dgm:t>
        <a:bodyPr/>
        <a:lstStyle/>
        <a:p>
          <a:r>
            <a:rPr lang="en-US" sz="2000" dirty="0"/>
            <a:t>4.5</a:t>
          </a:r>
        </a:p>
      </dgm:t>
    </dgm:pt>
    <dgm:pt modelId="{691F1C80-975F-4B02-B254-F3AB4252B463}" type="parTrans" cxnId="{3319EE52-B6A5-4942-8F8E-B1625F5AB2C1}">
      <dgm:prSet/>
      <dgm:spPr/>
      <dgm:t>
        <a:bodyPr/>
        <a:lstStyle/>
        <a:p>
          <a:endParaRPr lang="en-US"/>
        </a:p>
      </dgm:t>
    </dgm:pt>
    <dgm:pt modelId="{BE792721-4F4D-4058-9097-B9CE79DE166F}" type="sibTrans" cxnId="{3319EE52-B6A5-4942-8F8E-B1625F5AB2C1}">
      <dgm:prSet/>
      <dgm:spPr/>
      <dgm:t>
        <a:bodyPr/>
        <a:lstStyle/>
        <a:p>
          <a:endParaRPr lang="en-US"/>
        </a:p>
      </dgm:t>
    </dgm:pt>
    <dgm:pt modelId="{E21521C6-7397-4823-AB42-AF8B6DC1E70F}">
      <dgm:prSet phldrT="[Text]" custT="1"/>
      <dgm:spPr/>
      <dgm:t>
        <a:bodyPr/>
        <a:lstStyle/>
        <a:p>
          <a:r>
            <a:rPr lang="en-US" sz="2000" dirty="0"/>
            <a:t>4</a:t>
          </a:r>
        </a:p>
      </dgm:t>
    </dgm:pt>
    <dgm:pt modelId="{785DCEDF-C00F-4A60-9551-8C9E371A541B}" type="parTrans" cxnId="{9B6266FF-9B3F-4DF5-B34C-E01D3C228867}">
      <dgm:prSet/>
      <dgm:spPr/>
      <dgm:t>
        <a:bodyPr/>
        <a:lstStyle/>
        <a:p>
          <a:endParaRPr lang="en-US"/>
        </a:p>
      </dgm:t>
    </dgm:pt>
    <dgm:pt modelId="{60F6BCB6-43F0-40E8-B7EF-A16B20B8B447}" type="sibTrans" cxnId="{9B6266FF-9B3F-4DF5-B34C-E01D3C228867}">
      <dgm:prSet/>
      <dgm:spPr/>
      <dgm:t>
        <a:bodyPr/>
        <a:lstStyle/>
        <a:p>
          <a:endParaRPr lang="en-US"/>
        </a:p>
      </dgm:t>
    </dgm:pt>
    <dgm:pt modelId="{111EDAA6-E25C-4DC5-B868-0859C3D04E9D}">
      <dgm:prSet phldrT="[Text]" custT="1"/>
      <dgm:spPr/>
      <dgm:t>
        <a:bodyPr/>
        <a:lstStyle/>
        <a:p>
          <a:r>
            <a:rPr lang="en-US" sz="2000" dirty="0"/>
            <a:t>After sale service</a:t>
          </a:r>
        </a:p>
      </dgm:t>
    </dgm:pt>
    <dgm:pt modelId="{417A5A15-FD9C-454F-A4BD-0EED3DA889A5}" type="parTrans" cxnId="{692031B4-F41F-41DB-BF69-17455430E406}">
      <dgm:prSet/>
      <dgm:spPr/>
      <dgm:t>
        <a:bodyPr/>
        <a:lstStyle/>
        <a:p>
          <a:endParaRPr lang="en-US"/>
        </a:p>
      </dgm:t>
    </dgm:pt>
    <dgm:pt modelId="{D91FAF40-7BEA-4813-A9D6-057E72B08032}" type="sibTrans" cxnId="{692031B4-F41F-41DB-BF69-17455430E406}">
      <dgm:prSet/>
      <dgm:spPr/>
      <dgm:t>
        <a:bodyPr/>
        <a:lstStyle/>
        <a:p>
          <a:endParaRPr lang="en-US"/>
        </a:p>
      </dgm:t>
    </dgm:pt>
    <dgm:pt modelId="{1AFAEEE3-84EF-4BBB-A940-D9FCA99452FE}">
      <dgm:prSet phldrT="[Text]" custT="1"/>
      <dgm:spPr/>
      <dgm:t>
        <a:bodyPr/>
        <a:lstStyle/>
        <a:p>
          <a:r>
            <a:rPr lang="en-US" sz="2000" dirty="0"/>
            <a:t>5</a:t>
          </a:r>
        </a:p>
      </dgm:t>
    </dgm:pt>
    <dgm:pt modelId="{1277917F-F73F-4EA4-925E-22F3C57E37F7}" type="parTrans" cxnId="{DDFB7501-5809-4D95-A95C-AED38556B1F3}">
      <dgm:prSet/>
      <dgm:spPr/>
      <dgm:t>
        <a:bodyPr/>
        <a:lstStyle/>
        <a:p>
          <a:endParaRPr lang="en-US"/>
        </a:p>
      </dgm:t>
    </dgm:pt>
    <dgm:pt modelId="{A2E8CFC2-6CEF-454B-B474-C8FFE3133980}" type="sibTrans" cxnId="{DDFB7501-5809-4D95-A95C-AED38556B1F3}">
      <dgm:prSet/>
      <dgm:spPr/>
      <dgm:t>
        <a:bodyPr/>
        <a:lstStyle/>
        <a:p>
          <a:endParaRPr lang="en-US"/>
        </a:p>
      </dgm:t>
    </dgm:pt>
    <dgm:pt modelId="{17EC09D7-BAEE-4728-8AD2-0FC2C7AABBA7}" type="pres">
      <dgm:prSet presAssocID="{841DE168-A890-432D-B4BC-F9F0B65B4D58}" presName="Name0" presStyleCnt="0">
        <dgm:presLayoutVars>
          <dgm:dir/>
          <dgm:animLvl val="lvl"/>
          <dgm:resizeHandles val="exact"/>
        </dgm:presLayoutVars>
      </dgm:prSet>
      <dgm:spPr/>
    </dgm:pt>
    <dgm:pt modelId="{CA7C6E4A-6E78-42B4-A158-84D7349A35DE}" type="pres">
      <dgm:prSet presAssocID="{EBEA3B0D-ABF8-457F-B10D-AA654AD740CF}" presName="composite" presStyleCnt="0"/>
      <dgm:spPr/>
    </dgm:pt>
    <dgm:pt modelId="{13031D84-8FAC-465E-9393-AA0C5E06EB6C}" type="pres">
      <dgm:prSet presAssocID="{EBEA3B0D-ABF8-457F-B10D-AA654AD740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C3A21A9-1838-4409-A6FC-169395C8C388}" type="pres">
      <dgm:prSet presAssocID="{EBEA3B0D-ABF8-457F-B10D-AA654AD740CF}" presName="desTx" presStyleLbl="alignAccFollowNode1" presStyleIdx="0" presStyleCnt="2" custLinFactNeighborX="-184" custLinFactNeighborY="428">
        <dgm:presLayoutVars>
          <dgm:bulletEnabled val="1"/>
        </dgm:presLayoutVars>
      </dgm:prSet>
      <dgm:spPr/>
    </dgm:pt>
    <dgm:pt modelId="{FF89A5AA-907D-4F34-8245-67BD6F70C2D0}" type="pres">
      <dgm:prSet presAssocID="{D6D9D08D-2939-4197-82D7-6A75EA357394}" presName="space" presStyleCnt="0"/>
      <dgm:spPr/>
    </dgm:pt>
    <dgm:pt modelId="{0058EBDD-430F-4AEA-9799-62FAFE633177}" type="pres">
      <dgm:prSet presAssocID="{D714C980-F836-455D-BF87-BEB4C3DD75E6}" presName="composite" presStyleCnt="0"/>
      <dgm:spPr/>
    </dgm:pt>
    <dgm:pt modelId="{06128371-F833-45A7-9FDE-9C67D2B3A777}" type="pres">
      <dgm:prSet presAssocID="{D714C980-F836-455D-BF87-BEB4C3DD75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0E41C45-C4F4-4BC9-B49D-2DFE94CBC400}" type="pres">
      <dgm:prSet presAssocID="{D714C980-F836-455D-BF87-BEB4C3DD75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FB7501-5809-4D95-A95C-AED38556B1F3}" srcId="{D714C980-F836-455D-BF87-BEB4C3DD75E6}" destId="{1AFAEEE3-84EF-4BBB-A940-D9FCA99452FE}" srcOrd="2" destOrd="0" parTransId="{1277917F-F73F-4EA4-925E-22F3C57E37F7}" sibTransId="{A2E8CFC2-6CEF-454B-B474-C8FFE3133980}"/>
    <dgm:cxn modelId="{EF658817-F717-441B-9890-54E7FDAB1AB6}" type="presOf" srcId="{D714C980-F836-455D-BF87-BEB4C3DD75E6}" destId="{06128371-F833-45A7-9FDE-9C67D2B3A777}" srcOrd="0" destOrd="0" presId="urn:microsoft.com/office/officeart/2005/8/layout/hList1"/>
    <dgm:cxn modelId="{FDE3C21A-0A2C-4E4D-B18D-3E93764B4037}" type="presOf" srcId="{01C04485-31CC-452A-BF5A-33844A79878D}" destId="{5C3A21A9-1838-4409-A6FC-169395C8C388}" srcOrd="0" destOrd="1" presId="urn:microsoft.com/office/officeart/2005/8/layout/hList1"/>
    <dgm:cxn modelId="{D0CC8829-3001-4096-94A3-F928E25B9F5A}" type="presOf" srcId="{86747C76-D2A9-4C72-BE01-BBFAB945AB8D}" destId="{5C3A21A9-1838-4409-A6FC-169395C8C388}" srcOrd="0" destOrd="0" presId="urn:microsoft.com/office/officeart/2005/8/layout/hList1"/>
    <dgm:cxn modelId="{4C030840-985B-4590-8405-E8E1B07672A5}" type="presOf" srcId="{E21521C6-7397-4823-AB42-AF8B6DC1E70F}" destId="{20E41C45-C4F4-4BC9-B49D-2DFE94CBC400}" srcOrd="0" destOrd="1" presId="urn:microsoft.com/office/officeart/2005/8/layout/hList1"/>
    <dgm:cxn modelId="{42861E64-58F3-441E-9426-8D7A59E07487}" type="presOf" srcId="{111EDAA6-E25C-4DC5-B868-0859C3D04E9D}" destId="{5C3A21A9-1838-4409-A6FC-169395C8C388}" srcOrd="0" destOrd="2" presId="urn:microsoft.com/office/officeart/2005/8/layout/hList1"/>
    <dgm:cxn modelId="{71419E6A-E5C0-48EC-B0B0-A407156F71A5}" srcId="{841DE168-A890-432D-B4BC-F9F0B65B4D58}" destId="{EBEA3B0D-ABF8-457F-B10D-AA654AD740CF}" srcOrd="0" destOrd="0" parTransId="{17B77982-FD52-4EEF-A91A-94DC24596C6B}" sibTransId="{D6D9D08D-2939-4197-82D7-6A75EA357394}"/>
    <dgm:cxn modelId="{5735324F-2C8D-4A44-A850-911B688F11D9}" type="presOf" srcId="{841DE168-A890-432D-B4BC-F9F0B65B4D58}" destId="{17EC09D7-BAEE-4728-8AD2-0FC2C7AABBA7}" srcOrd="0" destOrd="0" presId="urn:microsoft.com/office/officeart/2005/8/layout/hList1"/>
    <dgm:cxn modelId="{F2143A72-F078-40AB-9597-17C922CC07E3}" type="presOf" srcId="{1AFAEEE3-84EF-4BBB-A940-D9FCA99452FE}" destId="{20E41C45-C4F4-4BC9-B49D-2DFE94CBC400}" srcOrd="0" destOrd="2" presId="urn:microsoft.com/office/officeart/2005/8/layout/hList1"/>
    <dgm:cxn modelId="{3319EE52-B6A5-4942-8F8E-B1625F5AB2C1}" srcId="{D714C980-F836-455D-BF87-BEB4C3DD75E6}" destId="{A929F067-9833-406D-828E-DFF0FC29F24A}" srcOrd="0" destOrd="0" parTransId="{691F1C80-975F-4B02-B254-F3AB4252B463}" sibTransId="{BE792721-4F4D-4058-9097-B9CE79DE166F}"/>
    <dgm:cxn modelId="{DF590F92-B23B-4E44-B598-CB2FEF196D4B}" type="presOf" srcId="{EBEA3B0D-ABF8-457F-B10D-AA654AD740CF}" destId="{13031D84-8FAC-465E-9393-AA0C5E06EB6C}" srcOrd="0" destOrd="0" presId="urn:microsoft.com/office/officeart/2005/8/layout/hList1"/>
    <dgm:cxn modelId="{4F0F6198-703B-407B-B2C8-0E1E3B1C7A08}" srcId="{EBEA3B0D-ABF8-457F-B10D-AA654AD740CF}" destId="{86747C76-D2A9-4C72-BE01-BBFAB945AB8D}" srcOrd="0" destOrd="0" parTransId="{69851E4E-6884-497E-8E97-215CE9FF99CB}" sibTransId="{C80414A7-D422-48B5-B012-C44EDAAF8035}"/>
    <dgm:cxn modelId="{CC3632B0-D6D0-4783-99AC-798F89401A0D}" type="presOf" srcId="{A929F067-9833-406D-828E-DFF0FC29F24A}" destId="{20E41C45-C4F4-4BC9-B49D-2DFE94CBC400}" srcOrd="0" destOrd="0" presId="urn:microsoft.com/office/officeart/2005/8/layout/hList1"/>
    <dgm:cxn modelId="{692031B4-F41F-41DB-BF69-17455430E406}" srcId="{EBEA3B0D-ABF8-457F-B10D-AA654AD740CF}" destId="{111EDAA6-E25C-4DC5-B868-0859C3D04E9D}" srcOrd="2" destOrd="0" parTransId="{417A5A15-FD9C-454F-A4BD-0EED3DA889A5}" sibTransId="{D91FAF40-7BEA-4813-A9D6-057E72B08032}"/>
    <dgm:cxn modelId="{18118DC3-75C8-42CA-B9AE-6BAC4DC86944}" srcId="{841DE168-A890-432D-B4BC-F9F0B65B4D58}" destId="{D714C980-F836-455D-BF87-BEB4C3DD75E6}" srcOrd="1" destOrd="0" parTransId="{B47F9D16-8D05-4C1F-ADBE-08F239B5353E}" sibTransId="{12AC8999-77AC-4A79-897D-7F317633343E}"/>
    <dgm:cxn modelId="{2BD939E1-F987-4591-8E6C-D0D83256D080}" srcId="{EBEA3B0D-ABF8-457F-B10D-AA654AD740CF}" destId="{01C04485-31CC-452A-BF5A-33844A79878D}" srcOrd="1" destOrd="0" parTransId="{72505EC8-7EE0-4082-A885-B5121A4018A9}" sibTransId="{6DCB59C7-B18A-4740-9AA8-8EC6D1942095}"/>
    <dgm:cxn modelId="{9B6266FF-9B3F-4DF5-B34C-E01D3C228867}" srcId="{D714C980-F836-455D-BF87-BEB4C3DD75E6}" destId="{E21521C6-7397-4823-AB42-AF8B6DC1E70F}" srcOrd="1" destOrd="0" parTransId="{785DCEDF-C00F-4A60-9551-8C9E371A541B}" sibTransId="{60F6BCB6-43F0-40E8-B7EF-A16B20B8B447}"/>
    <dgm:cxn modelId="{51DF80CC-599F-43A9-8C9C-82A7D59E866A}" type="presParOf" srcId="{17EC09D7-BAEE-4728-8AD2-0FC2C7AABBA7}" destId="{CA7C6E4A-6E78-42B4-A158-84D7349A35DE}" srcOrd="0" destOrd="0" presId="urn:microsoft.com/office/officeart/2005/8/layout/hList1"/>
    <dgm:cxn modelId="{332CCD34-C9CD-4939-BF88-2ED4B0A87C59}" type="presParOf" srcId="{CA7C6E4A-6E78-42B4-A158-84D7349A35DE}" destId="{13031D84-8FAC-465E-9393-AA0C5E06EB6C}" srcOrd="0" destOrd="0" presId="urn:microsoft.com/office/officeart/2005/8/layout/hList1"/>
    <dgm:cxn modelId="{E3F1A970-4CFE-4195-A620-229ADE52DE36}" type="presParOf" srcId="{CA7C6E4A-6E78-42B4-A158-84D7349A35DE}" destId="{5C3A21A9-1838-4409-A6FC-169395C8C388}" srcOrd="1" destOrd="0" presId="urn:microsoft.com/office/officeart/2005/8/layout/hList1"/>
    <dgm:cxn modelId="{36713E5A-EEFB-45B0-9B93-0346A14816DF}" type="presParOf" srcId="{17EC09D7-BAEE-4728-8AD2-0FC2C7AABBA7}" destId="{FF89A5AA-907D-4F34-8245-67BD6F70C2D0}" srcOrd="1" destOrd="0" presId="urn:microsoft.com/office/officeart/2005/8/layout/hList1"/>
    <dgm:cxn modelId="{C8E4CF5F-CD94-4383-9BAE-CD5995AE1CA5}" type="presParOf" srcId="{17EC09D7-BAEE-4728-8AD2-0FC2C7AABBA7}" destId="{0058EBDD-430F-4AEA-9799-62FAFE633177}" srcOrd="2" destOrd="0" presId="urn:microsoft.com/office/officeart/2005/8/layout/hList1"/>
    <dgm:cxn modelId="{B1305475-CEAC-4957-88B4-2D3FAE681DFD}" type="presParOf" srcId="{0058EBDD-430F-4AEA-9799-62FAFE633177}" destId="{06128371-F833-45A7-9FDE-9C67D2B3A777}" srcOrd="0" destOrd="0" presId="urn:microsoft.com/office/officeart/2005/8/layout/hList1"/>
    <dgm:cxn modelId="{28478D39-F50D-4055-8F81-D9A146899B51}" type="presParOf" srcId="{0058EBDD-430F-4AEA-9799-62FAFE633177}" destId="{20E41C45-C4F4-4BC9-B49D-2DFE94CBC4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DE168-A890-432D-B4BC-F9F0B65B4D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A3B0D-ABF8-457F-B10D-AA654AD740CF}">
      <dgm:prSet phldrT="[Text]"/>
      <dgm:spPr/>
      <dgm:t>
        <a:bodyPr/>
        <a:lstStyle/>
        <a:p>
          <a:r>
            <a:rPr lang="en-US" dirty="0" err="1"/>
            <a:t>Parameater</a:t>
          </a:r>
          <a:endParaRPr lang="en-US" dirty="0"/>
        </a:p>
      </dgm:t>
    </dgm:pt>
    <dgm:pt modelId="{17B77982-FD52-4EEF-A91A-94DC24596C6B}" type="parTrans" cxnId="{71419E6A-E5C0-48EC-B0B0-A407156F71A5}">
      <dgm:prSet/>
      <dgm:spPr/>
      <dgm:t>
        <a:bodyPr/>
        <a:lstStyle/>
        <a:p>
          <a:endParaRPr lang="en-US"/>
        </a:p>
      </dgm:t>
    </dgm:pt>
    <dgm:pt modelId="{D6D9D08D-2939-4197-82D7-6A75EA357394}" type="sibTrans" cxnId="{71419E6A-E5C0-48EC-B0B0-A407156F71A5}">
      <dgm:prSet/>
      <dgm:spPr/>
      <dgm:t>
        <a:bodyPr/>
        <a:lstStyle/>
        <a:p>
          <a:endParaRPr lang="en-US"/>
        </a:p>
      </dgm:t>
    </dgm:pt>
    <dgm:pt modelId="{86747C76-D2A9-4C72-BE01-BBFAB945AB8D}">
      <dgm:prSet phldrT="[Text]" custT="1"/>
      <dgm:spPr/>
      <dgm:t>
        <a:bodyPr/>
        <a:lstStyle/>
        <a:p>
          <a:r>
            <a:rPr lang="en-US" sz="2000" dirty="0"/>
            <a:t>Timely delivery</a:t>
          </a:r>
        </a:p>
      </dgm:t>
    </dgm:pt>
    <dgm:pt modelId="{69851E4E-6884-497E-8E97-215CE9FF99CB}" type="parTrans" cxnId="{4F0F6198-703B-407B-B2C8-0E1E3B1C7A08}">
      <dgm:prSet/>
      <dgm:spPr/>
      <dgm:t>
        <a:bodyPr/>
        <a:lstStyle/>
        <a:p>
          <a:endParaRPr lang="en-US"/>
        </a:p>
      </dgm:t>
    </dgm:pt>
    <dgm:pt modelId="{C80414A7-D422-48B5-B012-C44EDAAF8035}" type="sibTrans" cxnId="{4F0F6198-703B-407B-B2C8-0E1E3B1C7A08}">
      <dgm:prSet/>
      <dgm:spPr/>
      <dgm:t>
        <a:bodyPr/>
        <a:lstStyle/>
        <a:p>
          <a:endParaRPr lang="en-US"/>
        </a:p>
      </dgm:t>
    </dgm:pt>
    <dgm:pt modelId="{01C04485-31CC-452A-BF5A-33844A79878D}">
      <dgm:prSet phldrT="[Text]" custT="1"/>
      <dgm:spPr/>
      <dgm:t>
        <a:bodyPr/>
        <a:lstStyle/>
        <a:p>
          <a:r>
            <a:rPr lang="en-US" sz="2000" dirty="0"/>
            <a:t>Discount offer</a:t>
          </a:r>
        </a:p>
      </dgm:t>
    </dgm:pt>
    <dgm:pt modelId="{72505EC8-7EE0-4082-A885-B5121A4018A9}" type="parTrans" cxnId="{2BD939E1-F987-4591-8E6C-D0D83256D080}">
      <dgm:prSet/>
      <dgm:spPr/>
      <dgm:t>
        <a:bodyPr/>
        <a:lstStyle/>
        <a:p>
          <a:endParaRPr lang="en-US"/>
        </a:p>
      </dgm:t>
    </dgm:pt>
    <dgm:pt modelId="{6DCB59C7-B18A-4740-9AA8-8EC6D1942095}" type="sibTrans" cxnId="{2BD939E1-F987-4591-8E6C-D0D83256D080}">
      <dgm:prSet/>
      <dgm:spPr/>
      <dgm:t>
        <a:bodyPr/>
        <a:lstStyle/>
        <a:p>
          <a:endParaRPr lang="en-US"/>
        </a:p>
      </dgm:t>
    </dgm:pt>
    <dgm:pt modelId="{D714C980-F836-455D-BF87-BEB4C3DD75E6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B47F9D16-8D05-4C1F-ADBE-08F239B5353E}" type="parTrans" cxnId="{18118DC3-75C8-42CA-B9AE-6BAC4DC86944}">
      <dgm:prSet/>
      <dgm:spPr/>
      <dgm:t>
        <a:bodyPr/>
        <a:lstStyle/>
        <a:p>
          <a:endParaRPr lang="en-US"/>
        </a:p>
      </dgm:t>
    </dgm:pt>
    <dgm:pt modelId="{12AC8999-77AC-4A79-897D-7F317633343E}" type="sibTrans" cxnId="{18118DC3-75C8-42CA-B9AE-6BAC4DC86944}">
      <dgm:prSet/>
      <dgm:spPr/>
      <dgm:t>
        <a:bodyPr/>
        <a:lstStyle/>
        <a:p>
          <a:endParaRPr lang="en-US"/>
        </a:p>
      </dgm:t>
    </dgm:pt>
    <dgm:pt modelId="{A929F067-9833-406D-828E-DFF0FC29F24A}">
      <dgm:prSet phldrT="[Text]" custT="1"/>
      <dgm:spPr/>
      <dgm:t>
        <a:bodyPr/>
        <a:lstStyle/>
        <a:p>
          <a:r>
            <a:rPr lang="en-US" sz="2000" dirty="0"/>
            <a:t>4</a:t>
          </a:r>
        </a:p>
      </dgm:t>
    </dgm:pt>
    <dgm:pt modelId="{691F1C80-975F-4B02-B254-F3AB4252B463}" type="parTrans" cxnId="{3319EE52-B6A5-4942-8F8E-B1625F5AB2C1}">
      <dgm:prSet/>
      <dgm:spPr/>
      <dgm:t>
        <a:bodyPr/>
        <a:lstStyle/>
        <a:p>
          <a:endParaRPr lang="en-US"/>
        </a:p>
      </dgm:t>
    </dgm:pt>
    <dgm:pt modelId="{BE792721-4F4D-4058-9097-B9CE79DE166F}" type="sibTrans" cxnId="{3319EE52-B6A5-4942-8F8E-B1625F5AB2C1}">
      <dgm:prSet/>
      <dgm:spPr/>
      <dgm:t>
        <a:bodyPr/>
        <a:lstStyle/>
        <a:p>
          <a:endParaRPr lang="en-US"/>
        </a:p>
      </dgm:t>
    </dgm:pt>
    <dgm:pt modelId="{E21521C6-7397-4823-AB42-AF8B6DC1E70F}">
      <dgm:prSet phldrT="[Text]" custT="1"/>
      <dgm:spPr/>
      <dgm:t>
        <a:bodyPr/>
        <a:lstStyle/>
        <a:p>
          <a:r>
            <a:rPr lang="en-US" sz="2000" dirty="0"/>
            <a:t>3.5</a:t>
          </a:r>
        </a:p>
      </dgm:t>
    </dgm:pt>
    <dgm:pt modelId="{785DCEDF-C00F-4A60-9551-8C9E371A541B}" type="parTrans" cxnId="{9B6266FF-9B3F-4DF5-B34C-E01D3C228867}">
      <dgm:prSet/>
      <dgm:spPr/>
      <dgm:t>
        <a:bodyPr/>
        <a:lstStyle/>
        <a:p>
          <a:endParaRPr lang="en-US"/>
        </a:p>
      </dgm:t>
    </dgm:pt>
    <dgm:pt modelId="{60F6BCB6-43F0-40E8-B7EF-A16B20B8B447}" type="sibTrans" cxnId="{9B6266FF-9B3F-4DF5-B34C-E01D3C228867}">
      <dgm:prSet/>
      <dgm:spPr/>
      <dgm:t>
        <a:bodyPr/>
        <a:lstStyle/>
        <a:p>
          <a:endParaRPr lang="en-US"/>
        </a:p>
      </dgm:t>
    </dgm:pt>
    <dgm:pt modelId="{111EDAA6-E25C-4DC5-B868-0859C3D04E9D}">
      <dgm:prSet phldrT="[Text]" custT="1"/>
      <dgm:spPr/>
      <dgm:t>
        <a:bodyPr/>
        <a:lstStyle/>
        <a:p>
          <a:r>
            <a:rPr lang="en-US" sz="2000" dirty="0"/>
            <a:t>After sale service</a:t>
          </a:r>
        </a:p>
      </dgm:t>
    </dgm:pt>
    <dgm:pt modelId="{417A5A15-FD9C-454F-A4BD-0EED3DA889A5}" type="parTrans" cxnId="{692031B4-F41F-41DB-BF69-17455430E406}">
      <dgm:prSet/>
      <dgm:spPr/>
      <dgm:t>
        <a:bodyPr/>
        <a:lstStyle/>
        <a:p>
          <a:endParaRPr lang="en-US"/>
        </a:p>
      </dgm:t>
    </dgm:pt>
    <dgm:pt modelId="{D91FAF40-7BEA-4813-A9D6-057E72B08032}" type="sibTrans" cxnId="{692031B4-F41F-41DB-BF69-17455430E406}">
      <dgm:prSet/>
      <dgm:spPr/>
      <dgm:t>
        <a:bodyPr/>
        <a:lstStyle/>
        <a:p>
          <a:endParaRPr lang="en-US"/>
        </a:p>
      </dgm:t>
    </dgm:pt>
    <dgm:pt modelId="{1AFAEEE3-84EF-4BBB-A940-D9FCA99452FE}">
      <dgm:prSet phldrT="[Text]" custT="1"/>
      <dgm:spPr/>
      <dgm:t>
        <a:bodyPr/>
        <a:lstStyle/>
        <a:p>
          <a:r>
            <a:rPr lang="en-US" sz="2000" dirty="0"/>
            <a:t>4</a:t>
          </a:r>
        </a:p>
      </dgm:t>
    </dgm:pt>
    <dgm:pt modelId="{1277917F-F73F-4EA4-925E-22F3C57E37F7}" type="parTrans" cxnId="{DDFB7501-5809-4D95-A95C-AED38556B1F3}">
      <dgm:prSet/>
      <dgm:spPr/>
      <dgm:t>
        <a:bodyPr/>
        <a:lstStyle/>
        <a:p>
          <a:endParaRPr lang="en-US"/>
        </a:p>
      </dgm:t>
    </dgm:pt>
    <dgm:pt modelId="{A2E8CFC2-6CEF-454B-B474-C8FFE3133980}" type="sibTrans" cxnId="{DDFB7501-5809-4D95-A95C-AED38556B1F3}">
      <dgm:prSet/>
      <dgm:spPr/>
      <dgm:t>
        <a:bodyPr/>
        <a:lstStyle/>
        <a:p>
          <a:endParaRPr lang="en-US"/>
        </a:p>
      </dgm:t>
    </dgm:pt>
    <dgm:pt modelId="{17EC09D7-BAEE-4728-8AD2-0FC2C7AABBA7}" type="pres">
      <dgm:prSet presAssocID="{841DE168-A890-432D-B4BC-F9F0B65B4D58}" presName="Name0" presStyleCnt="0">
        <dgm:presLayoutVars>
          <dgm:dir/>
          <dgm:animLvl val="lvl"/>
          <dgm:resizeHandles val="exact"/>
        </dgm:presLayoutVars>
      </dgm:prSet>
      <dgm:spPr/>
    </dgm:pt>
    <dgm:pt modelId="{CA7C6E4A-6E78-42B4-A158-84D7349A35DE}" type="pres">
      <dgm:prSet presAssocID="{EBEA3B0D-ABF8-457F-B10D-AA654AD740CF}" presName="composite" presStyleCnt="0"/>
      <dgm:spPr/>
    </dgm:pt>
    <dgm:pt modelId="{13031D84-8FAC-465E-9393-AA0C5E06EB6C}" type="pres">
      <dgm:prSet presAssocID="{EBEA3B0D-ABF8-457F-B10D-AA654AD740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C3A21A9-1838-4409-A6FC-169395C8C388}" type="pres">
      <dgm:prSet presAssocID="{EBEA3B0D-ABF8-457F-B10D-AA654AD740CF}" presName="desTx" presStyleLbl="alignAccFollowNode1" presStyleIdx="0" presStyleCnt="2" custLinFactNeighborX="-184" custLinFactNeighborY="428">
        <dgm:presLayoutVars>
          <dgm:bulletEnabled val="1"/>
        </dgm:presLayoutVars>
      </dgm:prSet>
      <dgm:spPr/>
    </dgm:pt>
    <dgm:pt modelId="{FF89A5AA-907D-4F34-8245-67BD6F70C2D0}" type="pres">
      <dgm:prSet presAssocID="{D6D9D08D-2939-4197-82D7-6A75EA357394}" presName="space" presStyleCnt="0"/>
      <dgm:spPr/>
    </dgm:pt>
    <dgm:pt modelId="{0058EBDD-430F-4AEA-9799-62FAFE633177}" type="pres">
      <dgm:prSet presAssocID="{D714C980-F836-455D-BF87-BEB4C3DD75E6}" presName="composite" presStyleCnt="0"/>
      <dgm:spPr/>
    </dgm:pt>
    <dgm:pt modelId="{06128371-F833-45A7-9FDE-9C67D2B3A777}" type="pres">
      <dgm:prSet presAssocID="{D714C980-F836-455D-BF87-BEB4C3DD75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0E41C45-C4F4-4BC9-B49D-2DFE94CBC400}" type="pres">
      <dgm:prSet presAssocID="{D714C980-F836-455D-BF87-BEB4C3DD75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FB7501-5809-4D95-A95C-AED38556B1F3}" srcId="{D714C980-F836-455D-BF87-BEB4C3DD75E6}" destId="{1AFAEEE3-84EF-4BBB-A940-D9FCA99452FE}" srcOrd="2" destOrd="0" parTransId="{1277917F-F73F-4EA4-925E-22F3C57E37F7}" sibTransId="{A2E8CFC2-6CEF-454B-B474-C8FFE3133980}"/>
    <dgm:cxn modelId="{EF658817-F717-441B-9890-54E7FDAB1AB6}" type="presOf" srcId="{D714C980-F836-455D-BF87-BEB4C3DD75E6}" destId="{06128371-F833-45A7-9FDE-9C67D2B3A777}" srcOrd="0" destOrd="0" presId="urn:microsoft.com/office/officeart/2005/8/layout/hList1"/>
    <dgm:cxn modelId="{FDE3C21A-0A2C-4E4D-B18D-3E93764B4037}" type="presOf" srcId="{01C04485-31CC-452A-BF5A-33844A79878D}" destId="{5C3A21A9-1838-4409-A6FC-169395C8C388}" srcOrd="0" destOrd="1" presId="urn:microsoft.com/office/officeart/2005/8/layout/hList1"/>
    <dgm:cxn modelId="{D0CC8829-3001-4096-94A3-F928E25B9F5A}" type="presOf" srcId="{86747C76-D2A9-4C72-BE01-BBFAB945AB8D}" destId="{5C3A21A9-1838-4409-A6FC-169395C8C388}" srcOrd="0" destOrd="0" presId="urn:microsoft.com/office/officeart/2005/8/layout/hList1"/>
    <dgm:cxn modelId="{4C030840-985B-4590-8405-E8E1B07672A5}" type="presOf" srcId="{E21521C6-7397-4823-AB42-AF8B6DC1E70F}" destId="{20E41C45-C4F4-4BC9-B49D-2DFE94CBC400}" srcOrd="0" destOrd="1" presId="urn:microsoft.com/office/officeart/2005/8/layout/hList1"/>
    <dgm:cxn modelId="{42861E64-58F3-441E-9426-8D7A59E07487}" type="presOf" srcId="{111EDAA6-E25C-4DC5-B868-0859C3D04E9D}" destId="{5C3A21A9-1838-4409-A6FC-169395C8C388}" srcOrd="0" destOrd="2" presId="urn:microsoft.com/office/officeart/2005/8/layout/hList1"/>
    <dgm:cxn modelId="{71419E6A-E5C0-48EC-B0B0-A407156F71A5}" srcId="{841DE168-A890-432D-B4BC-F9F0B65B4D58}" destId="{EBEA3B0D-ABF8-457F-B10D-AA654AD740CF}" srcOrd="0" destOrd="0" parTransId="{17B77982-FD52-4EEF-A91A-94DC24596C6B}" sibTransId="{D6D9D08D-2939-4197-82D7-6A75EA357394}"/>
    <dgm:cxn modelId="{5735324F-2C8D-4A44-A850-911B688F11D9}" type="presOf" srcId="{841DE168-A890-432D-B4BC-F9F0B65B4D58}" destId="{17EC09D7-BAEE-4728-8AD2-0FC2C7AABBA7}" srcOrd="0" destOrd="0" presId="urn:microsoft.com/office/officeart/2005/8/layout/hList1"/>
    <dgm:cxn modelId="{F2143A72-F078-40AB-9597-17C922CC07E3}" type="presOf" srcId="{1AFAEEE3-84EF-4BBB-A940-D9FCA99452FE}" destId="{20E41C45-C4F4-4BC9-B49D-2DFE94CBC400}" srcOrd="0" destOrd="2" presId="urn:microsoft.com/office/officeart/2005/8/layout/hList1"/>
    <dgm:cxn modelId="{3319EE52-B6A5-4942-8F8E-B1625F5AB2C1}" srcId="{D714C980-F836-455D-BF87-BEB4C3DD75E6}" destId="{A929F067-9833-406D-828E-DFF0FC29F24A}" srcOrd="0" destOrd="0" parTransId="{691F1C80-975F-4B02-B254-F3AB4252B463}" sibTransId="{BE792721-4F4D-4058-9097-B9CE79DE166F}"/>
    <dgm:cxn modelId="{DF590F92-B23B-4E44-B598-CB2FEF196D4B}" type="presOf" srcId="{EBEA3B0D-ABF8-457F-B10D-AA654AD740CF}" destId="{13031D84-8FAC-465E-9393-AA0C5E06EB6C}" srcOrd="0" destOrd="0" presId="urn:microsoft.com/office/officeart/2005/8/layout/hList1"/>
    <dgm:cxn modelId="{4F0F6198-703B-407B-B2C8-0E1E3B1C7A08}" srcId="{EBEA3B0D-ABF8-457F-B10D-AA654AD740CF}" destId="{86747C76-D2A9-4C72-BE01-BBFAB945AB8D}" srcOrd="0" destOrd="0" parTransId="{69851E4E-6884-497E-8E97-215CE9FF99CB}" sibTransId="{C80414A7-D422-48B5-B012-C44EDAAF8035}"/>
    <dgm:cxn modelId="{CC3632B0-D6D0-4783-99AC-798F89401A0D}" type="presOf" srcId="{A929F067-9833-406D-828E-DFF0FC29F24A}" destId="{20E41C45-C4F4-4BC9-B49D-2DFE94CBC400}" srcOrd="0" destOrd="0" presId="urn:microsoft.com/office/officeart/2005/8/layout/hList1"/>
    <dgm:cxn modelId="{692031B4-F41F-41DB-BF69-17455430E406}" srcId="{EBEA3B0D-ABF8-457F-B10D-AA654AD740CF}" destId="{111EDAA6-E25C-4DC5-B868-0859C3D04E9D}" srcOrd="2" destOrd="0" parTransId="{417A5A15-FD9C-454F-A4BD-0EED3DA889A5}" sibTransId="{D91FAF40-7BEA-4813-A9D6-057E72B08032}"/>
    <dgm:cxn modelId="{18118DC3-75C8-42CA-B9AE-6BAC4DC86944}" srcId="{841DE168-A890-432D-B4BC-F9F0B65B4D58}" destId="{D714C980-F836-455D-BF87-BEB4C3DD75E6}" srcOrd="1" destOrd="0" parTransId="{B47F9D16-8D05-4C1F-ADBE-08F239B5353E}" sibTransId="{12AC8999-77AC-4A79-897D-7F317633343E}"/>
    <dgm:cxn modelId="{2BD939E1-F987-4591-8E6C-D0D83256D080}" srcId="{EBEA3B0D-ABF8-457F-B10D-AA654AD740CF}" destId="{01C04485-31CC-452A-BF5A-33844A79878D}" srcOrd="1" destOrd="0" parTransId="{72505EC8-7EE0-4082-A885-B5121A4018A9}" sibTransId="{6DCB59C7-B18A-4740-9AA8-8EC6D1942095}"/>
    <dgm:cxn modelId="{9B6266FF-9B3F-4DF5-B34C-E01D3C228867}" srcId="{D714C980-F836-455D-BF87-BEB4C3DD75E6}" destId="{E21521C6-7397-4823-AB42-AF8B6DC1E70F}" srcOrd="1" destOrd="0" parTransId="{785DCEDF-C00F-4A60-9551-8C9E371A541B}" sibTransId="{60F6BCB6-43F0-40E8-B7EF-A16B20B8B447}"/>
    <dgm:cxn modelId="{51DF80CC-599F-43A9-8C9C-82A7D59E866A}" type="presParOf" srcId="{17EC09D7-BAEE-4728-8AD2-0FC2C7AABBA7}" destId="{CA7C6E4A-6E78-42B4-A158-84D7349A35DE}" srcOrd="0" destOrd="0" presId="urn:microsoft.com/office/officeart/2005/8/layout/hList1"/>
    <dgm:cxn modelId="{332CCD34-C9CD-4939-BF88-2ED4B0A87C59}" type="presParOf" srcId="{CA7C6E4A-6E78-42B4-A158-84D7349A35DE}" destId="{13031D84-8FAC-465E-9393-AA0C5E06EB6C}" srcOrd="0" destOrd="0" presId="urn:microsoft.com/office/officeart/2005/8/layout/hList1"/>
    <dgm:cxn modelId="{E3F1A970-4CFE-4195-A620-229ADE52DE36}" type="presParOf" srcId="{CA7C6E4A-6E78-42B4-A158-84D7349A35DE}" destId="{5C3A21A9-1838-4409-A6FC-169395C8C388}" srcOrd="1" destOrd="0" presId="urn:microsoft.com/office/officeart/2005/8/layout/hList1"/>
    <dgm:cxn modelId="{36713E5A-EEFB-45B0-9B93-0346A14816DF}" type="presParOf" srcId="{17EC09D7-BAEE-4728-8AD2-0FC2C7AABBA7}" destId="{FF89A5AA-907D-4F34-8245-67BD6F70C2D0}" srcOrd="1" destOrd="0" presId="urn:microsoft.com/office/officeart/2005/8/layout/hList1"/>
    <dgm:cxn modelId="{C8E4CF5F-CD94-4383-9BAE-CD5995AE1CA5}" type="presParOf" srcId="{17EC09D7-BAEE-4728-8AD2-0FC2C7AABBA7}" destId="{0058EBDD-430F-4AEA-9799-62FAFE633177}" srcOrd="2" destOrd="0" presId="urn:microsoft.com/office/officeart/2005/8/layout/hList1"/>
    <dgm:cxn modelId="{B1305475-CEAC-4957-88B4-2D3FAE681DFD}" type="presParOf" srcId="{0058EBDD-430F-4AEA-9799-62FAFE633177}" destId="{06128371-F833-45A7-9FDE-9C67D2B3A777}" srcOrd="0" destOrd="0" presId="urn:microsoft.com/office/officeart/2005/8/layout/hList1"/>
    <dgm:cxn modelId="{28478D39-F50D-4055-8F81-D9A146899B51}" type="presParOf" srcId="{0058EBDD-430F-4AEA-9799-62FAFE633177}" destId="{20E41C45-C4F4-4BC9-B49D-2DFE94CBC4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31D84-8FAC-465E-9393-AA0C5E06EB6C}">
      <dsp:nvSpPr>
        <dsp:cNvPr id="0" name=""/>
        <dsp:cNvSpPr/>
      </dsp:nvSpPr>
      <dsp:spPr>
        <a:xfrm>
          <a:off x="23" y="552969"/>
          <a:ext cx="227864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Parameater</a:t>
          </a:r>
          <a:endParaRPr lang="en-US" sz="3000" kern="1200" dirty="0"/>
        </a:p>
      </dsp:txBody>
      <dsp:txXfrm>
        <a:off x="23" y="552969"/>
        <a:ext cx="2278643" cy="864000"/>
      </dsp:txXfrm>
    </dsp:sp>
    <dsp:sp modelId="{5C3A21A9-1838-4409-A6FC-169395C8C388}">
      <dsp:nvSpPr>
        <dsp:cNvPr id="0" name=""/>
        <dsp:cNvSpPr/>
      </dsp:nvSpPr>
      <dsp:spPr>
        <a:xfrm>
          <a:off x="0" y="1423137"/>
          <a:ext cx="2278643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Timely delivery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Discount offer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 sale service</a:t>
          </a:r>
        </a:p>
      </dsp:txBody>
      <dsp:txXfrm>
        <a:off x="0" y="1423137"/>
        <a:ext cx="2278643" cy="1441125"/>
      </dsp:txXfrm>
    </dsp:sp>
    <dsp:sp modelId="{06128371-F833-45A7-9FDE-9C67D2B3A777}">
      <dsp:nvSpPr>
        <dsp:cNvPr id="0" name=""/>
        <dsp:cNvSpPr/>
      </dsp:nvSpPr>
      <dsp:spPr>
        <a:xfrm>
          <a:off x="2597677" y="552969"/>
          <a:ext cx="227864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Rating</a:t>
          </a:r>
        </a:p>
      </dsp:txBody>
      <dsp:txXfrm>
        <a:off x="2597677" y="552969"/>
        <a:ext cx="2278643" cy="864000"/>
      </dsp:txXfrm>
    </dsp:sp>
    <dsp:sp modelId="{20E41C45-C4F4-4BC9-B49D-2DFE94CBC400}">
      <dsp:nvSpPr>
        <dsp:cNvPr id="0" name=""/>
        <dsp:cNvSpPr/>
      </dsp:nvSpPr>
      <dsp:spPr>
        <a:xfrm>
          <a:off x="2597677" y="1416969"/>
          <a:ext cx="2278643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4.5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5</a:t>
          </a:r>
        </a:p>
      </dsp:txBody>
      <dsp:txXfrm>
        <a:off x="2597677" y="1416969"/>
        <a:ext cx="2278643" cy="1441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31D84-8FAC-465E-9393-AA0C5E06EB6C}">
      <dsp:nvSpPr>
        <dsp:cNvPr id="0" name=""/>
        <dsp:cNvSpPr/>
      </dsp:nvSpPr>
      <dsp:spPr>
        <a:xfrm>
          <a:off x="23" y="553206"/>
          <a:ext cx="2287758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Parameater</a:t>
          </a:r>
          <a:endParaRPr lang="en-US" sz="3000" kern="1200" dirty="0"/>
        </a:p>
      </dsp:txBody>
      <dsp:txXfrm>
        <a:off x="23" y="553206"/>
        <a:ext cx="2287758" cy="864000"/>
      </dsp:txXfrm>
    </dsp:sp>
    <dsp:sp modelId="{5C3A21A9-1838-4409-A6FC-169395C8C388}">
      <dsp:nvSpPr>
        <dsp:cNvPr id="0" name=""/>
        <dsp:cNvSpPr/>
      </dsp:nvSpPr>
      <dsp:spPr>
        <a:xfrm>
          <a:off x="0" y="1423374"/>
          <a:ext cx="2287758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Timely delivery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Discount offer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 sale service</a:t>
          </a:r>
        </a:p>
      </dsp:txBody>
      <dsp:txXfrm>
        <a:off x="0" y="1423374"/>
        <a:ext cx="2287758" cy="1441125"/>
      </dsp:txXfrm>
    </dsp:sp>
    <dsp:sp modelId="{06128371-F833-45A7-9FDE-9C67D2B3A777}">
      <dsp:nvSpPr>
        <dsp:cNvPr id="0" name=""/>
        <dsp:cNvSpPr/>
      </dsp:nvSpPr>
      <dsp:spPr>
        <a:xfrm>
          <a:off x="2608068" y="553206"/>
          <a:ext cx="2287758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Rating</a:t>
          </a:r>
        </a:p>
      </dsp:txBody>
      <dsp:txXfrm>
        <a:off x="2608068" y="553206"/>
        <a:ext cx="2287758" cy="864000"/>
      </dsp:txXfrm>
    </dsp:sp>
    <dsp:sp modelId="{20E41C45-C4F4-4BC9-B49D-2DFE94CBC400}">
      <dsp:nvSpPr>
        <dsp:cNvPr id="0" name=""/>
        <dsp:cNvSpPr/>
      </dsp:nvSpPr>
      <dsp:spPr>
        <a:xfrm>
          <a:off x="2608068" y="1417206"/>
          <a:ext cx="2287758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3.5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4</a:t>
          </a:r>
        </a:p>
      </dsp:txBody>
      <dsp:txXfrm>
        <a:off x="2608068" y="1417206"/>
        <a:ext cx="2287758" cy="144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07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0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6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95BA77-904C-48D4-979E-D89B4C84BD7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0719FD-B7E8-4B2E-A431-42E0E5F3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82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78BB-688D-4C01-8B6C-1F9BEBC7E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730" y="3336324"/>
            <a:ext cx="5906529" cy="1079155"/>
          </a:xfrm>
        </p:spPr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GUJARAT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63032-3263-48FD-8F59-1FC39673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7617" y="5313403"/>
            <a:ext cx="2796752" cy="486034"/>
          </a:xfrm>
        </p:spPr>
        <p:txBody>
          <a:bodyPr>
            <a:normAutofit/>
          </a:bodyPr>
          <a:lstStyle/>
          <a:p>
            <a:r>
              <a:rPr lang="en-US" dirty="0"/>
              <a:t>(SAVALIYA KULDIP)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7C611-EE32-4BAE-8EC8-177F09FC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68" y="932111"/>
            <a:ext cx="3646850" cy="24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2DF9-48CC-47DE-8743-C535A46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561" y="313930"/>
            <a:ext cx="7862545" cy="552728"/>
          </a:xfrm>
        </p:spPr>
        <p:txBody>
          <a:bodyPr>
            <a:normAutofit/>
          </a:bodyPr>
          <a:lstStyle/>
          <a:p>
            <a:r>
              <a:rPr lang="en-US" sz="2800" dirty="0"/>
              <a:t>Silver Oak College Of Computer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B9F5A-0485-4C22-A83C-3232471DF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613" y="3429000"/>
            <a:ext cx="5426440" cy="263404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Projrct Name       :   Gujarat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Student Name     :   SAVALIYA</a:t>
            </a:r>
            <a:r>
              <a:rPr lang="en-US" dirty="0"/>
              <a:t> KULDIP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Project Guide      :   Meghana mam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Department         :   BCA (Sem-2)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Div.                      :   M1A4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Subject                 :   Create Website with PPT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74125-CEF7-46F3-883F-20AEB200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48" y="1164250"/>
            <a:ext cx="4942704" cy="16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3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742-9897-4DD8-82EE-8C9EFF1E3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0266" y="502650"/>
            <a:ext cx="3611464" cy="73288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7240-4AF3-44ED-91BD-2373A126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116" y="2506361"/>
            <a:ext cx="6115767" cy="184527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Purpose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Benefit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Difference Between Other Website and My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535D-5459-438F-BFA1-3AFE94B9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057" y="469840"/>
            <a:ext cx="3501247" cy="74936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92F98-0B85-49FD-B5B5-8A064EF2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819397"/>
            <a:ext cx="9440034" cy="1219206"/>
          </a:xfrm>
        </p:spPr>
        <p:txBody>
          <a:bodyPr/>
          <a:lstStyle/>
          <a:p>
            <a:r>
              <a:rPr lang="en-US" b="0" i="0" dirty="0">
                <a:effectLst/>
                <a:latin typeface="Century Gothic Pro"/>
              </a:rPr>
              <a:t>Expedia Group leverages platform and technology capabilities across an extensive portfolio of businesses and brands to orchestrate the movement of people and the delivery of travel experiences on both a local and global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3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5B41-AD60-47AC-8C3B-B8ECB3ADB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749" y="511028"/>
            <a:ext cx="2400501" cy="70817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9CFF2-E28E-4757-BA07-2B63D003D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714" y="1880287"/>
            <a:ext cx="5392572" cy="3097426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1. To explore new destinations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2. To learn about other cultures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3. To relax and rejuvenate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4. To make new friends and connections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5. To create lasting memories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6. To challenged themselves physically or mentally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7. Or simply for fun!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7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CEF8-3785-4836-86FC-76331D1C2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7056" y="461884"/>
            <a:ext cx="2461456" cy="757316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Benefite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7463-890B-45F2-B3E1-892A319F1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0114" y="2249956"/>
            <a:ext cx="6611772" cy="235808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1. Traveling Improves Your Health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2. Traveling Lets You Disconnect From Your Daily Life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3. Traveling Makes You Smarter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4. Traveling Improves Your Understanding Of Other Cultures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5. Traveling Makes You More Interesting</a:t>
            </a:r>
          </a:p>
        </p:txBody>
      </p:sp>
    </p:spTree>
    <p:extLst>
      <p:ext uri="{BB962C8B-B14F-4D97-AF65-F5344CB8AC3E}">
        <p14:creationId xmlns:p14="http://schemas.microsoft.com/office/powerpoint/2010/main" val="42166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9D26-0C52-4219-A93B-62C2B4FA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19767"/>
            <a:ext cx="9404723" cy="576262"/>
          </a:xfrm>
        </p:spPr>
        <p:txBody>
          <a:bodyPr/>
          <a:lstStyle/>
          <a:p>
            <a:r>
              <a:rPr lang="en-US" sz="2800" dirty="0"/>
              <a:t>Difference Between Other Website and My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6737-6DCC-4B6D-9E01-B2A5810EA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Gujarat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33A981-14AE-4AB8-8B79-55FEBDC3B1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3705892"/>
              </p:ext>
            </p:extLst>
          </p:nvPr>
        </p:nvGraphicFramePr>
        <p:xfrm>
          <a:off x="1005872" y="2380137"/>
          <a:ext cx="4876344" cy="341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608C-A18F-4896-8A55-564086F24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Travel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CFE181A3-1E0E-4BEE-9298-99BDA510120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51361492"/>
              </p:ext>
            </p:extLst>
          </p:nvPr>
        </p:nvGraphicFramePr>
        <p:xfrm>
          <a:off x="6294438" y="2379663"/>
          <a:ext cx="4895850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03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07C1-6184-43F1-9480-F547E086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53" y="3021045"/>
            <a:ext cx="2838494" cy="8159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8626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</TotalTime>
  <Words>211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Calisto MT</vt:lpstr>
      <vt:lpstr>Century Gothic Pro</vt:lpstr>
      <vt:lpstr>Wingdings</vt:lpstr>
      <vt:lpstr>Wingdings 2</vt:lpstr>
      <vt:lpstr>Slate</vt:lpstr>
      <vt:lpstr>GUJARAT</vt:lpstr>
      <vt:lpstr>Silver Oak College Of Computer Application</vt:lpstr>
      <vt:lpstr>Description</vt:lpstr>
      <vt:lpstr>Introduction</vt:lpstr>
      <vt:lpstr>Purpose</vt:lpstr>
      <vt:lpstr>Benefite</vt:lpstr>
      <vt:lpstr>Difference Between Other Website and My Website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Firstflight ravels</dc:title>
  <dc:creator>KHANDAL VIVEK</dc:creator>
  <cp:lastModifiedBy>KHANDAL VIVEK</cp:lastModifiedBy>
  <cp:revision>10</cp:revision>
  <dcterms:created xsi:type="dcterms:W3CDTF">2023-03-09T10:29:18Z</dcterms:created>
  <dcterms:modified xsi:type="dcterms:W3CDTF">2023-03-09T19:25:28Z</dcterms:modified>
</cp:coreProperties>
</file>