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en martin" initials="jm" lastIdx="1" clrIdx="0">
    <p:extLst>
      <p:ext uri="{19B8F6BF-5375-455C-9EA6-DF929625EA0E}">
        <p15:presenceInfo xmlns:p15="http://schemas.microsoft.com/office/powerpoint/2012/main" userId="ccd663e0fa3c59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0:07:32.33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7245B-03C2-4ACD-9C7C-79A1CBEB1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FFCA9F-7F89-4039-97FA-665FBE3E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32DC6F-49B3-407F-BD54-1D9B457C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077-CD32-467E-995C-1DF4520480B1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29AEBD-5DA8-43FB-935E-977ACCF0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E9E01-4866-433A-AD39-3EE557EF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AAFE-DFC3-4340-B253-E42623A60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93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BB80C-B68D-44BA-82DC-D9EE639E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71565D-F9F0-4152-8293-FE05FD4EB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1098BB-1703-4AB7-A0FA-B0935FF4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077-CD32-467E-995C-1DF4520480B1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4C9D38-8CF0-4919-9CE6-E87631CE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DB8710-30C9-486D-A1A4-936B2FE8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AAFE-DFC3-4340-B253-E42623A60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83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688B26-DF2D-4A05-88A1-6012FD813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6BE83E-4DD5-4400-8ED3-E487B2A34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9ED2F7-7064-4A70-ABCE-1C8BA084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077-CD32-467E-995C-1DF4520480B1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E1DC90-16D1-4CA9-AA6E-1911977D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0A610-209C-465B-842B-D0E55981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AAFE-DFC3-4340-B253-E42623A60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51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83B15-A688-4088-8569-A2F05624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1618D-AA40-49FB-B256-1FD2357E1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8DEE01-B21E-49AC-ACFF-F0D640AD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077-CD32-467E-995C-1DF4520480B1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CA2AD-31CF-4C3F-B1CB-F8380505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70CD9A-906C-4B2C-8D65-104224C0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AAFE-DFC3-4340-B253-E42623A60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63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B6381-4DE2-4608-800F-6F0C317D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58D7BD-163C-446C-ABBA-7344E201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768F43-456F-4E21-9AB4-56CC9103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077-CD32-467E-995C-1DF4520480B1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5EFFF6-1FFB-4AD2-BBA1-5E8767E2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5A545-25E9-4C32-ACBF-1407D830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AAFE-DFC3-4340-B253-E42623A60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61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D6AB6-52F9-4747-AF78-A0B75887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D9FA95-2BF1-42D4-BAF1-394C13BE8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AA4D63-CD51-4DB2-A426-7F5AFA122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B9BE34-4513-4A19-8E92-2433B3BF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077-CD32-467E-995C-1DF4520480B1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4D1F54-720B-4B0B-95B9-965F9E52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767102-DF89-4241-AE9B-C3CA1763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AAFE-DFC3-4340-B253-E42623A60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42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CDBF9-D730-4295-9062-19B74413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CEE52E-A986-493B-A9E5-366934EB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9AD134-FD74-4E30-BDD6-1797A9EC1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669318-08B1-48A3-A5DE-877A1C2C2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270CDD-A461-44B0-889F-65C6C4527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BA26D8-4207-4ED5-B77B-36B860EB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077-CD32-467E-995C-1DF4520480B1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419638-F477-4172-88BA-ED3370B5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A03E19-AB4E-4FAD-A5B4-D3EA5BCB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AAFE-DFC3-4340-B253-E42623A60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1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D3148-6AF0-4B78-BAD8-C7698D37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60A040-6D01-42C9-A24A-002F7AC7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077-CD32-467E-995C-1DF4520480B1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73CA33-53F1-4858-BE0A-A668B5F9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AAAC2F-23D3-4282-B39F-9EB2C74A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AAFE-DFC3-4340-B253-E42623A60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08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994E24-720B-4A96-998C-7E11A9E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077-CD32-467E-995C-1DF4520480B1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8014B-8036-4CF0-9D6C-4CB858B2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C7DBBD-C74C-48AE-944C-53D12FED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AAFE-DFC3-4340-B253-E42623A60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64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549A9-E0EC-48B9-B16F-9AE0427C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D98A11-9C50-466D-9694-023651F1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42D4D7-26D9-4366-957B-44A3DD43A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4B59A1-8D29-4875-8401-7319A03D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077-CD32-467E-995C-1DF4520480B1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52EFB1-2FCA-4C9A-9A6D-3FDC64E9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6135CA-3E86-4441-849D-848D9013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AAFE-DFC3-4340-B253-E42623A60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77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C9762-9F41-43B1-AD17-836C8490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1A73DE-5811-4623-9A7C-16784D274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A74E87-0B70-4070-92C4-D8160A869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7204A0-DB78-49B5-98BB-1D8F5767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077-CD32-467E-995C-1DF4520480B1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ABA3ED-B479-4D8E-956C-0AB1A167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5B3312-727B-4753-9FE7-1DF1ED74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AAFE-DFC3-4340-B253-E42623A60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03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54D556-962C-4D1E-B7A8-418E6A90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868BBB-EAC4-43C4-955D-1758BEE4F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951C2-F7C8-46C9-9E4B-CAFEA864D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D5077-CD32-467E-995C-1DF4520480B1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7733B-5D8D-4A8E-8BC4-9B0364ACD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5B88D-F4E2-4FEE-AEFD-704286889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AAFE-DFC3-4340-B253-E42623A60A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76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F983879-5385-40A4-9EA7-133EDD18D4E6}"/>
              </a:ext>
            </a:extLst>
          </p:cNvPr>
          <p:cNvSpPr/>
          <p:nvPr/>
        </p:nvSpPr>
        <p:spPr>
          <a:xfrm>
            <a:off x="5184393" y="318783"/>
            <a:ext cx="830511" cy="1845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71D44B-4B89-4B98-B484-89C31184CF8C}"/>
              </a:ext>
            </a:extLst>
          </p:cNvPr>
          <p:cNvSpPr/>
          <p:nvPr/>
        </p:nvSpPr>
        <p:spPr>
          <a:xfrm>
            <a:off x="4481813" y="687902"/>
            <a:ext cx="2235670" cy="184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</a:t>
            </a:r>
            <a:r>
              <a:rPr lang="es-ES" sz="1100" dirty="0" err="1">
                <a:solidFill>
                  <a:schemeClr val="tx1"/>
                </a:solidFill>
              </a:rPr>
              <a:t>api_key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63BC964-24A6-45AD-9BCB-68E3A710B562}"/>
              </a:ext>
            </a:extLst>
          </p:cNvPr>
          <p:cNvSpPr/>
          <p:nvPr/>
        </p:nvSpPr>
        <p:spPr>
          <a:xfrm>
            <a:off x="3760883" y="1130954"/>
            <a:ext cx="3677530" cy="251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variable con la </a:t>
            </a:r>
            <a:r>
              <a:rPr lang="es-ES" sz="1100" dirty="0" err="1">
                <a:solidFill>
                  <a:schemeClr val="tx1"/>
                </a:solidFill>
              </a:rPr>
              <a:t>url</a:t>
            </a:r>
            <a:r>
              <a:rPr lang="es-ES" sz="1100" dirty="0">
                <a:solidFill>
                  <a:schemeClr val="tx1"/>
                </a:solidFill>
              </a:rPr>
              <a:t> de la api utilizando api </a:t>
            </a:r>
            <a:r>
              <a:rPr lang="es-ES" sz="1100" dirty="0" err="1">
                <a:solidFill>
                  <a:schemeClr val="tx1"/>
                </a:solidFill>
              </a:rPr>
              <a:t>key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D8D5A2D-C261-4439-AF2B-CFF873F2A014}"/>
              </a:ext>
            </a:extLst>
          </p:cNvPr>
          <p:cNvSpPr/>
          <p:nvPr/>
        </p:nvSpPr>
        <p:spPr>
          <a:xfrm>
            <a:off x="3760883" y="1670208"/>
            <a:ext cx="3677530" cy="43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variable para conseguir los datos utilizando la variable anterior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9212BA7-3B0A-4D10-978C-3DBBDA596210}"/>
              </a:ext>
            </a:extLst>
          </p:cNvPr>
          <p:cNvSpPr/>
          <p:nvPr/>
        </p:nvSpPr>
        <p:spPr>
          <a:xfrm>
            <a:off x="3760883" y="2394017"/>
            <a:ext cx="3677530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variable con los datos conseguidos en formato </a:t>
            </a:r>
            <a:r>
              <a:rPr lang="es-ES" sz="1100" dirty="0" err="1">
                <a:solidFill>
                  <a:schemeClr val="tx1"/>
                </a:solidFill>
              </a:rPr>
              <a:t>json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5688E8-9E34-4DAC-8CA0-E518CC209724}"/>
              </a:ext>
            </a:extLst>
          </p:cNvPr>
          <p:cNvSpPr/>
          <p:nvPr/>
        </p:nvSpPr>
        <p:spPr>
          <a:xfrm>
            <a:off x="3760883" y="3006672"/>
            <a:ext cx="3677530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Foreach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  <a:r>
              <a:rPr lang="es-ES" sz="1100" dirty="0" err="1">
                <a:solidFill>
                  <a:schemeClr val="tx1"/>
                </a:solidFill>
              </a:rPr>
              <a:t>Jsondatos</a:t>
            </a:r>
            <a:r>
              <a:rPr lang="es-ES" sz="1100" dirty="0">
                <a:solidFill>
                  <a:schemeClr val="tx1"/>
                </a:solidFill>
              </a:rPr>
              <a:t> as Id =&gt; Datos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9F909F-10E0-4347-A083-388EFC4D2B2F}"/>
              </a:ext>
            </a:extLst>
          </p:cNvPr>
          <p:cNvSpPr/>
          <p:nvPr/>
        </p:nvSpPr>
        <p:spPr>
          <a:xfrm>
            <a:off x="3960402" y="4005803"/>
            <a:ext cx="3677530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Foreach</a:t>
            </a:r>
            <a:r>
              <a:rPr lang="es-ES" sz="1100" dirty="0">
                <a:solidFill>
                  <a:schemeClr val="tx1"/>
                </a:solidFill>
              </a:rPr>
              <a:t> Datos as Id2 =&gt; Datos2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DE9BC9C-D39B-417C-8B3B-EE75CF3A09DB}"/>
              </a:ext>
            </a:extLst>
          </p:cNvPr>
          <p:cNvSpPr/>
          <p:nvPr/>
        </p:nvSpPr>
        <p:spPr>
          <a:xfrm>
            <a:off x="4468963" y="4655365"/>
            <a:ext cx="1101932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tx1"/>
                </a:solidFill>
              </a:rPr>
              <a:t>Switch(Id2)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E9425318-353A-4CBD-A37E-E906E69F3995}"/>
              </a:ext>
            </a:extLst>
          </p:cNvPr>
          <p:cNvSpPr/>
          <p:nvPr/>
        </p:nvSpPr>
        <p:spPr>
          <a:xfrm>
            <a:off x="4288685" y="5252884"/>
            <a:ext cx="1462487" cy="5567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Case ‘</a:t>
            </a:r>
            <a:r>
              <a:rPr lang="es-ES" sz="1100" dirty="0" err="1">
                <a:solidFill>
                  <a:schemeClr val="tx1"/>
                </a:solidFill>
              </a:rPr>
              <a:t>tier</a:t>
            </a:r>
            <a:r>
              <a:rPr lang="es-ES" sz="1100" dirty="0">
                <a:solidFill>
                  <a:schemeClr val="tx1"/>
                </a:solidFill>
              </a:rPr>
              <a:t>’</a:t>
            </a:r>
            <a:endParaRPr lang="es-ES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C37B6F2E-FAA3-4BB7-A34F-37B89534EE6F}"/>
              </a:ext>
            </a:extLst>
          </p:cNvPr>
          <p:cNvSpPr/>
          <p:nvPr/>
        </p:nvSpPr>
        <p:spPr>
          <a:xfrm>
            <a:off x="4004424" y="5958629"/>
            <a:ext cx="2043711" cy="7920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Case ‘</a:t>
            </a:r>
            <a:r>
              <a:rPr lang="es-ES" sz="1100" dirty="0" err="1">
                <a:solidFill>
                  <a:schemeClr val="tx1"/>
                </a:solidFill>
              </a:rPr>
              <a:t>summonerName</a:t>
            </a:r>
            <a:r>
              <a:rPr lang="es-ES" sz="1100" dirty="0">
                <a:solidFill>
                  <a:schemeClr val="tx1"/>
                </a:solidFill>
              </a:rPr>
              <a:t>’</a:t>
            </a:r>
            <a:endParaRPr lang="es-ES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96887CD-411F-4908-8CE5-EDBCFFE2F5CB}"/>
              </a:ext>
            </a:extLst>
          </p:cNvPr>
          <p:cNvSpPr/>
          <p:nvPr/>
        </p:nvSpPr>
        <p:spPr>
          <a:xfrm>
            <a:off x="6623105" y="5231113"/>
            <a:ext cx="1262546" cy="518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echo "&lt;</a:t>
            </a:r>
            <a:r>
              <a:rPr lang="es-ES" sz="1100" dirty="0" err="1">
                <a:solidFill>
                  <a:schemeClr val="tx1"/>
                </a:solidFill>
              </a:rPr>
              <a:t>td</a:t>
            </a:r>
            <a:r>
              <a:rPr lang="es-ES" sz="1100" dirty="0">
                <a:solidFill>
                  <a:schemeClr val="tx1"/>
                </a:solidFill>
              </a:rPr>
              <a:t>&gt;";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echo Datos2;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echo "&lt;/</a:t>
            </a:r>
            <a:r>
              <a:rPr lang="es-ES" sz="1100" dirty="0" err="1">
                <a:solidFill>
                  <a:schemeClr val="tx1"/>
                </a:solidFill>
              </a:rPr>
              <a:t>td</a:t>
            </a:r>
            <a:r>
              <a:rPr lang="es-ES" sz="1100" dirty="0">
                <a:solidFill>
                  <a:schemeClr val="tx1"/>
                </a:solidFill>
              </a:rPr>
              <a:t>&gt;";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89DCA9D-4533-42AC-99FC-5894CABDEFBD}"/>
              </a:ext>
            </a:extLst>
          </p:cNvPr>
          <p:cNvSpPr/>
          <p:nvPr/>
        </p:nvSpPr>
        <p:spPr>
          <a:xfrm>
            <a:off x="5048682" y="3505948"/>
            <a:ext cx="1101932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Echo “&lt;</a:t>
            </a:r>
            <a:r>
              <a:rPr lang="es-ES" sz="1100" dirty="0" err="1">
                <a:solidFill>
                  <a:schemeClr val="tx1"/>
                </a:solidFill>
              </a:rPr>
              <a:t>tr</a:t>
            </a:r>
            <a:r>
              <a:rPr lang="es-ES" sz="1100" dirty="0">
                <a:solidFill>
                  <a:schemeClr val="tx1"/>
                </a:solidFill>
              </a:rPr>
              <a:t>&gt;”;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FD4B663-6C99-4EE8-9412-085E8DBBC101}"/>
              </a:ext>
            </a:extLst>
          </p:cNvPr>
          <p:cNvSpPr/>
          <p:nvPr/>
        </p:nvSpPr>
        <p:spPr>
          <a:xfrm>
            <a:off x="6623105" y="6017653"/>
            <a:ext cx="1262546" cy="518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echo "&lt;</a:t>
            </a:r>
            <a:r>
              <a:rPr lang="es-ES" sz="1100" dirty="0" err="1">
                <a:solidFill>
                  <a:schemeClr val="tx1"/>
                </a:solidFill>
              </a:rPr>
              <a:t>td</a:t>
            </a:r>
            <a:r>
              <a:rPr lang="es-ES" sz="1100" dirty="0">
                <a:solidFill>
                  <a:schemeClr val="tx1"/>
                </a:solidFill>
              </a:rPr>
              <a:t>&gt;";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echo Datos2;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echo "&lt;/</a:t>
            </a:r>
            <a:r>
              <a:rPr lang="es-ES" sz="1100" dirty="0" err="1">
                <a:solidFill>
                  <a:schemeClr val="tx1"/>
                </a:solidFill>
              </a:rPr>
              <a:t>td</a:t>
            </a:r>
            <a:r>
              <a:rPr lang="es-ES" sz="1100" dirty="0">
                <a:solidFill>
                  <a:schemeClr val="tx1"/>
                </a:solidFill>
              </a:rPr>
              <a:t>&gt;";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59FA369-A250-4291-9B50-8EE33D9B3DE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599648" y="503341"/>
            <a:ext cx="1" cy="18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91B84A1-DBA2-4F07-B294-10E5E79D592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99648" y="872459"/>
            <a:ext cx="0" cy="25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7A1B355-D435-4735-896E-027F88B7824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599648" y="1382623"/>
            <a:ext cx="0" cy="28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BAF7888-1AA4-44AC-97ED-EDC80D2FE4B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599648" y="2106432"/>
            <a:ext cx="0" cy="28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AB22D17-A1AF-43DE-9597-F92ADA6535BD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599648" y="2719087"/>
            <a:ext cx="0" cy="28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2781701-580D-4061-A766-40CA0B926C93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5599648" y="3331742"/>
            <a:ext cx="0" cy="17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C1B16D0C-B458-4EED-AAB6-E4EFFED08B70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 rot="16200000" flipH="1">
            <a:off x="5612015" y="3818650"/>
            <a:ext cx="174785" cy="199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5BC15D3E-2FD9-481D-AD94-7DFA05661AD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5247302" y="4103500"/>
            <a:ext cx="324492" cy="779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EB42EFE0-44D5-42CF-AA27-1F41646A7BA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4883705" y="5116659"/>
            <a:ext cx="27244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ACA4E6A0-61A9-4900-A92C-B9FB530A442A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4948599" y="5880947"/>
            <a:ext cx="149011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9162CEA2-3C12-4459-A183-F497AC6E04FE}"/>
              </a:ext>
            </a:extLst>
          </p:cNvPr>
          <p:cNvCxnSpPr>
            <a:stCxn id="13" idx="2"/>
          </p:cNvCxnSpPr>
          <p:nvPr/>
        </p:nvCxnSpPr>
        <p:spPr>
          <a:xfrm flipH="1">
            <a:off x="5013579" y="6750689"/>
            <a:ext cx="12701" cy="10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E50A7B7A-0149-464F-AAC0-B1EEA3A0AD33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5751172" y="5490165"/>
            <a:ext cx="871933" cy="41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CDE74B55-6C95-4863-BDD1-512933A933BF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6048135" y="6276705"/>
            <a:ext cx="574970" cy="77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A135F68-F182-41DE-9407-17E067864D0A}"/>
              </a:ext>
            </a:extLst>
          </p:cNvPr>
          <p:cNvSpPr txBox="1"/>
          <p:nvPr/>
        </p:nvSpPr>
        <p:spPr>
          <a:xfrm>
            <a:off x="4422172" y="5756043"/>
            <a:ext cx="464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false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09D6013-EE0F-45DF-BCCD-A617C2EC12A2}"/>
              </a:ext>
            </a:extLst>
          </p:cNvPr>
          <p:cNvSpPr txBox="1"/>
          <p:nvPr/>
        </p:nvSpPr>
        <p:spPr>
          <a:xfrm>
            <a:off x="4438609" y="6643075"/>
            <a:ext cx="464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false</a:t>
            </a:r>
          </a:p>
        </p:txBody>
      </p: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951B09EE-33A8-47B5-BF36-013158B9A605}"/>
              </a:ext>
            </a:extLst>
          </p:cNvPr>
          <p:cNvCxnSpPr>
            <a:stCxn id="14" idx="3"/>
          </p:cNvCxnSpPr>
          <p:nvPr/>
        </p:nvCxnSpPr>
        <p:spPr>
          <a:xfrm>
            <a:off x="7885651" y="5490165"/>
            <a:ext cx="1023457" cy="1367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F404C615-80AE-4FE3-8413-6C0720D36A63}"/>
              </a:ext>
            </a:extLst>
          </p:cNvPr>
          <p:cNvCxnSpPr>
            <a:stCxn id="16" idx="3"/>
          </p:cNvCxnSpPr>
          <p:nvPr/>
        </p:nvCxnSpPr>
        <p:spPr>
          <a:xfrm>
            <a:off x="7885651" y="6276705"/>
            <a:ext cx="102345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88D9F369-3594-4F74-9CA9-429F4CB24624}"/>
              </a:ext>
            </a:extLst>
          </p:cNvPr>
          <p:cNvCxnSpPr/>
          <p:nvPr/>
        </p:nvCxnSpPr>
        <p:spPr>
          <a:xfrm flipV="1">
            <a:off x="1761688" y="4330873"/>
            <a:ext cx="0" cy="2527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6D9E26F0-3EFF-41C4-A64D-75F4FD383F63}"/>
              </a:ext>
            </a:extLst>
          </p:cNvPr>
          <p:cNvCxnSpPr>
            <a:endCxn id="10" idx="1"/>
          </p:cNvCxnSpPr>
          <p:nvPr/>
        </p:nvCxnSpPr>
        <p:spPr>
          <a:xfrm flipV="1">
            <a:off x="1761688" y="4168338"/>
            <a:ext cx="2198714" cy="162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A944E869-EEF9-4A92-9BB8-18163E51FB28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H="1" flipV="1">
            <a:off x="7438413" y="3169207"/>
            <a:ext cx="199519" cy="999131"/>
          </a:xfrm>
          <a:prstGeom prst="bentConnector3">
            <a:avLst>
              <a:gd name="adj1" fmla="val -114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CCB5DCEF-3A49-487F-B945-8B53B1CF70D9}"/>
              </a:ext>
            </a:extLst>
          </p:cNvPr>
          <p:cNvCxnSpPr>
            <a:stCxn id="9" idx="1"/>
          </p:cNvCxnSpPr>
          <p:nvPr/>
        </p:nvCxnSpPr>
        <p:spPr>
          <a:xfrm flipH="1">
            <a:off x="2718033" y="3169207"/>
            <a:ext cx="1042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7FDE46DC-2BC0-446A-8AD7-380F4F1EA290}"/>
              </a:ext>
            </a:extLst>
          </p:cNvPr>
          <p:cNvSpPr/>
          <p:nvPr/>
        </p:nvSpPr>
        <p:spPr>
          <a:xfrm>
            <a:off x="1887522" y="3076928"/>
            <a:ext cx="830511" cy="1845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42403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mbo 3">
            <a:extLst>
              <a:ext uri="{FF2B5EF4-FFF2-40B4-BE49-F238E27FC236}">
                <a16:creationId xmlns:a16="http://schemas.microsoft.com/office/drawing/2014/main" id="{E16464BC-1129-4E76-8BFE-D40B5EDA5221}"/>
              </a:ext>
            </a:extLst>
          </p:cNvPr>
          <p:cNvSpPr/>
          <p:nvPr/>
        </p:nvSpPr>
        <p:spPr>
          <a:xfrm>
            <a:off x="3671866" y="167771"/>
            <a:ext cx="1990703" cy="7920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Case ‘</a:t>
            </a:r>
            <a:r>
              <a:rPr lang="es-ES" sz="1100" dirty="0" err="1">
                <a:solidFill>
                  <a:schemeClr val="tx1"/>
                </a:solidFill>
              </a:rPr>
              <a:t>leaguePoints</a:t>
            </a:r>
            <a:r>
              <a:rPr lang="es-ES" sz="1100" dirty="0">
                <a:solidFill>
                  <a:schemeClr val="tx1"/>
                </a:solidFill>
              </a:rPr>
              <a:t>’</a:t>
            </a:r>
            <a:endParaRPr lang="es-ES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DC40AF9C-7CF2-44B9-9D40-35C2ED755B87}"/>
              </a:ext>
            </a:extLst>
          </p:cNvPr>
          <p:cNvSpPr/>
          <p:nvPr/>
        </p:nvSpPr>
        <p:spPr>
          <a:xfrm>
            <a:off x="3906757" y="1150650"/>
            <a:ext cx="1520919" cy="7920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Case ‘</a:t>
            </a:r>
            <a:r>
              <a:rPr lang="es-ES" sz="1100" dirty="0" err="1">
                <a:solidFill>
                  <a:schemeClr val="tx1"/>
                </a:solidFill>
              </a:rPr>
              <a:t>wins</a:t>
            </a:r>
            <a:r>
              <a:rPr lang="es-ES" sz="1100" dirty="0">
                <a:solidFill>
                  <a:schemeClr val="tx1"/>
                </a:solidFill>
              </a:rPr>
              <a:t>’</a:t>
            </a:r>
            <a:endParaRPr lang="es-ES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A0C3A443-1810-4F65-8299-E328B2F9416D}"/>
              </a:ext>
            </a:extLst>
          </p:cNvPr>
          <p:cNvSpPr/>
          <p:nvPr/>
        </p:nvSpPr>
        <p:spPr>
          <a:xfrm>
            <a:off x="3906757" y="2119567"/>
            <a:ext cx="1520919" cy="7920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Case ‘</a:t>
            </a:r>
            <a:r>
              <a:rPr lang="es-ES" sz="1100" dirty="0" err="1">
                <a:solidFill>
                  <a:schemeClr val="tx1"/>
                </a:solidFill>
              </a:rPr>
              <a:t>losses</a:t>
            </a:r>
            <a:r>
              <a:rPr lang="es-ES" sz="1100" dirty="0">
                <a:solidFill>
                  <a:schemeClr val="tx1"/>
                </a:solidFill>
              </a:rPr>
              <a:t>’</a:t>
            </a:r>
            <a:endParaRPr lang="es-ES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C06D24-8394-4FC8-9563-415C42358DF0}"/>
              </a:ext>
            </a:extLst>
          </p:cNvPr>
          <p:cNvSpPr/>
          <p:nvPr/>
        </p:nvSpPr>
        <p:spPr>
          <a:xfrm>
            <a:off x="5898160" y="304749"/>
            <a:ext cx="1262546" cy="518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echo "&lt;</a:t>
            </a:r>
            <a:r>
              <a:rPr lang="es-ES" sz="1100" dirty="0" err="1">
                <a:solidFill>
                  <a:schemeClr val="tx1"/>
                </a:solidFill>
              </a:rPr>
              <a:t>td</a:t>
            </a:r>
            <a:r>
              <a:rPr lang="es-ES" sz="1100" dirty="0">
                <a:solidFill>
                  <a:schemeClr val="tx1"/>
                </a:solidFill>
              </a:rPr>
              <a:t>&gt;";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echo Datos2;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echo "&lt;/</a:t>
            </a:r>
            <a:r>
              <a:rPr lang="es-ES" sz="1100" dirty="0" err="1">
                <a:solidFill>
                  <a:schemeClr val="tx1"/>
                </a:solidFill>
              </a:rPr>
              <a:t>td</a:t>
            </a:r>
            <a:r>
              <a:rPr lang="es-ES" sz="1100" dirty="0">
                <a:solidFill>
                  <a:schemeClr val="tx1"/>
                </a:solidFill>
              </a:rPr>
              <a:t>&gt;";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14C422-229D-4354-AAC4-367CAD996920}"/>
              </a:ext>
            </a:extLst>
          </p:cNvPr>
          <p:cNvSpPr/>
          <p:nvPr/>
        </p:nvSpPr>
        <p:spPr>
          <a:xfrm>
            <a:off x="5898160" y="1280647"/>
            <a:ext cx="1262546" cy="518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echo "&lt;</a:t>
            </a:r>
            <a:r>
              <a:rPr lang="es-ES" sz="1100" dirty="0" err="1">
                <a:solidFill>
                  <a:schemeClr val="tx1"/>
                </a:solidFill>
              </a:rPr>
              <a:t>td</a:t>
            </a:r>
            <a:r>
              <a:rPr lang="es-ES" sz="1100" dirty="0">
                <a:solidFill>
                  <a:schemeClr val="tx1"/>
                </a:solidFill>
              </a:rPr>
              <a:t>&gt;";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echo Datos2;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echo "&lt;/</a:t>
            </a:r>
            <a:r>
              <a:rPr lang="es-ES" sz="1100" dirty="0" err="1">
                <a:solidFill>
                  <a:schemeClr val="tx1"/>
                </a:solidFill>
              </a:rPr>
              <a:t>td</a:t>
            </a:r>
            <a:r>
              <a:rPr lang="es-ES" sz="1100" dirty="0">
                <a:solidFill>
                  <a:schemeClr val="tx1"/>
                </a:solidFill>
              </a:rPr>
              <a:t>&gt;";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AB7A99-C311-4360-8D46-779B025F8DF4}"/>
              </a:ext>
            </a:extLst>
          </p:cNvPr>
          <p:cNvSpPr/>
          <p:nvPr/>
        </p:nvSpPr>
        <p:spPr>
          <a:xfrm>
            <a:off x="5898160" y="2256545"/>
            <a:ext cx="1262546" cy="518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echo "&lt;</a:t>
            </a:r>
            <a:r>
              <a:rPr lang="es-ES" sz="1100" dirty="0" err="1">
                <a:solidFill>
                  <a:schemeClr val="tx1"/>
                </a:solidFill>
              </a:rPr>
              <a:t>td</a:t>
            </a:r>
            <a:r>
              <a:rPr lang="es-ES" sz="1100" dirty="0">
                <a:solidFill>
                  <a:schemeClr val="tx1"/>
                </a:solidFill>
              </a:rPr>
              <a:t>&gt;";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echo Datos2;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echo "&lt;/</a:t>
            </a:r>
            <a:r>
              <a:rPr lang="es-ES" sz="1100" dirty="0" err="1">
                <a:solidFill>
                  <a:schemeClr val="tx1"/>
                </a:solidFill>
              </a:rPr>
              <a:t>td</a:t>
            </a:r>
            <a:r>
              <a:rPr lang="es-ES" sz="1100" dirty="0">
                <a:solidFill>
                  <a:schemeClr val="tx1"/>
                </a:solidFill>
              </a:rPr>
              <a:t>&gt;";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382FA53D-7545-4266-B881-C823C1CA5844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4573474" y="74026"/>
            <a:ext cx="167771" cy="19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5C533C77-3AF8-424B-B58E-D72BE6F0D1A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571809" y="1055240"/>
            <a:ext cx="1908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8F8D0381-821D-4BFE-BAC4-3E008360B03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578789" y="2031138"/>
            <a:ext cx="17685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B0A86809-0D36-49C8-B104-38633B5D010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662569" y="563801"/>
            <a:ext cx="2355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D0BC0E0F-2FEB-4A13-ABF3-F9ABD6066D78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427676" y="1539699"/>
            <a:ext cx="470484" cy="6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E4FE2F2C-58B6-4310-9E58-E1EA77BB0B9D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427676" y="2515597"/>
            <a:ext cx="47048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F1D9DF7-CE9D-4998-911A-A802D298EE72}"/>
              </a:ext>
            </a:extLst>
          </p:cNvPr>
          <p:cNvCxnSpPr/>
          <p:nvPr/>
        </p:nvCxnSpPr>
        <p:spPr>
          <a:xfrm>
            <a:off x="8237989" y="0"/>
            <a:ext cx="0" cy="310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B4C09A24-4E62-4A84-BDD5-E722FDAF3A02}"/>
              </a:ext>
            </a:extLst>
          </p:cNvPr>
          <p:cNvCxnSpPr>
            <a:stCxn id="7" idx="3"/>
          </p:cNvCxnSpPr>
          <p:nvPr/>
        </p:nvCxnSpPr>
        <p:spPr>
          <a:xfrm>
            <a:off x="7160706" y="563801"/>
            <a:ext cx="107728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0D70D538-5686-4378-8E22-98A50E6C4717}"/>
              </a:ext>
            </a:extLst>
          </p:cNvPr>
          <p:cNvCxnSpPr>
            <a:stCxn id="8" idx="3"/>
          </p:cNvCxnSpPr>
          <p:nvPr/>
        </p:nvCxnSpPr>
        <p:spPr>
          <a:xfrm>
            <a:off x="7160706" y="1539699"/>
            <a:ext cx="107728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B6E49BB2-991F-4A74-96A6-114D2B56E398}"/>
              </a:ext>
            </a:extLst>
          </p:cNvPr>
          <p:cNvCxnSpPr>
            <a:stCxn id="9" idx="3"/>
          </p:cNvCxnSpPr>
          <p:nvPr/>
        </p:nvCxnSpPr>
        <p:spPr>
          <a:xfrm>
            <a:off x="7160706" y="2515597"/>
            <a:ext cx="107728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F326A35-B9C0-41A4-A360-B8E05851B1E2}"/>
              </a:ext>
            </a:extLst>
          </p:cNvPr>
          <p:cNvCxnSpPr/>
          <p:nvPr/>
        </p:nvCxnSpPr>
        <p:spPr>
          <a:xfrm flipH="1" flipV="1">
            <a:off x="2239861" y="3028426"/>
            <a:ext cx="5998128" cy="75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23310DA-BAF9-4EA4-B1A8-E0A00B97730D}"/>
              </a:ext>
            </a:extLst>
          </p:cNvPr>
          <p:cNvCxnSpPr/>
          <p:nvPr/>
        </p:nvCxnSpPr>
        <p:spPr>
          <a:xfrm flipV="1">
            <a:off x="2239861" y="0"/>
            <a:ext cx="0" cy="302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3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DF27AE9-17A8-4696-84F5-75FB841198EB}"/>
              </a:ext>
            </a:extLst>
          </p:cNvPr>
          <p:cNvSpPr/>
          <p:nvPr/>
        </p:nvSpPr>
        <p:spPr>
          <a:xfrm>
            <a:off x="5184393" y="318783"/>
            <a:ext cx="830511" cy="1845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70A4CBB6-8D71-4186-B57C-ACCDE8CA13B0}"/>
              </a:ext>
            </a:extLst>
          </p:cNvPr>
          <p:cNvSpPr/>
          <p:nvPr/>
        </p:nvSpPr>
        <p:spPr>
          <a:xfrm>
            <a:off x="4244825" y="687899"/>
            <a:ext cx="2718037" cy="86406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$_SERVER["REQUEST_METHOD"] == "POST"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63E559-2CC9-4335-84A9-FB227AA3C15E}"/>
              </a:ext>
            </a:extLst>
          </p:cNvPr>
          <p:cNvSpPr/>
          <p:nvPr/>
        </p:nvSpPr>
        <p:spPr>
          <a:xfrm>
            <a:off x="2502011" y="1551963"/>
            <a:ext cx="1004587" cy="192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D40893A-A637-4507-A350-A68402F4A914}"/>
              </a:ext>
            </a:extLst>
          </p:cNvPr>
          <p:cNvSpPr/>
          <p:nvPr/>
        </p:nvSpPr>
        <p:spPr>
          <a:xfrm>
            <a:off x="7115956" y="1459684"/>
            <a:ext cx="2235670" cy="184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</a:t>
            </a:r>
            <a:r>
              <a:rPr lang="es-ES" sz="1100" dirty="0" err="1">
                <a:solidFill>
                  <a:schemeClr val="tx1"/>
                </a:solidFill>
              </a:rPr>
              <a:t>api_key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C1602B0-A107-4A45-920B-0EDA95F4D9BE}"/>
              </a:ext>
            </a:extLst>
          </p:cNvPr>
          <p:cNvSpPr/>
          <p:nvPr/>
        </p:nvSpPr>
        <p:spPr>
          <a:xfrm>
            <a:off x="6395026" y="1931055"/>
            <a:ext cx="3677530" cy="251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variable con la </a:t>
            </a:r>
            <a:r>
              <a:rPr lang="es-ES" sz="1100" dirty="0" err="1">
                <a:solidFill>
                  <a:schemeClr val="tx1"/>
                </a:solidFill>
              </a:rPr>
              <a:t>url</a:t>
            </a:r>
            <a:r>
              <a:rPr lang="es-ES" sz="1100" dirty="0">
                <a:solidFill>
                  <a:schemeClr val="tx1"/>
                </a:solidFill>
              </a:rPr>
              <a:t> de la api utilizando api </a:t>
            </a:r>
            <a:r>
              <a:rPr lang="es-ES" sz="1100" dirty="0" err="1">
                <a:solidFill>
                  <a:schemeClr val="tx1"/>
                </a:solidFill>
              </a:rPr>
              <a:t>key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593B63-4758-4437-B670-AEE558E92896}"/>
              </a:ext>
            </a:extLst>
          </p:cNvPr>
          <p:cNvSpPr/>
          <p:nvPr/>
        </p:nvSpPr>
        <p:spPr>
          <a:xfrm>
            <a:off x="6395026" y="2441990"/>
            <a:ext cx="3677530" cy="43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variable para conseguir los datos utilizando la variable anterior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DF60F56-2CFA-4CE5-88F9-4676B1AFB09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233791" y="1644241"/>
            <a:ext cx="0" cy="28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7C2E51F-9E6C-4CB0-A453-A518588D923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233791" y="2182724"/>
            <a:ext cx="0" cy="25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E9A011C-F15F-4AA1-9F62-30F1AFA8BCA8}"/>
              </a:ext>
            </a:extLst>
          </p:cNvPr>
          <p:cNvCxnSpPr>
            <a:stCxn id="10" idx="2"/>
          </p:cNvCxnSpPr>
          <p:nvPr/>
        </p:nvCxnSpPr>
        <p:spPr>
          <a:xfrm>
            <a:off x="8233791" y="2878214"/>
            <a:ext cx="0" cy="28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4B30209-0EC0-4DD0-B8E6-ADACCAAD3F9C}"/>
              </a:ext>
            </a:extLst>
          </p:cNvPr>
          <p:cNvSpPr/>
          <p:nvPr/>
        </p:nvSpPr>
        <p:spPr>
          <a:xfrm>
            <a:off x="6395026" y="3191760"/>
            <a:ext cx="3677530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variable con los datos conseguidos en formato </a:t>
            </a:r>
            <a:r>
              <a:rPr lang="es-ES" sz="1100" dirty="0" err="1">
                <a:solidFill>
                  <a:schemeClr val="tx1"/>
                </a:solidFill>
              </a:rPr>
              <a:t>json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91A94D7-16EE-4EF2-81E9-449F36498184}"/>
              </a:ext>
            </a:extLst>
          </p:cNvPr>
          <p:cNvSpPr/>
          <p:nvPr/>
        </p:nvSpPr>
        <p:spPr>
          <a:xfrm>
            <a:off x="6395026" y="3755925"/>
            <a:ext cx="3677530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variable con el nombre de invocador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A4588E8-E673-43BD-8E29-22EC7ACEADEA}"/>
              </a:ext>
            </a:extLst>
          </p:cNvPr>
          <p:cNvSpPr/>
          <p:nvPr/>
        </p:nvSpPr>
        <p:spPr>
          <a:xfrm>
            <a:off x="6395026" y="4320091"/>
            <a:ext cx="3677530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variable con el </a:t>
            </a:r>
            <a:r>
              <a:rPr lang="es-ES" sz="1100" dirty="0" err="1">
                <a:solidFill>
                  <a:schemeClr val="tx1"/>
                </a:solidFill>
              </a:rPr>
              <a:t>accountID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38B37CE-78BA-4BEA-A177-BFBA41F6F9F1}"/>
              </a:ext>
            </a:extLst>
          </p:cNvPr>
          <p:cNvSpPr/>
          <p:nvPr/>
        </p:nvSpPr>
        <p:spPr>
          <a:xfrm>
            <a:off x="6395026" y="4884257"/>
            <a:ext cx="3677530" cy="251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variable con la </a:t>
            </a:r>
            <a:r>
              <a:rPr lang="es-ES" sz="1100" dirty="0" err="1">
                <a:solidFill>
                  <a:schemeClr val="tx1"/>
                </a:solidFill>
              </a:rPr>
              <a:t>url</a:t>
            </a:r>
            <a:r>
              <a:rPr lang="es-ES" sz="1100" dirty="0">
                <a:solidFill>
                  <a:schemeClr val="tx1"/>
                </a:solidFill>
              </a:rPr>
              <a:t> de la api utilizando api </a:t>
            </a:r>
            <a:r>
              <a:rPr lang="es-ES" sz="1100" dirty="0" err="1">
                <a:solidFill>
                  <a:schemeClr val="tx1"/>
                </a:solidFill>
              </a:rPr>
              <a:t>key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6D2EB38-BAFA-49E8-A2CB-6053B9A41D74}"/>
              </a:ext>
            </a:extLst>
          </p:cNvPr>
          <p:cNvSpPr/>
          <p:nvPr/>
        </p:nvSpPr>
        <p:spPr>
          <a:xfrm>
            <a:off x="6395026" y="5395192"/>
            <a:ext cx="3677530" cy="43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variable para conseguir los datos utilizando la variable anterior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E5CC4C7-F9AA-4C97-B010-3329E2F48A2A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233791" y="5135926"/>
            <a:ext cx="0" cy="25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4CEB956-86E1-46D0-96BF-10FAB70B477F}"/>
              </a:ext>
            </a:extLst>
          </p:cNvPr>
          <p:cNvCxnSpPr>
            <a:stCxn id="20" idx="2"/>
          </p:cNvCxnSpPr>
          <p:nvPr/>
        </p:nvCxnSpPr>
        <p:spPr>
          <a:xfrm>
            <a:off x="8233791" y="5831416"/>
            <a:ext cx="0" cy="28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1BE0228-BC7B-4228-AAB0-C8FD7B564FF4}"/>
              </a:ext>
            </a:extLst>
          </p:cNvPr>
          <p:cNvSpPr/>
          <p:nvPr/>
        </p:nvSpPr>
        <p:spPr>
          <a:xfrm>
            <a:off x="6395026" y="6144962"/>
            <a:ext cx="3677530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variable con los datos conseguidos en formato </a:t>
            </a:r>
            <a:r>
              <a:rPr lang="es-ES" sz="1100" dirty="0" err="1">
                <a:solidFill>
                  <a:schemeClr val="tx1"/>
                </a:solidFill>
              </a:rPr>
              <a:t>json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08E52F36-EF9E-4FA3-8A5D-7E15A44B104B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6962862" y="1119931"/>
            <a:ext cx="1270929" cy="339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0C57308F-AA34-49CD-ACCC-B44F1B6BCB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509467" y="593522"/>
            <a:ext cx="184558" cy="4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7996AFEB-519D-4BD3-925B-9ABF731D1B23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004305" y="1119931"/>
            <a:ext cx="1240520" cy="432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B6AE3598-7937-4BF7-98D4-EB869A0DE65E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5400000">
            <a:off x="8114244" y="3636377"/>
            <a:ext cx="23909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5A71AFED-2ABA-49DD-8E7B-FE9034658AE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5400000">
            <a:off x="8114243" y="4200543"/>
            <a:ext cx="23909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AC89C6EC-938D-4768-9315-994F36C42F7F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5400000">
            <a:off x="8114243" y="4764709"/>
            <a:ext cx="23909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318F380-3558-4C3E-AE3B-906B1A61D56A}"/>
              </a:ext>
            </a:extLst>
          </p:cNvPr>
          <p:cNvCxnSpPr>
            <a:stCxn id="23" idx="2"/>
          </p:cNvCxnSpPr>
          <p:nvPr/>
        </p:nvCxnSpPr>
        <p:spPr>
          <a:xfrm rot="16200000" flipH="1">
            <a:off x="8042982" y="6660840"/>
            <a:ext cx="387968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59AA761-39B2-465B-9417-B54762EA624E}"/>
              </a:ext>
            </a:extLst>
          </p:cNvPr>
          <p:cNvSpPr/>
          <p:nvPr/>
        </p:nvSpPr>
        <p:spPr>
          <a:xfrm>
            <a:off x="2589048" y="2220078"/>
            <a:ext cx="830511" cy="1845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Fin</a:t>
            </a: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35457A32-5C5B-425F-8B25-8F521CE7A813}"/>
              </a:ext>
            </a:extLst>
          </p:cNvPr>
          <p:cNvCxnSpPr>
            <a:stCxn id="7" idx="2"/>
            <a:endCxn id="40" idx="0"/>
          </p:cNvCxnSpPr>
          <p:nvPr/>
        </p:nvCxnSpPr>
        <p:spPr>
          <a:xfrm rot="5400000">
            <a:off x="2766721" y="1982494"/>
            <a:ext cx="47516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7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2EA849-808E-42B0-B7CD-A0DC99B5954B}"/>
              </a:ext>
            </a:extLst>
          </p:cNvPr>
          <p:cNvSpPr/>
          <p:nvPr/>
        </p:nvSpPr>
        <p:spPr>
          <a:xfrm>
            <a:off x="5129080" y="155223"/>
            <a:ext cx="1933840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varios </a:t>
            </a:r>
            <a:r>
              <a:rPr lang="es-ES" sz="1100" dirty="0" err="1">
                <a:solidFill>
                  <a:schemeClr val="tx1"/>
                </a:solidFill>
              </a:rPr>
              <a:t>arrays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D885390-5FCE-4D69-82A0-96F2E309F8A7}"/>
              </a:ext>
            </a:extLst>
          </p:cNvPr>
          <p:cNvSpPr/>
          <p:nvPr/>
        </p:nvSpPr>
        <p:spPr>
          <a:xfrm>
            <a:off x="5773329" y="659961"/>
            <a:ext cx="645342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x = 0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0AEB8FEF-44EE-4F7B-AE34-6ED9E40C25BD}"/>
              </a:ext>
            </a:extLst>
          </p:cNvPr>
          <p:cNvSpPr/>
          <p:nvPr/>
        </p:nvSpPr>
        <p:spPr>
          <a:xfrm>
            <a:off x="5160627" y="1164699"/>
            <a:ext cx="1870746" cy="6389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x &lt; </a:t>
            </a:r>
            <a:r>
              <a:rPr lang="es-ES" sz="1100" dirty="0" err="1">
                <a:solidFill>
                  <a:schemeClr val="tx1"/>
                </a:solidFill>
              </a:rPr>
              <a:t>count</a:t>
            </a:r>
            <a:r>
              <a:rPr lang="es-ES" sz="1100" dirty="0">
                <a:solidFill>
                  <a:schemeClr val="tx1"/>
                </a:solidFill>
              </a:rPr>
              <a:t>(array)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A9335D0-9AC1-4B31-9710-4245A425F0C4}"/>
              </a:ext>
            </a:extLst>
          </p:cNvPr>
          <p:cNvSpPr/>
          <p:nvPr/>
        </p:nvSpPr>
        <p:spPr>
          <a:xfrm>
            <a:off x="4851542" y="1983301"/>
            <a:ext cx="2488916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Foreach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  <a:r>
              <a:rPr lang="es-ES" sz="1100" dirty="0" err="1">
                <a:solidFill>
                  <a:schemeClr val="tx1"/>
                </a:solidFill>
              </a:rPr>
              <a:t>Jsondatos</a:t>
            </a:r>
            <a:r>
              <a:rPr lang="es-ES" sz="1100" dirty="0">
                <a:solidFill>
                  <a:schemeClr val="tx1"/>
                </a:solidFill>
              </a:rPr>
              <a:t> as Id =&gt; Datos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C081A7E-C811-48D0-8E80-4AAE1990C11A}"/>
              </a:ext>
            </a:extLst>
          </p:cNvPr>
          <p:cNvSpPr/>
          <p:nvPr/>
        </p:nvSpPr>
        <p:spPr>
          <a:xfrm>
            <a:off x="5129080" y="2580318"/>
            <a:ext cx="2488916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Foreach</a:t>
            </a:r>
            <a:r>
              <a:rPr lang="es-ES" sz="1100" dirty="0">
                <a:solidFill>
                  <a:schemeClr val="tx1"/>
                </a:solidFill>
              </a:rPr>
              <a:t> Datos as Id2 =&gt; Datos2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F397EA02-69F4-475C-8099-4F933321A699}"/>
              </a:ext>
            </a:extLst>
          </p:cNvPr>
          <p:cNvSpPr/>
          <p:nvPr/>
        </p:nvSpPr>
        <p:spPr>
          <a:xfrm>
            <a:off x="5522708" y="3151145"/>
            <a:ext cx="1870746" cy="6389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id2 == ‘</a:t>
            </a:r>
            <a:r>
              <a:rPr lang="es-ES" sz="1100" dirty="0" err="1">
                <a:solidFill>
                  <a:schemeClr val="tx1"/>
                </a:solidFill>
              </a:rPr>
              <a:t>gameId</a:t>
            </a:r>
            <a:r>
              <a:rPr lang="es-ES" sz="1100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EC4109E-F07B-4367-9DD1-542056CDC780}"/>
              </a:ext>
            </a:extLst>
          </p:cNvPr>
          <p:cNvSpPr/>
          <p:nvPr/>
        </p:nvSpPr>
        <p:spPr>
          <a:xfrm>
            <a:off x="7354044" y="4041401"/>
            <a:ext cx="1421324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Array[] = Datos2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EEA70C3C-AB53-4E70-9CFB-01EE5A17815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6006166" y="1893467"/>
            <a:ext cx="17966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F4EACC8-5A4A-4626-B51C-F7A591AA6B8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6098796" y="2305575"/>
            <a:ext cx="271947" cy="277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3079F691-5331-4F55-8324-D56E73C5C31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6292931" y="2985994"/>
            <a:ext cx="245757" cy="84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869DCE41-068B-4172-AFB8-9B237254B3D4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7393454" y="3470612"/>
            <a:ext cx="671252" cy="570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088AA53F-2AC3-4454-AE81-D577E593A3B7}"/>
              </a:ext>
            </a:extLst>
          </p:cNvPr>
          <p:cNvCxnSpPr>
            <a:stCxn id="10" idx="2"/>
          </p:cNvCxnSpPr>
          <p:nvPr/>
        </p:nvCxnSpPr>
        <p:spPr>
          <a:xfrm rot="5400000">
            <a:off x="7109016" y="3842813"/>
            <a:ext cx="432032" cy="1479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6A864C99-79EB-4961-9D3E-AEE04ABB1735}"/>
              </a:ext>
            </a:extLst>
          </p:cNvPr>
          <p:cNvCxnSpPr>
            <a:stCxn id="9" idx="1"/>
          </p:cNvCxnSpPr>
          <p:nvPr/>
        </p:nvCxnSpPr>
        <p:spPr>
          <a:xfrm rot="10800000" flipH="1" flipV="1">
            <a:off x="5522708" y="3470611"/>
            <a:ext cx="1102060" cy="1369503"/>
          </a:xfrm>
          <a:prstGeom prst="bentConnector4">
            <a:avLst>
              <a:gd name="adj1" fmla="val -20743"/>
              <a:gd name="adj2" fmla="val 61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1D2432CD-FD3E-428B-9A2E-127E737EC042}"/>
              </a:ext>
            </a:extLst>
          </p:cNvPr>
          <p:cNvCxnSpPr>
            <a:endCxn id="8" idx="1"/>
          </p:cNvCxnSpPr>
          <p:nvPr/>
        </p:nvCxnSpPr>
        <p:spPr>
          <a:xfrm rot="16200000" flipV="1">
            <a:off x="4829395" y="3042539"/>
            <a:ext cx="2055649" cy="1456278"/>
          </a:xfrm>
          <a:prstGeom prst="bentConnector4">
            <a:avLst>
              <a:gd name="adj1" fmla="val -69"/>
              <a:gd name="adj2" fmla="val 115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CAC4714A-5505-4511-8050-37971ADFFC4E}"/>
              </a:ext>
            </a:extLst>
          </p:cNvPr>
          <p:cNvCxnSpPr>
            <a:stCxn id="8" idx="3"/>
            <a:endCxn id="7" idx="3"/>
          </p:cNvCxnSpPr>
          <p:nvPr/>
        </p:nvCxnSpPr>
        <p:spPr>
          <a:xfrm flipH="1" flipV="1">
            <a:off x="7340458" y="2145836"/>
            <a:ext cx="277538" cy="597017"/>
          </a:xfrm>
          <a:prstGeom prst="bentConnector3">
            <a:avLst>
              <a:gd name="adj1" fmla="val -82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81307077-23AC-4225-B589-30C49CCE7A3C}"/>
              </a:ext>
            </a:extLst>
          </p:cNvPr>
          <p:cNvCxnSpPr>
            <a:stCxn id="7" idx="1"/>
          </p:cNvCxnSpPr>
          <p:nvPr/>
        </p:nvCxnSpPr>
        <p:spPr>
          <a:xfrm rot="10800000">
            <a:off x="4102218" y="1384184"/>
            <a:ext cx="749325" cy="761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18500C8-4D75-414C-B278-930E6F6C977F}"/>
              </a:ext>
            </a:extLst>
          </p:cNvPr>
          <p:cNvSpPr/>
          <p:nvPr/>
        </p:nvSpPr>
        <p:spPr>
          <a:xfrm>
            <a:off x="3779547" y="1059114"/>
            <a:ext cx="645342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X++</a:t>
            </a:r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52D2B327-063A-453C-BF80-156CE1B2259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424889" y="1050230"/>
            <a:ext cx="1664761" cy="171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CC1B99E-1928-4FB3-9E07-58A47E5CD38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985031"/>
            <a:ext cx="0" cy="17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2B83EBD-FE28-4762-8A2F-782131A85AB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80293"/>
            <a:ext cx="0" cy="17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8219D4B8-DBFC-4258-AD5A-DBA8614480BA}"/>
              </a:ext>
            </a:extLst>
          </p:cNvPr>
          <p:cNvCxnSpPr>
            <a:stCxn id="6" idx="3"/>
          </p:cNvCxnSpPr>
          <p:nvPr/>
        </p:nvCxnSpPr>
        <p:spPr>
          <a:xfrm>
            <a:off x="7031373" y="1484166"/>
            <a:ext cx="2649522" cy="5373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8D284016-F77F-438B-9CF1-0756544177D5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6015214" y="74436"/>
            <a:ext cx="155223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11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B2E261-EB41-47BC-A373-1B3FA32807B7}"/>
              </a:ext>
            </a:extLst>
          </p:cNvPr>
          <p:cNvSpPr/>
          <p:nvPr/>
        </p:nvSpPr>
        <p:spPr>
          <a:xfrm>
            <a:off x="5773329" y="240512"/>
            <a:ext cx="645342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x = 0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B36A3B1-CAAF-4691-A01C-8A555445C7FC}"/>
              </a:ext>
            </a:extLst>
          </p:cNvPr>
          <p:cNvCxnSpPr>
            <a:endCxn id="4" idx="0"/>
          </p:cNvCxnSpPr>
          <p:nvPr/>
        </p:nvCxnSpPr>
        <p:spPr>
          <a:xfrm>
            <a:off x="6096000" y="0"/>
            <a:ext cx="0" cy="24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mbo 6">
            <a:extLst>
              <a:ext uri="{FF2B5EF4-FFF2-40B4-BE49-F238E27FC236}">
                <a16:creationId xmlns:a16="http://schemas.microsoft.com/office/drawing/2014/main" id="{B7E5014B-EA82-458A-BC8B-BBF1501FFC7A}"/>
              </a:ext>
            </a:extLst>
          </p:cNvPr>
          <p:cNvSpPr/>
          <p:nvPr/>
        </p:nvSpPr>
        <p:spPr>
          <a:xfrm>
            <a:off x="5160627" y="806094"/>
            <a:ext cx="1870746" cy="6389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x &lt;= 3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2D62180-6501-4B0C-8FDF-4CDF5142E6FF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565582"/>
            <a:ext cx="0" cy="24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EF7CA26-2D15-463C-8C5F-53A1DBAD3E39}"/>
              </a:ext>
            </a:extLst>
          </p:cNvPr>
          <p:cNvSpPr/>
          <p:nvPr/>
        </p:nvSpPr>
        <p:spPr>
          <a:xfrm>
            <a:off x="4257235" y="1685540"/>
            <a:ext cx="3677530" cy="251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variable con la </a:t>
            </a:r>
            <a:r>
              <a:rPr lang="es-ES" sz="1100" dirty="0" err="1">
                <a:solidFill>
                  <a:schemeClr val="tx1"/>
                </a:solidFill>
              </a:rPr>
              <a:t>url</a:t>
            </a:r>
            <a:r>
              <a:rPr lang="es-ES" sz="1100" dirty="0">
                <a:solidFill>
                  <a:schemeClr val="tx1"/>
                </a:solidFill>
              </a:rPr>
              <a:t> de la api utilizando api </a:t>
            </a:r>
            <a:r>
              <a:rPr lang="es-ES" sz="1100" dirty="0" err="1">
                <a:solidFill>
                  <a:schemeClr val="tx1"/>
                </a:solidFill>
              </a:rPr>
              <a:t>key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A871331-FA47-47B5-9DD5-5A43D8C73107}"/>
              </a:ext>
            </a:extLst>
          </p:cNvPr>
          <p:cNvSpPr/>
          <p:nvPr/>
        </p:nvSpPr>
        <p:spPr>
          <a:xfrm>
            <a:off x="4257235" y="2196475"/>
            <a:ext cx="3677530" cy="43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variable para conseguir los datos utilizando la variable anterior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0FBB0C-DD7F-476E-9682-140DF000573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6000" y="1937209"/>
            <a:ext cx="0" cy="25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A84C4FA-2995-4C26-8C57-AD9C2FF3884C}"/>
              </a:ext>
            </a:extLst>
          </p:cNvPr>
          <p:cNvCxnSpPr>
            <a:stCxn id="11" idx="2"/>
          </p:cNvCxnSpPr>
          <p:nvPr/>
        </p:nvCxnSpPr>
        <p:spPr>
          <a:xfrm>
            <a:off x="6096000" y="2632699"/>
            <a:ext cx="0" cy="28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B2AF8E3-6FFE-491F-8738-DBBAE07CCF3D}"/>
              </a:ext>
            </a:extLst>
          </p:cNvPr>
          <p:cNvSpPr/>
          <p:nvPr/>
        </p:nvSpPr>
        <p:spPr>
          <a:xfrm>
            <a:off x="4257235" y="2946245"/>
            <a:ext cx="3677530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variable con los datos conseguidos en formato </a:t>
            </a:r>
            <a:r>
              <a:rPr lang="es-ES" sz="1100" dirty="0" err="1">
                <a:solidFill>
                  <a:schemeClr val="tx1"/>
                </a:solidFill>
              </a:rPr>
              <a:t>json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7C9024F-A242-4FA6-BC6F-4983DA027BE0}"/>
              </a:ext>
            </a:extLst>
          </p:cNvPr>
          <p:cNvSpPr/>
          <p:nvPr/>
        </p:nvSpPr>
        <p:spPr>
          <a:xfrm>
            <a:off x="4851542" y="3501708"/>
            <a:ext cx="2488916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Foreach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  <a:r>
              <a:rPr lang="es-ES" sz="1100" dirty="0" err="1">
                <a:solidFill>
                  <a:schemeClr val="tx1"/>
                </a:solidFill>
              </a:rPr>
              <a:t>Jsondatos</a:t>
            </a:r>
            <a:r>
              <a:rPr lang="es-ES" sz="1100" dirty="0">
                <a:solidFill>
                  <a:schemeClr val="tx1"/>
                </a:solidFill>
              </a:rPr>
              <a:t> as Id =&gt; Datos</a:t>
            </a:r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4858E289-1D24-4EE8-AE08-9E265F16B0ED}"/>
              </a:ext>
            </a:extLst>
          </p:cNvPr>
          <p:cNvSpPr/>
          <p:nvPr/>
        </p:nvSpPr>
        <p:spPr>
          <a:xfrm>
            <a:off x="5052923" y="4057171"/>
            <a:ext cx="2086154" cy="74680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id == ‘</a:t>
            </a:r>
            <a:r>
              <a:rPr lang="es-ES" sz="1100" dirty="0" err="1">
                <a:solidFill>
                  <a:schemeClr val="tx1"/>
                </a:solidFill>
              </a:rPr>
              <a:t>participantIdentities</a:t>
            </a:r>
            <a:r>
              <a:rPr lang="es-ES" sz="1100" dirty="0">
                <a:solidFill>
                  <a:schemeClr val="tx1"/>
                </a:solidFill>
              </a:rPr>
              <a:t>’ 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5C1FB4A-DEBC-4E2F-954C-F7C6DF86AE1B}"/>
              </a:ext>
            </a:extLst>
          </p:cNvPr>
          <p:cNvSpPr/>
          <p:nvPr/>
        </p:nvSpPr>
        <p:spPr>
          <a:xfrm>
            <a:off x="7289423" y="4803976"/>
            <a:ext cx="645342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num</a:t>
            </a:r>
            <a:r>
              <a:rPr lang="es-ES" sz="1100" dirty="0">
                <a:solidFill>
                  <a:schemeClr val="tx1"/>
                </a:solidFill>
              </a:rPr>
              <a:t> = 0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33ACA8E-B658-4139-99A7-80EC09560F2E}"/>
              </a:ext>
            </a:extLst>
          </p:cNvPr>
          <p:cNvSpPr/>
          <p:nvPr/>
        </p:nvSpPr>
        <p:spPr>
          <a:xfrm>
            <a:off x="6367636" y="5345921"/>
            <a:ext cx="2488916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Foreach</a:t>
            </a:r>
            <a:r>
              <a:rPr lang="es-ES" sz="1100" dirty="0">
                <a:solidFill>
                  <a:schemeClr val="tx1"/>
                </a:solidFill>
              </a:rPr>
              <a:t> Datos as Id2 =&gt; Datos2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D73CFE7-67D8-4ACF-9988-FA90D64FF086}"/>
              </a:ext>
            </a:extLst>
          </p:cNvPr>
          <p:cNvSpPr/>
          <p:nvPr/>
        </p:nvSpPr>
        <p:spPr>
          <a:xfrm>
            <a:off x="7289423" y="5878876"/>
            <a:ext cx="645342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num</a:t>
            </a:r>
            <a:r>
              <a:rPr lang="es-ES" sz="1100" dirty="0">
                <a:solidFill>
                  <a:schemeClr val="tx1"/>
                </a:solidFill>
              </a:rPr>
              <a:t>++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735A3AC9-42E8-47C9-83BF-AF4E084AE6A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5400000">
            <a:off x="5980804" y="3386511"/>
            <a:ext cx="23039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3463A086-0E3E-43FF-A77A-308921A68DB4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5980804" y="3941974"/>
            <a:ext cx="23039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857ED9B8-AA35-4454-96A9-D3ACE1349E90}"/>
              </a:ext>
            </a:extLst>
          </p:cNvPr>
          <p:cNvCxnSpPr>
            <a:stCxn id="17" idx="3"/>
            <a:endCxn id="18" idx="0"/>
          </p:cNvCxnSpPr>
          <p:nvPr/>
        </p:nvCxnSpPr>
        <p:spPr>
          <a:xfrm>
            <a:off x="7139077" y="4430574"/>
            <a:ext cx="473017" cy="373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C8E84698-B6AE-47AD-AB18-9A19721F4A80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7503657" y="5237483"/>
            <a:ext cx="21687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6A743D2B-DBB8-47B8-9070-CF8A429F6178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7508152" y="5774933"/>
            <a:ext cx="20788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08FAC02E-0DAF-49F1-9BB7-4FEF502C3C5E}"/>
              </a:ext>
            </a:extLst>
          </p:cNvPr>
          <p:cNvCxnSpPr>
            <a:stCxn id="19" idx="3"/>
            <a:endCxn id="15" idx="3"/>
          </p:cNvCxnSpPr>
          <p:nvPr/>
        </p:nvCxnSpPr>
        <p:spPr>
          <a:xfrm flipH="1" flipV="1">
            <a:off x="7340458" y="3664243"/>
            <a:ext cx="1516094" cy="1844213"/>
          </a:xfrm>
          <a:prstGeom prst="bentConnector3">
            <a:avLst>
              <a:gd name="adj1" fmla="val -15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221468CB-B6CB-4FCD-8F92-B6B048693FAE}"/>
              </a:ext>
            </a:extLst>
          </p:cNvPr>
          <p:cNvCxnSpPr>
            <a:stCxn id="20" idx="2"/>
          </p:cNvCxnSpPr>
          <p:nvPr/>
        </p:nvCxnSpPr>
        <p:spPr>
          <a:xfrm rot="16200000" flipH="1">
            <a:off x="7288242" y="6527797"/>
            <a:ext cx="654054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74DB9C8A-4858-44D3-A5AA-5AA0AA47AB5E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5975744" y="1565284"/>
            <a:ext cx="24051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B17ED37B-1450-4C93-A3C1-516645571FF2}"/>
              </a:ext>
            </a:extLst>
          </p:cNvPr>
          <p:cNvCxnSpPr>
            <a:endCxn id="19" idx="1"/>
          </p:cNvCxnSpPr>
          <p:nvPr/>
        </p:nvCxnSpPr>
        <p:spPr>
          <a:xfrm rot="5400000" flipH="1" flipV="1">
            <a:off x="5395710" y="5886075"/>
            <a:ext cx="1349544" cy="594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95419B89-931F-4607-AE43-7BD3EF4841A2}"/>
              </a:ext>
            </a:extLst>
          </p:cNvPr>
          <p:cNvCxnSpPr>
            <a:stCxn id="15" idx="1"/>
          </p:cNvCxnSpPr>
          <p:nvPr/>
        </p:nvCxnSpPr>
        <p:spPr>
          <a:xfrm rot="10800000">
            <a:off x="3431098" y="1445029"/>
            <a:ext cx="1420445" cy="2219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E0D5572-D796-4AC1-9568-2DF78008E66A}"/>
              </a:ext>
            </a:extLst>
          </p:cNvPr>
          <p:cNvSpPr/>
          <p:nvPr/>
        </p:nvSpPr>
        <p:spPr>
          <a:xfrm>
            <a:off x="3122014" y="1126308"/>
            <a:ext cx="645342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x++</a:t>
            </a:r>
          </a:p>
        </p:txBody>
      </p: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409E840B-4967-41FD-8DDC-6E56C9D77F21}"/>
              </a:ext>
            </a:extLst>
          </p:cNvPr>
          <p:cNvCxnSpPr>
            <a:stCxn id="43" idx="0"/>
          </p:cNvCxnSpPr>
          <p:nvPr/>
        </p:nvCxnSpPr>
        <p:spPr>
          <a:xfrm rot="5400000" flipH="1" flipV="1">
            <a:off x="4550107" y="-419584"/>
            <a:ext cx="440470" cy="265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BD4764FB-F433-4F15-B123-F808985E751F}"/>
              </a:ext>
            </a:extLst>
          </p:cNvPr>
          <p:cNvCxnSpPr>
            <a:stCxn id="7" idx="3"/>
          </p:cNvCxnSpPr>
          <p:nvPr/>
        </p:nvCxnSpPr>
        <p:spPr>
          <a:xfrm>
            <a:off x="7031373" y="1125561"/>
            <a:ext cx="516062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BEE2E8BE-D97F-4618-98AA-ECD9C5745891}"/>
              </a:ext>
            </a:extLst>
          </p:cNvPr>
          <p:cNvCxnSpPr>
            <a:stCxn id="7" idx="1"/>
          </p:cNvCxnSpPr>
          <p:nvPr/>
        </p:nvCxnSpPr>
        <p:spPr>
          <a:xfrm rot="10800000">
            <a:off x="1" y="806095"/>
            <a:ext cx="5160627" cy="319467"/>
          </a:xfrm>
          <a:prstGeom prst="bentConnector3">
            <a:avLst>
              <a:gd name="adj1" fmla="val 20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1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8260AB-C402-4612-91BE-F418410EC81E}"/>
              </a:ext>
            </a:extLst>
          </p:cNvPr>
          <p:cNvSpPr/>
          <p:nvPr/>
        </p:nvSpPr>
        <p:spPr>
          <a:xfrm>
            <a:off x="4851542" y="228637"/>
            <a:ext cx="2488916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Foreach</a:t>
            </a:r>
            <a:r>
              <a:rPr lang="es-ES" sz="1100" dirty="0">
                <a:solidFill>
                  <a:schemeClr val="tx1"/>
                </a:solidFill>
              </a:rPr>
              <a:t> Datos2 as Id3 =&gt; Datos3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C76D6D24-2444-4AF4-80A9-402D453ACEAA}"/>
              </a:ext>
            </a:extLst>
          </p:cNvPr>
          <p:cNvSpPr/>
          <p:nvPr/>
        </p:nvSpPr>
        <p:spPr>
          <a:xfrm>
            <a:off x="5160627" y="797705"/>
            <a:ext cx="1870746" cy="6389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id3 == ‘</a:t>
            </a:r>
            <a:r>
              <a:rPr lang="es-ES" sz="1100" dirty="0" err="1">
                <a:solidFill>
                  <a:schemeClr val="tx1"/>
                </a:solidFill>
              </a:rPr>
              <a:t>player</a:t>
            </a:r>
            <a:r>
              <a:rPr lang="es-ES" sz="1100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0056FF-3D84-4D78-BDFE-618808299006}"/>
              </a:ext>
            </a:extLst>
          </p:cNvPr>
          <p:cNvSpPr/>
          <p:nvPr/>
        </p:nvSpPr>
        <p:spPr>
          <a:xfrm>
            <a:off x="6832742" y="1680637"/>
            <a:ext cx="2488916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Foreach</a:t>
            </a:r>
            <a:r>
              <a:rPr lang="es-ES" sz="1100" dirty="0">
                <a:solidFill>
                  <a:schemeClr val="tx1"/>
                </a:solidFill>
              </a:rPr>
              <a:t> Datos3 as Id4 =&gt; Datos4</a:t>
            </a: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14BF3A77-D657-4CD4-AE5E-7B898C1B7038}"/>
              </a:ext>
            </a:extLst>
          </p:cNvPr>
          <p:cNvSpPr/>
          <p:nvPr/>
        </p:nvSpPr>
        <p:spPr>
          <a:xfrm>
            <a:off x="7141827" y="2249705"/>
            <a:ext cx="1870746" cy="6389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Datos4 == </a:t>
            </a:r>
            <a:r>
              <a:rPr lang="es-ES" sz="1100" dirty="0" err="1">
                <a:solidFill>
                  <a:schemeClr val="tx1"/>
                </a:solidFill>
              </a:rPr>
              <a:t>username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E2962A-33C4-4991-B1DD-6E32579976E9}"/>
              </a:ext>
            </a:extLst>
          </p:cNvPr>
          <p:cNvSpPr/>
          <p:nvPr/>
        </p:nvSpPr>
        <p:spPr>
          <a:xfrm>
            <a:off x="9321658" y="3132637"/>
            <a:ext cx="901908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Id = </a:t>
            </a:r>
            <a:r>
              <a:rPr lang="es-ES" sz="1100" dirty="0" err="1">
                <a:solidFill>
                  <a:schemeClr val="tx1"/>
                </a:solidFill>
              </a:rPr>
              <a:t>num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ADA073A2-1345-4919-9DF1-86E0C12FF2E1}"/>
              </a:ext>
            </a:extLst>
          </p:cNvPr>
          <p:cNvCxnSpPr>
            <a:endCxn id="4" idx="0"/>
          </p:cNvCxnSpPr>
          <p:nvPr/>
        </p:nvCxnSpPr>
        <p:spPr>
          <a:xfrm rot="5400000">
            <a:off x="5981682" y="114318"/>
            <a:ext cx="22863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50002E69-F11D-479E-972B-66E22CE727C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974001" y="675706"/>
            <a:ext cx="24399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9C13DC95-6639-4C65-8ADB-AA0E9ACB03FB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7031373" y="1117172"/>
            <a:ext cx="1045827" cy="563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2BB4B37D-259A-4EAE-9314-9E3E76D396E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955201" y="2127706"/>
            <a:ext cx="24399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57D6E4AE-9157-4804-ADBC-1DEBEE6A40C7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9012573" y="2569172"/>
            <a:ext cx="760039" cy="563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10AFB9B7-2A2B-4D5C-9C17-BE49A4BBF79D}"/>
              </a:ext>
            </a:extLst>
          </p:cNvPr>
          <p:cNvCxnSpPr>
            <a:stCxn id="8" idx="2"/>
          </p:cNvCxnSpPr>
          <p:nvPr/>
        </p:nvCxnSpPr>
        <p:spPr>
          <a:xfrm rot="5400000">
            <a:off x="8832329" y="2708928"/>
            <a:ext cx="191504" cy="1689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1F208533-E4A8-4869-9503-4757F7CF261A}"/>
              </a:ext>
            </a:extLst>
          </p:cNvPr>
          <p:cNvCxnSpPr>
            <a:stCxn id="7" idx="1"/>
          </p:cNvCxnSpPr>
          <p:nvPr/>
        </p:nvCxnSpPr>
        <p:spPr>
          <a:xfrm rot="10800000" flipH="1" flipV="1">
            <a:off x="7141826" y="2569171"/>
            <a:ext cx="1003883" cy="1080039"/>
          </a:xfrm>
          <a:prstGeom prst="bentConnector4">
            <a:avLst>
              <a:gd name="adj1" fmla="val -22772"/>
              <a:gd name="adj2" fmla="val 64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C42FF40D-3AF0-4D48-BBDF-6107B4537F9F}"/>
              </a:ext>
            </a:extLst>
          </p:cNvPr>
          <p:cNvCxnSpPr/>
          <p:nvPr/>
        </p:nvCxnSpPr>
        <p:spPr>
          <a:xfrm rot="10800000">
            <a:off x="5301843" y="2449586"/>
            <a:ext cx="2843867" cy="1199625"/>
          </a:xfrm>
          <a:prstGeom prst="bentConnector3">
            <a:avLst>
              <a:gd name="adj1" fmla="val 99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1A4868F1-8CD4-4004-BF30-7A48C590BB55}"/>
              </a:ext>
            </a:extLst>
          </p:cNvPr>
          <p:cNvCxnSpPr>
            <a:stCxn id="5" idx="1"/>
          </p:cNvCxnSpPr>
          <p:nvPr/>
        </p:nvCxnSpPr>
        <p:spPr>
          <a:xfrm rot="10800000" flipH="1" flipV="1">
            <a:off x="5160627" y="1117171"/>
            <a:ext cx="141216" cy="1332413"/>
          </a:xfrm>
          <a:prstGeom prst="bentConnector4">
            <a:avLst>
              <a:gd name="adj1" fmla="val -161880"/>
              <a:gd name="adj2" fmla="val 61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904CC581-56CB-4975-8ED4-725D9956604B}"/>
              </a:ext>
            </a:extLst>
          </p:cNvPr>
          <p:cNvCxnSpPr>
            <a:endCxn id="4" idx="1"/>
          </p:cNvCxnSpPr>
          <p:nvPr/>
        </p:nvCxnSpPr>
        <p:spPr>
          <a:xfrm rot="16200000" flipV="1">
            <a:off x="4047487" y="1195227"/>
            <a:ext cx="2058412" cy="450301"/>
          </a:xfrm>
          <a:prstGeom prst="bentConnector4">
            <a:avLst>
              <a:gd name="adj1" fmla="val 12633"/>
              <a:gd name="adj2" fmla="val 150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611B81A1-29A6-4730-AF98-A15FF0E6E8EB}"/>
              </a:ext>
            </a:extLst>
          </p:cNvPr>
          <p:cNvCxnSpPr/>
          <p:nvPr/>
        </p:nvCxnSpPr>
        <p:spPr>
          <a:xfrm rot="5400000" flipH="1" flipV="1">
            <a:off x="7329385" y="11074"/>
            <a:ext cx="391171" cy="369025"/>
          </a:xfrm>
          <a:prstGeom prst="bentConnector3">
            <a:avLst>
              <a:gd name="adj1" fmla="val 9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85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A06421F-C1AF-47B3-A381-43E8A387FC3A}"/>
              </a:ext>
            </a:extLst>
          </p:cNvPr>
          <p:cNvSpPr/>
          <p:nvPr/>
        </p:nvSpPr>
        <p:spPr>
          <a:xfrm>
            <a:off x="1090569" y="667974"/>
            <a:ext cx="1082181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Incializar</a:t>
            </a:r>
            <a:r>
              <a:rPr lang="es-ES" sz="1100" dirty="0">
                <a:solidFill>
                  <a:schemeClr val="tx1"/>
                </a:solidFill>
              </a:rPr>
              <a:t> variable </a:t>
            </a:r>
            <a:r>
              <a:rPr lang="es-ES" sz="1100" dirty="0" err="1">
                <a:solidFill>
                  <a:schemeClr val="tx1"/>
                </a:solidFill>
              </a:rPr>
              <a:t>vacio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E9B84CE6-3532-4FC0-AEB6-268565FF0A61}"/>
              </a:ext>
            </a:extLst>
          </p:cNvPr>
          <p:cNvCxnSpPr>
            <a:endCxn id="6" idx="1"/>
          </p:cNvCxnSpPr>
          <p:nvPr/>
        </p:nvCxnSpPr>
        <p:spPr>
          <a:xfrm flipV="1">
            <a:off x="0" y="830509"/>
            <a:ext cx="1090569" cy="67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DC1F2789-7315-4A17-9BA0-4E4153BF259F}"/>
              </a:ext>
            </a:extLst>
          </p:cNvPr>
          <p:cNvSpPr/>
          <p:nvPr/>
        </p:nvSpPr>
        <p:spPr>
          <a:xfrm>
            <a:off x="3263319" y="667974"/>
            <a:ext cx="1038837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x = 0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6AEDB6A4-44A9-481F-9BD7-A1BB46B7B7F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172750" y="830509"/>
            <a:ext cx="109056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mbo 11">
            <a:extLst>
              <a:ext uri="{FF2B5EF4-FFF2-40B4-BE49-F238E27FC236}">
                <a16:creationId xmlns:a16="http://schemas.microsoft.com/office/drawing/2014/main" id="{982D9929-67EC-481B-B2FC-FD759CC08BCA}"/>
              </a:ext>
            </a:extLst>
          </p:cNvPr>
          <p:cNvSpPr/>
          <p:nvPr/>
        </p:nvSpPr>
        <p:spPr>
          <a:xfrm>
            <a:off x="2847364" y="1250710"/>
            <a:ext cx="1870746" cy="6389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x &lt;=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A31BC81-9E00-45FC-9EAB-84F667993F3D}"/>
              </a:ext>
            </a:extLst>
          </p:cNvPr>
          <p:cNvSpPr/>
          <p:nvPr/>
        </p:nvSpPr>
        <p:spPr>
          <a:xfrm>
            <a:off x="1933485" y="2147310"/>
            <a:ext cx="3677530" cy="251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variable con la </a:t>
            </a:r>
            <a:r>
              <a:rPr lang="es-ES" sz="1100" dirty="0" err="1">
                <a:solidFill>
                  <a:schemeClr val="tx1"/>
                </a:solidFill>
              </a:rPr>
              <a:t>url</a:t>
            </a:r>
            <a:r>
              <a:rPr lang="es-ES" sz="1100" dirty="0">
                <a:solidFill>
                  <a:schemeClr val="tx1"/>
                </a:solidFill>
              </a:rPr>
              <a:t> de la api utilizando api </a:t>
            </a:r>
            <a:r>
              <a:rPr lang="es-ES" sz="1100" dirty="0" err="1">
                <a:solidFill>
                  <a:schemeClr val="tx1"/>
                </a:solidFill>
              </a:rPr>
              <a:t>key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754F82D-4E31-40F4-A28E-BECDC11C04A4}"/>
              </a:ext>
            </a:extLst>
          </p:cNvPr>
          <p:cNvSpPr/>
          <p:nvPr/>
        </p:nvSpPr>
        <p:spPr>
          <a:xfrm>
            <a:off x="1933485" y="2658245"/>
            <a:ext cx="3677530" cy="43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variable para conseguir los datos utilizando la variable anterior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AC4E5ED-3D78-4A95-8B28-DFBB487B664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772250" y="2398979"/>
            <a:ext cx="0" cy="25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1314D66-F18F-4F8A-BA2A-19465555732F}"/>
              </a:ext>
            </a:extLst>
          </p:cNvPr>
          <p:cNvCxnSpPr>
            <a:stCxn id="14" idx="2"/>
          </p:cNvCxnSpPr>
          <p:nvPr/>
        </p:nvCxnSpPr>
        <p:spPr>
          <a:xfrm>
            <a:off x="3772250" y="3094469"/>
            <a:ext cx="0" cy="28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1A87BF2-3E46-4EC3-A8F9-D218604A0B2F}"/>
              </a:ext>
            </a:extLst>
          </p:cNvPr>
          <p:cNvSpPr/>
          <p:nvPr/>
        </p:nvSpPr>
        <p:spPr>
          <a:xfrm>
            <a:off x="1933485" y="3408015"/>
            <a:ext cx="3677530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Inicializar variable con los datos conseguidos en formato </a:t>
            </a:r>
            <a:r>
              <a:rPr lang="es-ES" sz="1100" dirty="0" err="1">
                <a:solidFill>
                  <a:schemeClr val="tx1"/>
                </a:solidFill>
              </a:rPr>
              <a:t>json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30BC89A-E6CB-4BFE-8810-CB6B8ED4321C}"/>
              </a:ext>
            </a:extLst>
          </p:cNvPr>
          <p:cNvSpPr/>
          <p:nvPr/>
        </p:nvSpPr>
        <p:spPr>
          <a:xfrm>
            <a:off x="2527792" y="3963478"/>
            <a:ext cx="2488916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Foreach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  <a:r>
              <a:rPr lang="es-ES" sz="1100" dirty="0" err="1">
                <a:solidFill>
                  <a:schemeClr val="tx1"/>
                </a:solidFill>
              </a:rPr>
              <a:t>Jsondatos</a:t>
            </a:r>
            <a:r>
              <a:rPr lang="es-ES" sz="1100" dirty="0">
                <a:solidFill>
                  <a:schemeClr val="tx1"/>
                </a:solidFill>
              </a:rPr>
              <a:t> as Id =&gt; Datos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6FB2F45B-AF22-4DAD-BDB1-076EDC396BF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rot="5400000">
            <a:off x="3657054" y="3848281"/>
            <a:ext cx="23039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mbo 19">
            <a:extLst>
              <a:ext uri="{FF2B5EF4-FFF2-40B4-BE49-F238E27FC236}">
                <a16:creationId xmlns:a16="http://schemas.microsoft.com/office/drawing/2014/main" id="{315571DA-9642-4A75-9DC1-47A426B4738D}"/>
              </a:ext>
            </a:extLst>
          </p:cNvPr>
          <p:cNvSpPr/>
          <p:nvPr/>
        </p:nvSpPr>
        <p:spPr>
          <a:xfrm>
            <a:off x="2830527" y="4439925"/>
            <a:ext cx="1870746" cy="6389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Id == ‘</a:t>
            </a:r>
            <a:r>
              <a:rPr lang="es-ES" sz="1100" dirty="0" err="1">
                <a:solidFill>
                  <a:schemeClr val="tx1"/>
                </a:solidFill>
              </a:rPr>
              <a:t>participants</a:t>
            </a:r>
            <a:r>
              <a:rPr lang="es-ES" sz="1100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8547334-D014-41F8-B184-457B13240CAD}"/>
              </a:ext>
            </a:extLst>
          </p:cNvPr>
          <p:cNvSpPr/>
          <p:nvPr/>
        </p:nvSpPr>
        <p:spPr>
          <a:xfrm>
            <a:off x="4131487" y="5282220"/>
            <a:ext cx="2488916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Foreach</a:t>
            </a:r>
            <a:r>
              <a:rPr lang="es-ES" sz="1100" dirty="0">
                <a:solidFill>
                  <a:schemeClr val="tx1"/>
                </a:solidFill>
              </a:rPr>
              <a:t> Datos as Id1 =&gt; Datos1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B1066DD-E362-4520-A8F7-5A56E1865C7E}"/>
              </a:ext>
            </a:extLst>
          </p:cNvPr>
          <p:cNvSpPr/>
          <p:nvPr/>
        </p:nvSpPr>
        <p:spPr>
          <a:xfrm>
            <a:off x="4798321" y="5831068"/>
            <a:ext cx="2488916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Foreach</a:t>
            </a:r>
            <a:r>
              <a:rPr lang="es-ES" sz="1100" dirty="0">
                <a:solidFill>
                  <a:schemeClr val="tx1"/>
                </a:solidFill>
              </a:rPr>
              <a:t> Datos1 as Id2 =&gt; Datos2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A0FD8769-0D57-4711-AED4-8FC5AFDADE0F}"/>
              </a:ext>
            </a:extLst>
          </p:cNvPr>
          <p:cNvCxnSpPr>
            <a:stCxn id="22" idx="2"/>
          </p:cNvCxnSpPr>
          <p:nvPr/>
        </p:nvCxnSpPr>
        <p:spPr>
          <a:xfrm rot="5400000">
            <a:off x="5691848" y="6507069"/>
            <a:ext cx="70186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FE67E619-9D4F-4849-BAFB-2B5EA4837EA3}"/>
              </a:ext>
            </a:extLst>
          </p:cNvPr>
          <p:cNvCxnSpPr>
            <a:endCxn id="22" idx="1"/>
          </p:cNvCxnSpPr>
          <p:nvPr/>
        </p:nvCxnSpPr>
        <p:spPr>
          <a:xfrm rot="5400000" flipH="1" flipV="1">
            <a:off x="4097766" y="6157446"/>
            <a:ext cx="864397" cy="536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43E8739B-5A08-4EBF-8D00-76520E8015AB}"/>
              </a:ext>
            </a:extLst>
          </p:cNvPr>
          <p:cNvCxnSpPr>
            <a:stCxn id="22" idx="3"/>
            <a:endCxn id="21" idx="3"/>
          </p:cNvCxnSpPr>
          <p:nvPr/>
        </p:nvCxnSpPr>
        <p:spPr>
          <a:xfrm flipH="1" flipV="1">
            <a:off x="6620403" y="5444755"/>
            <a:ext cx="666834" cy="548848"/>
          </a:xfrm>
          <a:prstGeom prst="bentConnector3">
            <a:avLst>
              <a:gd name="adj1" fmla="val -34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FA6974C2-4DFE-41D6-9535-6212FB803772}"/>
              </a:ext>
            </a:extLst>
          </p:cNvPr>
          <p:cNvCxnSpPr>
            <a:stCxn id="20" idx="3"/>
            <a:endCxn id="21" idx="0"/>
          </p:cNvCxnSpPr>
          <p:nvPr/>
        </p:nvCxnSpPr>
        <p:spPr>
          <a:xfrm>
            <a:off x="4701273" y="4759392"/>
            <a:ext cx="674672" cy="522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3168742B-5625-476E-924E-F7B048FB692C}"/>
              </a:ext>
            </a:extLst>
          </p:cNvPr>
          <p:cNvCxnSpPr>
            <a:stCxn id="20" idx="1"/>
          </p:cNvCxnSpPr>
          <p:nvPr/>
        </p:nvCxnSpPr>
        <p:spPr>
          <a:xfrm rot="10800000" flipV="1">
            <a:off x="2172751" y="4759391"/>
            <a:ext cx="657777" cy="45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194F792D-CD9A-4CA4-B702-D9837A852A6C}"/>
              </a:ext>
            </a:extLst>
          </p:cNvPr>
          <p:cNvCxnSpPr>
            <a:endCxn id="18" idx="1"/>
          </p:cNvCxnSpPr>
          <p:nvPr/>
        </p:nvCxnSpPr>
        <p:spPr>
          <a:xfrm rot="5400000" flipH="1" flipV="1">
            <a:off x="1804302" y="4494462"/>
            <a:ext cx="1091939" cy="355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97541BC-804D-4E61-97C4-CF0786204B7E}"/>
              </a:ext>
            </a:extLst>
          </p:cNvPr>
          <p:cNvSpPr/>
          <p:nvPr/>
        </p:nvSpPr>
        <p:spPr>
          <a:xfrm>
            <a:off x="2527792" y="5414331"/>
            <a:ext cx="984398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Idbueno</a:t>
            </a:r>
            <a:r>
              <a:rPr lang="es-ES" sz="1100" dirty="0">
                <a:solidFill>
                  <a:schemeClr val="tx1"/>
                </a:solidFill>
              </a:rPr>
              <a:t> = ‘ ‘</a:t>
            </a: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1CBD618B-4D0B-45A1-BEDA-0B95E9D315B3}"/>
              </a:ext>
            </a:extLst>
          </p:cNvPr>
          <p:cNvCxnSpPr>
            <a:stCxn id="21" idx="1"/>
            <a:endCxn id="41" idx="3"/>
          </p:cNvCxnSpPr>
          <p:nvPr/>
        </p:nvCxnSpPr>
        <p:spPr>
          <a:xfrm rot="10800000" flipV="1">
            <a:off x="3512191" y="5444754"/>
            <a:ext cx="619297" cy="132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B5181E8B-E935-48FB-B328-B3E59DC9F8C9}"/>
              </a:ext>
            </a:extLst>
          </p:cNvPr>
          <p:cNvCxnSpPr>
            <a:stCxn id="41" idx="1"/>
          </p:cNvCxnSpPr>
          <p:nvPr/>
        </p:nvCxnSpPr>
        <p:spPr>
          <a:xfrm rot="10800000">
            <a:off x="2172750" y="5217952"/>
            <a:ext cx="355042" cy="35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169ADE99-C3A3-4DEB-9C69-4544D8CD9524}"/>
              </a:ext>
            </a:extLst>
          </p:cNvPr>
          <p:cNvCxnSpPr>
            <a:stCxn id="18" idx="3"/>
          </p:cNvCxnSpPr>
          <p:nvPr/>
        </p:nvCxnSpPr>
        <p:spPr>
          <a:xfrm flipV="1">
            <a:off x="5016708" y="2273144"/>
            <a:ext cx="1795153" cy="1852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6CE6AF2-D80A-4451-A809-7503FA201CA2}"/>
              </a:ext>
            </a:extLst>
          </p:cNvPr>
          <p:cNvSpPr/>
          <p:nvPr/>
        </p:nvSpPr>
        <p:spPr>
          <a:xfrm>
            <a:off x="6292442" y="1946462"/>
            <a:ext cx="1038837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x++</a:t>
            </a:r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0B80EDA9-8090-45FE-A7E6-15034DA1261D}"/>
              </a:ext>
            </a:extLst>
          </p:cNvPr>
          <p:cNvCxnSpPr>
            <a:cxnSpLocks/>
            <a:stCxn id="48" idx="0"/>
          </p:cNvCxnSpPr>
          <p:nvPr/>
        </p:nvCxnSpPr>
        <p:spPr>
          <a:xfrm rot="16200000" flipV="1">
            <a:off x="4858970" y="-6430"/>
            <a:ext cx="859823" cy="3045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62BFC1EA-A8FB-4E26-BC19-EEE52077D3D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3653905" y="1121877"/>
            <a:ext cx="25766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FF8BFB0A-668F-443B-872A-9453E5F266E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3648661" y="2013234"/>
            <a:ext cx="257666" cy="10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A690BB45-CE2E-4AB6-AA3A-F0C7FA7C1848}"/>
              </a:ext>
            </a:extLst>
          </p:cNvPr>
          <p:cNvCxnSpPr>
            <a:stCxn id="12" idx="1"/>
          </p:cNvCxnSpPr>
          <p:nvPr/>
        </p:nvCxnSpPr>
        <p:spPr>
          <a:xfrm rot="10800000" flipV="1">
            <a:off x="1031846" y="1570177"/>
            <a:ext cx="1815518" cy="233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AEC9E7C5-3C3D-40C1-93E7-5455D7722712}"/>
              </a:ext>
            </a:extLst>
          </p:cNvPr>
          <p:cNvSpPr/>
          <p:nvPr/>
        </p:nvSpPr>
        <p:spPr>
          <a:xfrm>
            <a:off x="201335" y="1711355"/>
            <a:ext cx="830511" cy="1845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84765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mbo 3">
            <a:extLst>
              <a:ext uri="{FF2B5EF4-FFF2-40B4-BE49-F238E27FC236}">
                <a16:creationId xmlns:a16="http://schemas.microsoft.com/office/drawing/2014/main" id="{9C6839CD-AE88-45CA-89D6-58485D41B63D}"/>
              </a:ext>
            </a:extLst>
          </p:cNvPr>
          <p:cNvSpPr/>
          <p:nvPr/>
        </p:nvSpPr>
        <p:spPr>
          <a:xfrm>
            <a:off x="4449602" y="438376"/>
            <a:ext cx="1984754" cy="6389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Id2 == ‘</a:t>
            </a:r>
            <a:r>
              <a:rPr lang="es-ES" sz="1100" dirty="0" err="1">
                <a:solidFill>
                  <a:schemeClr val="tx1"/>
                </a:solidFill>
              </a:rPr>
              <a:t>participantId</a:t>
            </a:r>
            <a:r>
              <a:rPr lang="es-ES" sz="1100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65006152-F90E-429D-84D3-C2ABD05E5526}"/>
              </a:ext>
            </a:extLst>
          </p:cNvPr>
          <p:cNvSpPr/>
          <p:nvPr/>
        </p:nvSpPr>
        <p:spPr>
          <a:xfrm>
            <a:off x="6011353" y="1228339"/>
            <a:ext cx="1984754" cy="6389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Datos2 == id[x]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9B30D27-6D4D-46DF-B7E0-8578B70D2C59}"/>
              </a:ext>
            </a:extLst>
          </p:cNvPr>
          <p:cNvSpPr/>
          <p:nvPr/>
        </p:nvSpPr>
        <p:spPr>
          <a:xfrm>
            <a:off x="8313491" y="2060546"/>
            <a:ext cx="1073790" cy="363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idbueno</a:t>
            </a:r>
            <a:r>
              <a:rPr lang="es-ES" sz="1100" dirty="0">
                <a:solidFill>
                  <a:schemeClr val="tx1"/>
                </a:solidFill>
              </a:rPr>
              <a:t> = Datos2</a:t>
            </a: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9F2DE8E3-0781-4BB7-896F-17CA15E0277D}"/>
              </a:ext>
            </a:extLst>
          </p:cNvPr>
          <p:cNvSpPr/>
          <p:nvPr/>
        </p:nvSpPr>
        <p:spPr>
          <a:xfrm>
            <a:off x="4449602" y="3109533"/>
            <a:ext cx="1984754" cy="6389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idbueno</a:t>
            </a:r>
            <a:r>
              <a:rPr lang="es-ES" sz="1100" dirty="0">
                <a:solidFill>
                  <a:schemeClr val="tx1"/>
                </a:solidFill>
              </a:rPr>
              <a:t> == ‘ ’</a:t>
            </a: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7C03F47-CA0C-4991-944B-A57A5323C135}"/>
              </a:ext>
            </a:extLst>
          </p:cNvPr>
          <p:cNvCxnSpPr>
            <a:endCxn id="4" idx="0"/>
          </p:cNvCxnSpPr>
          <p:nvPr/>
        </p:nvCxnSpPr>
        <p:spPr>
          <a:xfrm rot="5400000">
            <a:off x="5222791" y="219188"/>
            <a:ext cx="43837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42463D62-D190-4014-8490-1CA74AE0768F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6434356" y="757843"/>
            <a:ext cx="569374" cy="470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4829AB5D-9110-40EA-AAC1-09A8BB67B36A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7996107" y="1547806"/>
            <a:ext cx="854279" cy="5127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9E88F1AE-F9F1-41E2-AC50-562A139F82DF}"/>
              </a:ext>
            </a:extLst>
          </p:cNvPr>
          <p:cNvCxnSpPr>
            <a:stCxn id="6" idx="2"/>
          </p:cNvCxnSpPr>
          <p:nvPr/>
        </p:nvCxnSpPr>
        <p:spPr>
          <a:xfrm rot="5400000">
            <a:off x="7789178" y="1547768"/>
            <a:ext cx="184558" cy="1937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74474EA9-79B3-413D-A0ED-972F46C3C8FD}"/>
              </a:ext>
            </a:extLst>
          </p:cNvPr>
          <p:cNvCxnSpPr>
            <a:stCxn id="5" idx="1"/>
          </p:cNvCxnSpPr>
          <p:nvPr/>
        </p:nvCxnSpPr>
        <p:spPr>
          <a:xfrm rot="10800000" flipH="1" flipV="1">
            <a:off x="6011352" y="1547806"/>
            <a:ext cx="901175" cy="1061170"/>
          </a:xfrm>
          <a:prstGeom prst="bentConnector4">
            <a:avLst>
              <a:gd name="adj1" fmla="val -25367"/>
              <a:gd name="adj2" fmla="val 100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F8A5FBB9-C8AB-401A-9EF6-C6254E1DBADC}"/>
              </a:ext>
            </a:extLst>
          </p:cNvPr>
          <p:cNvCxnSpPr/>
          <p:nvPr/>
        </p:nvCxnSpPr>
        <p:spPr>
          <a:xfrm rot="10800000" flipV="1">
            <a:off x="5293453" y="2608975"/>
            <a:ext cx="1619074" cy="159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76BE0DCF-C065-4028-8D81-AC1EB0ED8AB8}"/>
              </a:ext>
            </a:extLst>
          </p:cNvPr>
          <p:cNvCxnSpPr>
            <a:stCxn id="4" idx="1"/>
          </p:cNvCxnSpPr>
          <p:nvPr/>
        </p:nvCxnSpPr>
        <p:spPr>
          <a:xfrm rot="10800000" flipH="1" flipV="1">
            <a:off x="4449601" y="757842"/>
            <a:ext cx="843851" cy="2010523"/>
          </a:xfrm>
          <a:prstGeom prst="bentConnector4">
            <a:avLst>
              <a:gd name="adj1" fmla="val -27090"/>
              <a:gd name="adj2" fmla="val 57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CF3D61A8-D18D-47F6-9B75-7D2335997B33}"/>
              </a:ext>
            </a:extLst>
          </p:cNvPr>
          <p:cNvCxnSpPr>
            <a:endCxn id="7" idx="0"/>
          </p:cNvCxnSpPr>
          <p:nvPr/>
        </p:nvCxnSpPr>
        <p:spPr>
          <a:xfrm rot="16200000" flipH="1">
            <a:off x="5157284" y="2824837"/>
            <a:ext cx="420863" cy="148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7B0C411-CC63-4D95-A946-94EA99ECA527}"/>
              </a:ext>
            </a:extLst>
          </p:cNvPr>
          <p:cNvSpPr/>
          <p:nvPr/>
        </p:nvSpPr>
        <p:spPr>
          <a:xfrm>
            <a:off x="6719043" y="3958704"/>
            <a:ext cx="1073790" cy="363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Switch</a:t>
            </a:r>
            <a:r>
              <a:rPr lang="es-ES" sz="1100" dirty="0">
                <a:solidFill>
                  <a:schemeClr val="tx1"/>
                </a:solidFill>
              </a:rPr>
              <a:t>(id2)</a:t>
            </a:r>
          </a:p>
        </p:txBody>
      </p:sp>
      <p:sp>
        <p:nvSpPr>
          <p:cNvPr id="26" name="Rombo 25">
            <a:extLst>
              <a:ext uri="{FF2B5EF4-FFF2-40B4-BE49-F238E27FC236}">
                <a16:creationId xmlns:a16="http://schemas.microsoft.com/office/drawing/2014/main" id="{9EBD8EF0-E578-4F6B-8D7C-6BFA6373505A}"/>
              </a:ext>
            </a:extLst>
          </p:cNvPr>
          <p:cNvSpPr/>
          <p:nvPr/>
        </p:nvSpPr>
        <p:spPr>
          <a:xfrm>
            <a:off x="6254633" y="4525814"/>
            <a:ext cx="1984754" cy="6389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Case ‘</a:t>
            </a:r>
            <a:r>
              <a:rPr lang="es-ES" sz="1100" dirty="0" err="1">
                <a:solidFill>
                  <a:schemeClr val="tx1"/>
                </a:solidFill>
              </a:rPr>
              <a:t>championId</a:t>
            </a:r>
            <a:r>
              <a:rPr lang="es-ES" sz="1100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27" name="Rombo 26">
            <a:extLst>
              <a:ext uri="{FF2B5EF4-FFF2-40B4-BE49-F238E27FC236}">
                <a16:creationId xmlns:a16="http://schemas.microsoft.com/office/drawing/2014/main" id="{13D887EA-4BBF-4CA4-9DE7-CF5944A39CE8}"/>
              </a:ext>
            </a:extLst>
          </p:cNvPr>
          <p:cNvSpPr/>
          <p:nvPr/>
        </p:nvSpPr>
        <p:spPr>
          <a:xfrm>
            <a:off x="6254633" y="5267517"/>
            <a:ext cx="1984754" cy="6389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Case ‘spell1Id’</a:t>
            </a:r>
          </a:p>
        </p:txBody>
      </p:sp>
      <p:sp>
        <p:nvSpPr>
          <p:cNvPr id="28" name="Rombo 27">
            <a:extLst>
              <a:ext uri="{FF2B5EF4-FFF2-40B4-BE49-F238E27FC236}">
                <a16:creationId xmlns:a16="http://schemas.microsoft.com/office/drawing/2014/main" id="{46E3472C-EDA5-44E9-BB4E-49899AC5A994}"/>
              </a:ext>
            </a:extLst>
          </p:cNvPr>
          <p:cNvSpPr/>
          <p:nvPr/>
        </p:nvSpPr>
        <p:spPr>
          <a:xfrm>
            <a:off x="6254633" y="6059380"/>
            <a:ext cx="1984754" cy="6389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Case ‘spell2Id’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434BE3D-E8F7-41E9-B3E2-B2AE427894A7}"/>
              </a:ext>
            </a:extLst>
          </p:cNvPr>
          <p:cNvSpPr/>
          <p:nvPr/>
        </p:nvSpPr>
        <p:spPr>
          <a:xfrm>
            <a:off x="8816830" y="4677861"/>
            <a:ext cx="1073790" cy="363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Champio</a:t>
            </a:r>
            <a:r>
              <a:rPr lang="es-ES" sz="1100" dirty="0">
                <a:solidFill>
                  <a:schemeClr val="tx1"/>
                </a:solidFill>
              </a:rPr>
              <a:t>[] = Datos2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A33FA05-F802-4314-8C90-E6F86131ADF7}"/>
              </a:ext>
            </a:extLst>
          </p:cNvPr>
          <p:cNvSpPr/>
          <p:nvPr/>
        </p:nvSpPr>
        <p:spPr>
          <a:xfrm>
            <a:off x="8816830" y="5405048"/>
            <a:ext cx="1073790" cy="363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Spell1[] = Datos2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442C768-E10A-470B-AF52-E2B88D770521}"/>
              </a:ext>
            </a:extLst>
          </p:cNvPr>
          <p:cNvSpPr/>
          <p:nvPr/>
        </p:nvSpPr>
        <p:spPr>
          <a:xfrm>
            <a:off x="8816830" y="6196911"/>
            <a:ext cx="1073790" cy="363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Spell2[] = Datos2</a:t>
            </a:r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1686E693-A9F3-4D45-902E-099F0EEE528D}"/>
              </a:ext>
            </a:extLst>
          </p:cNvPr>
          <p:cNvCxnSpPr>
            <a:stCxn id="7" idx="3"/>
            <a:endCxn id="25" idx="0"/>
          </p:cNvCxnSpPr>
          <p:nvPr/>
        </p:nvCxnSpPr>
        <p:spPr>
          <a:xfrm>
            <a:off x="6434356" y="3429000"/>
            <a:ext cx="821582" cy="529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69B0969B-20EE-435A-837C-CDA854DA5E1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7149855" y="4419731"/>
            <a:ext cx="203238" cy="8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A83FBEEB-57D1-4F4B-97B9-7FC240A01259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7195626" y="5216132"/>
            <a:ext cx="10276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F45D0021-D0FE-404C-AD75-5571F6767BBC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rot="5400000">
            <a:off x="7170546" y="5982915"/>
            <a:ext cx="15292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2A6BD86C-D321-4EE0-8C20-FB72B3B2A075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8239387" y="4845281"/>
            <a:ext cx="577443" cy="1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3BC0BC80-265F-4644-86F7-B17222CC149B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8239387" y="5586984"/>
            <a:ext cx="57744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D57DD235-8E53-4E18-81A2-C75AB0067268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8239387" y="6378847"/>
            <a:ext cx="57744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7E206B3C-60C1-4AD4-B841-0FA5E3DD2231}"/>
              </a:ext>
            </a:extLst>
          </p:cNvPr>
          <p:cNvCxnSpPr>
            <a:stCxn id="29" idx="3"/>
          </p:cNvCxnSpPr>
          <p:nvPr/>
        </p:nvCxnSpPr>
        <p:spPr>
          <a:xfrm>
            <a:off x="9890620" y="4859797"/>
            <a:ext cx="1048624" cy="1998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81EE55A-2E83-47DE-BB59-3930201709CA}"/>
              </a:ext>
            </a:extLst>
          </p:cNvPr>
          <p:cNvCxnSpPr>
            <a:stCxn id="30" idx="3"/>
          </p:cNvCxnSpPr>
          <p:nvPr/>
        </p:nvCxnSpPr>
        <p:spPr>
          <a:xfrm>
            <a:off x="9890620" y="5586984"/>
            <a:ext cx="1048624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5344F620-00A6-4A30-9A86-F5DDB34B2213}"/>
              </a:ext>
            </a:extLst>
          </p:cNvPr>
          <p:cNvCxnSpPr>
            <a:stCxn id="31" idx="3"/>
          </p:cNvCxnSpPr>
          <p:nvPr/>
        </p:nvCxnSpPr>
        <p:spPr>
          <a:xfrm>
            <a:off x="9890620" y="6378847"/>
            <a:ext cx="1048624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092D2ED8-627B-4FB6-ACB1-5B21EE36D7E5}"/>
              </a:ext>
            </a:extLst>
          </p:cNvPr>
          <p:cNvCxnSpPr/>
          <p:nvPr/>
        </p:nvCxnSpPr>
        <p:spPr>
          <a:xfrm rot="5400000" flipH="1" flipV="1">
            <a:off x="2283903" y="5517859"/>
            <a:ext cx="268028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1EC04AEF-E722-494C-A253-17DA6E2DB314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3630396" y="3428999"/>
            <a:ext cx="819207" cy="75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016BA90A-9707-434D-B82D-E01DA1F4B5B5}"/>
              </a:ext>
            </a:extLst>
          </p:cNvPr>
          <p:cNvCxnSpPr/>
          <p:nvPr/>
        </p:nvCxnSpPr>
        <p:spPr>
          <a:xfrm rot="16200000" flipV="1">
            <a:off x="1535187" y="2088858"/>
            <a:ext cx="4177717" cy="12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mbo 3">
            <a:extLst>
              <a:ext uri="{FF2B5EF4-FFF2-40B4-BE49-F238E27FC236}">
                <a16:creationId xmlns:a16="http://schemas.microsoft.com/office/drawing/2014/main" id="{D70C02BA-5BB0-4688-8626-13364B3CAD8E}"/>
              </a:ext>
            </a:extLst>
          </p:cNvPr>
          <p:cNvSpPr/>
          <p:nvPr/>
        </p:nvSpPr>
        <p:spPr>
          <a:xfrm>
            <a:off x="5103623" y="559279"/>
            <a:ext cx="1984754" cy="6389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Id2 == ‘</a:t>
            </a:r>
            <a:r>
              <a:rPr lang="es-ES" sz="1100" dirty="0" err="1">
                <a:solidFill>
                  <a:schemeClr val="tx1"/>
                </a:solidFill>
              </a:rPr>
              <a:t>stats</a:t>
            </a:r>
            <a:r>
              <a:rPr lang="es-ES" sz="1100" dirty="0">
                <a:solidFill>
                  <a:schemeClr val="tx1"/>
                </a:solidFill>
              </a:rPr>
              <a:t>’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9CEB6498-026F-4DF6-A4E2-903D755CBB20}"/>
              </a:ext>
            </a:extLst>
          </p:cNvPr>
          <p:cNvCxnSpPr>
            <a:endCxn id="4" idx="0"/>
          </p:cNvCxnSpPr>
          <p:nvPr/>
        </p:nvCxnSpPr>
        <p:spPr>
          <a:xfrm rot="5400000">
            <a:off x="5821793" y="274207"/>
            <a:ext cx="559280" cy="10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D0B05B13-86E9-4536-9DF8-C8AB4AB85E64}"/>
              </a:ext>
            </a:extLst>
          </p:cNvPr>
          <p:cNvSpPr/>
          <p:nvPr/>
        </p:nvSpPr>
        <p:spPr>
          <a:xfrm>
            <a:off x="6966965" y="1431673"/>
            <a:ext cx="2488916" cy="32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Foreach</a:t>
            </a:r>
            <a:r>
              <a:rPr lang="es-ES" sz="1100" dirty="0">
                <a:solidFill>
                  <a:schemeClr val="tx1"/>
                </a:solidFill>
              </a:rPr>
              <a:t> Datos2 as Id3 =&gt; Datos3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8EDD883-65BE-48BA-922F-1043D558356C}"/>
              </a:ext>
            </a:extLst>
          </p:cNvPr>
          <p:cNvSpPr/>
          <p:nvPr/>
        </p:nvSpPr>
        <p:spPr>
          <a:xfrm>
            <a:off x="8128393" y="2205405"/>
            <a:ext cx="1073790" cy="363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Switch</a:t>
            </a:r>
            <a:r>
              <a:rPr lang="es-ES" sz="1100" dirty="0">
                <a:solidFill>
                  <a:schemeClr val="tx1"/>
                </a:solidFill>
              </a:rPr>
              <a:t>(id3)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9523413E-83E0-4142-A454-A013E0E0F99E}"/>
              </a:ext>
            </a:extLst>
          </p:cNvPr>
          <p:cNvSpPr/>
          <p:nvPr/>
        </p:nvSpPr>
        <p:spPr>
          <a:xfrm>
            <a:off x="7663983" y="2772515"/>
            <a:ext cx="1984754" cy="6389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Case ‘</a:t>
            </a:r>
            <a:r>
              <a:rPr lang="es-ES" sz="1100" dirty="0" err="1">
                <a:solidFill>
                  <a:schemeClr val="tx1"/>
                </a:solidFill>
              </a:rPr>
              <a:t>kills</a:t>
            </a:r>
            <a:r>
              <a:rPr lang="es-ES" sz="1100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F0E854FC-9A55-4438-BF14-2F0F075F62C9}"/>
              </a:ext>
            </a:extLst>
          </p:cNvPr>
          <p:cNvSpPr/>
          <p:nvPr/>
        </p:nvSpPr>
        <p:spPr>
          <a:xfrm>
            <a:off x="7663983" y="3514218"/>
            <a:ext cx="1984754" cy="6389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Case ‘</a:t>
            </a:r>
            <a:r>
              <a:rPr lang="es-ES" sz="1100" dirty="0" err="1">
                <a:solidFill>
                  <a:schemeClr val="tx1"/>
                </a:solidFill>
              </a:rPr>
              <a:t>deaths</a:t>
            </a:r>
            <a:r>
              <a:rPr lang="es-ES" sz="1100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75D168DB-3FC6-476E-B04F-999094EC3413}"/>
              </a:ext>
            </a:extLst>
          </p:cNvPr>
          <p:cNvSpPr/>
          <p:nvPr/>
        </p:nvSpPr>
        <p:spPr>
          <a:xfrm>
            <a:off x="7663983" y="4306081"/>
            <a:ext cx="1984754" cy="6389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Case ‘</a:t>
            </a:r>
            <a:r>
              <a:rPr lang="es-ES" sz="1100" dirty="0" err="1">
                <a:solidFill>
                  <a:schemeClr val="tx1"/>
                </a:solidFill>
              </a:rPr>
              <a:t>assits</a:t>
            </a:r>
            <a:r>
              <a:rPr lang="es-ES" sz="1100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779F8CD-C2C6-4A7E-A7CD-A8CE052BF34B}"/>
              </a:ext>
            </a:extLst>
          </p:cNvPr>
          <p:cNvSpPr/>
          <p:nvPr/>
        </p:nvSpPr>
        <p:spPr>
          <a:xfrm>
            <a:off x="10226180" y="2924562"/>
            <a:ext cx="1073790" cy="363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kills</a:t>
            </a:r>
            <a:r>
              <a:rPr lang="es-ES" sz="1100" dirty="0">
                <a:solidFill>
                  <a:schemeClr val="tx1"/>
                </a:solidFill>
              </a:rPr>
              <a:t>[] = Datos3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63F091-DAC9-48E4-8E8B-41C4F7CEA9B3}"/>
              </a:ext>
            </a:extLst>
          </p:cNvPr>
          <p:cNvSpPr/>
          <p:nvPr/>
        </p:nvSpPr>
        <p:spPr>
          <a:xfrm>
            <a:off x="10226180" y="3651749"/>
            <a:ext cx="1073790" cy="363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deaths</a:t>
            </a:r>
            <a:r>
              <a:rPr lang="es-ES" sz="1100" dirty="0">
                <a:solidFill>
                  <a:schemeClr val="tx1"/>
                </a:solidFill>
              </a:rPr>
              <a:t>[] = Datos3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4285D9B-EAFF-46D6-B08E-9C99604D1FA3}"/>
              </a:ext>
            </a:extLst>
          </p:cNvPr>
          <p:cNvSpPr/>
          <p:nvPr/>
        </p:nvSpPr>
        <p:spPr>
          <a:xfrm>
            <a:off x="10226180" y="4443612"/>
            <a:ext cx="1073790" cy="363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assits</a:t>
            </a:r>
            <a:r>
              <a:rPr lang="es-ES" sz="1100" dirty="0">
                <a:solidFill>
                  <a:schemeClr val="tx1"/>
                </a:solidFill>
              </a:rPr>
              <a:t>[] = Datos3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152C410C-6997-4691-B62F-FC051282CF7D}"/>
              </a:ext>
            </a:extLst>
          </p:cNvPr>
          <p:cNvCxnSpPr>
            <a:endCxn id="9" idx="0"/>
          </p:cNvCxnSpPr>
          <p:nvPr/>
        </p:nvCxnSpPr>
        <p:spPr>
          <a:xfrm rot="5400000">
            <a:off x="8559205" y="2666432"/>
            <a:ext cx="203238" cy="8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6AF79ED5-2929-4C6D-8821-CB0203B92B8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8604976" y="3462833"/>
            <a:ext cx="10276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12AD9397-8924-43A1-9EA0-AF5FC2A0C0A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579896" y="4229616"/>
            <a:ext cx="15292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2F47168A-D896-42BE-8069-DD8EF67A749A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9648737" y="3091982"/>
            <a:ext cx="577443" cy="1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D428FA46-D8A1-432F-A01B-A863CAD5B78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9648737" y="3833685"/>
            <a:ext cx="57744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CBE946B9-4188-4524-A2F8-491D020B0B94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9648737" y="4625548"/>
            <a:ext cx="57744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FE575D4C-C89B-4508-A84D-4894B9DB94A5}"/>
              </a:ext>
            </a:extLst>
          </p:cNvPr>
          <p:cNvCxnSpPr>
            <a:stCxn id="12" idx="3"/>
          </p:cNvCxnSpPr>
          <p:nvPr/>
        </p:nvCxnSpPr>
        <p:spPr>
          <a:xfrm>
            <a:off x="11299970" y="3106498"/>
            <a:ext cx="402672" cy="2824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2194D4F-A80E-4A5B-8190-C64374F0665C}"/>
              </a:ext>
            </a:extLst>
          </p:cNvPr>
          <p:cNvCxnSpPr>
            <a:stCxn id="13" idx="3"/>
          </p:cNvCxnSpPr>
          <p:nvPr/>
        </p:nvCxnSpPr>
        <p:spPr>
          <a:xfrm>
            <a:off x="11299970" y="3833685"/>
            <a:ext cx="40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1F352C-C2B9-4F2C-B4F8-2FF570F89572}"/>
              </a:ext>
            </a:extLst>
          </p:cNvPr>
          <p:cNvCxnSpPr>
            <a:stCxn id="14" idx="3"/>
          </p:cNvCxnSpPr>
          <p:nvPr/>
        </p:nvCxnSpPr>
        <p:spPr>
          <a:xfrm>
            <a:off x="11299970" y="4625548"/>
            <a:ext cx="40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D3827D58-5261-400D-BF94-EBC3C7B1B831}"/>
              </a:ext>
            </a:extLst>
          </p:cNvPr>
          <p:cNvCxnSpPr>
            <a:endCxn id="7" idx="1"/>
          </p:cNvCxnSpPr>
          <p:nvPr/>
        </p:nvCxnSpPr>
        <p:spPr>
          <a:xfrm rot="10800000">
            <a:off x="6966966" y="1594209"/>
            <a:ext cx="4735677" cy="4336809"/>
          </a:xfrm>
          <a:prstGeom prst="bentConnector3">
            <a:avLst>
              <a:gd name="adj1" fmla="val 104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73ACCCD-354A-42B7-8A00-C913E759334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8214024" y="1754141"/>
            <a:ext cx="448662" cy="453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02A857D2-6E18-4579-9A60-0192E72F8FED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7088377" y="878746"/>
            <a:ext cx="1123046" cy="552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007F0BC7-6BA6-4A7E-B25F-96CC8E165FF5}"/>
              </a:ext>
            </a:extLst>
          </p:cNvPr>
          <p:cNvCxnSpPr>
            <a:stCxn id="7" idx="3"/>
          </p:cNvCxnSpPr>
          <p:nvPr/>
        </p:nvCxnSpPr>
        <p:spPr>
          <a:xfrm flipH="1" flipV="1">
            <a:off x="4228051" y="1431673"/>
            <a:ext cx="5227830" cy="162535"/>
          </a:xfrm>
          <a:prstGeom prst="bentConnector5">
            <a:avLst>
              <a:gd name="adj1" fmla="val -4373"/>
              <a:gd name="adj2" fmla="val -240647"/>
              <a:gd name="adj3" fmla="val 99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4540A117-9422-400F-86C9-238B453C201E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4228051" y="878745"/>
            <a:ext cx="875572" cy="552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4AB0E693-579D-4273-AEC9-D482990EFFDB}"/>
              </a:ext>
            </a:extLst>
          </p:cNvPr>
          <p:cNvCxnSpPr/>
          <p:nvPr/>
        </p:nvCxnSpPr>
        <p:spPr>
          <a:xfrm rot="5400000" flipH="1" flipV="1">
            <a:off x="3512215" y="715836"/>
            <a:ext cx="143167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79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495</Words>
  <Application>Microsoft Office PowerPoint</Application>
  <PresentationFormat>Panorámica</PresentationFormat>
  <Paragraphs>102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julen martin</dc:creator>
  <cp:lastModifiedBy>julen martin</cp:lastModifiedBy>
  <cp:revision>11</cp:revision>
  <dcterms:created xsi:type="dcterms:W3CDTF">2020-06-17T17:45:50Z</dcterms:created>
  <dcterms:modified xsi:type="dcterms:W3CDTF">2020-06-17T19:51:34Z</dcterms:modified>
</cp:coreProperties>
</file>