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94" r:id="rId2"/>
  </p:sldMasterIdLst>
  <p:notesMasterIdLst>
    <p:notesMasterId r:id="rId13"/>
  </p:notesMasterIdLst>
  <p:handoutMasterIdLst>
    <p:handoutMasterId r:id="rId14"/>
  </p:handoutMasterIdLst>
  <p:sldIdLst>
    <p:sldId id="268" r:id="rId3"/>
    <p:sldId id="271" r:id="rId4"/>
    <p:sldId id="277" r:id="rId5"/>
    <p:sldId id="276" r:id="rId6"/>
    <p:sldId id="272" r:id="rId7"/>
    <p:sldId id="275" r:id="rId8"/>
    <p:sldId id="278" r:id="rId9"/>
    <p:sldId id="279" r:id="rId10"/>
    <p:sldId id="280" r:id="rId11"/>
    <p:sldId id="261" r:id="rId1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4D5D"/>
    <a:srgbClr val="DCE7F0"/>
    <a:srgbClr val="1D8DB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16" autoAdjust="0"/>
    <p:restoredTop sz="94652"/>
  </p:normalViewPr>
  <p:slideViewPr>
    <p:cSldViewPr snapToGrid="0" snapToObjects="1">
      <p:cViewPr>
        <p:scale>
          <a:sx n="100" d="100"/>
          <a:sy n="100" d="100"/>
        </p:scale>
        <p:origin x="1362" y="318"/>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8" d="100"/>
          <a:sy n="158" d="100"/>
        </p:scale>
        <p:origin x="424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17-9-2025</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17-9-2025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hthoek 6"/>
          <p:cNvSpPr/>
          <p:nvPr userDrawn="1"/>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Rechthoek 9"/>
          <p:cNvSpPr/>
          <p:nvPr userDrawn="1"/>
        </p:nvSpPr>
        <p:spPr>
          <a:xfrm>
            <a:off x="0" y="648000"/>
            <a:ext cx="12193200" cy="62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121932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2" name="Titel 1"/>
          <p:cNvSpPr>
            <a:spLocks noGrp="1"/>
          </p:cNvSpPr>
          <p:nvPr>
            <p:ph type="ctrTitle"/>
          </p:nvPr>
        </p:nvSpPr>
        <p:spPr>
          <a:xfrm>
            <a:off x="575999" y="1080000"/>
            <a:ext cx="6096524" cy="4024798"/>
          </a:xfrm>
        </p:spPr>
        <p:txBody>
          <a:bodyPr anchor="ctr" anchorCtr="0">
            <a:normAutofit/>
          </a:bodyPr>
          <a:lstStyle>
            <a:lvl1pPr algn="l">
              <a:defRPr sz="4000" baseline="0">
                <a:solidFill>
                  <a:schemeClr val="bg1"/>
                </a:solidFill>
              </a:defRPr>
            </a:lvl1pPr>
          </a:lstStyle>
          <a:p>
            <a:r>
              <a:rPr lang="en-US" dirty="0"/>
              <a:t>Click to edit Master title style</a:t>
            </a:r>
            <a:endParaRPr lang="nl-NL" dirty="0"/>
          </a:p>
        </p:txBody>
      </p:sp>
      <p:sp>
        <p:nvSpPr>
          <p:cNvPr id="3" name="Ondertitel 2"/>
          <p:cNvSpPr>
            <a:spLocks noGrp="1"/>
          </p:cNvSpPr>
          <p:nvPr>
            <p:ph type="subTitle" idx="1"/>
          </p:nvPr>
        </p:nvSpPr>
        <p:spPr>
          <a:xfrm>
            <a:off x="575999" y="5392801"/>
            <a:ext cx="6096524" cy="730188"/>
          </a:xfr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nl-NL" dirty="0"/>
          </a:p>
        </p:txBody>
      </p:sp>
      <p:sp>
        <p:nvSpPr>
          <p:cNvPr id="5" name="Picture Placeholder 4"/>
          <p:cNvSpPr>
            <a:spLocks noGrp="1"/>
          </p:cNvSpPr>
          <p:nvPr>
            <p:ph type="pic" sz="quarter" idx="10"/>
          </p:nvPr>
        </p:nvSpPr>
        <p:spPr>
          <a:xfrm>
            <a:off x="7248525" y="1654175"/>
            <a:ext cx="4368673" cy="4468813"/>
          </a:xfrm>
        </p:spPr>
        <p:txBody>
          <a:bodyPr/>
          <a:lstStyle/>
          <a:p>
            <a:r>
              <a:rPr lang="en-US"/>
              <a:t>Click icon to add picture</a:t>
            </a:r>
            <a:endParaRPr lang="nl-NL"/>
          </a:p>
        </p:txBody>
      </p:sp>
    </p:spTree>
    <p:extLst>
      <p:ext uri="{BB962C8B-B14F-4D97-AF65-F5344CB8AC3E}">
        <p14:creationId xmlns:p14="http://schemas.microsoft.com/office/powerpoint/2010/main" val="1128617704"/>
      </p:ext>
    </p:extLst>
  </p:cSld>
  <p:clrMapOvr>
    <a:masterClrMapping/>
  </p:clrMapOvr>
  <p:extLst>
    <p:ext uri="{DCECCB84-F9BA-43D5-87BE-67443E8EF086}">
      <p15:sldGuideLst xmlns:p15="http://schemas.microsoft.com/office/powerpoint/2012/main">
        <p15:guide id="1" orient="horz" pos="1026">
          <p15:clr>
            <a:srgbClr val="FBAE40"/>
          </p15:clr>
        </p15:guide>
        <p15:guide id="2" pos="4203">
          <p15:clr>
            <a:srgbClr val="FBAE40"/>
          </p15:clr>
        </p15:guide>
        <p15:guide id="3" orient="horz" pos="397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hthoek 6"/>
          <p:cNvSpPr/>
          <p:nvPr/>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p:nvSpPr>
        <p:spPr>
          <a:xfrm>
            <a:off x="0" y="647998"/>
            <a:ext cx="121932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791" y="1350253"/>
            <a:ext cx="4648209" cy="5507747"/>
          </a:xfrm>
          <a:prstGeom prst="rect">
            <a:avLst/>
          </a:prstGeom>
        </p:spPr>
      </p:pic>
      <p:sp>
        <p:nvSpPr>
          <p:cNvPr id="12" name="Ondertitel 2"/>
          <p:cNvSpPr>
            <a:spLocks noGrp="1"/>
          </p:cNvSpPr>
          <p:nvPr>
            <p:ph type="subTitle" idx="1"/>
          </p:nvPr>
        </p:nvSpPr>
        <p:spPr>
          <a:xfrm>
            <a:off x="576003" y="4359604"/>
            <a:ext cx="8333999" cy="1655999"/>
          </a:xfr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 om de ondertitelstijl van het model te bewerken</a:t>
            </a:r>
            <a:endParaRPr lang="nl-NL" dirty="0"/>
          </a:p>
        </p:txBody>
      </p:sp>
      <p:sp>
        <p:nvSpPr>
          <p:cNvPr id="3" name="Title 2"/>
          <p:cNvSpPr>
            <a:spLocks noGrp="1"/>
          </p:cNvSpPr>
          <p:nvPr>
            <p:ph type="title"/>
          </p:nvPr>
        </p:nvSpPr>
        <p:spPr>
          <a:xfrm>
            <a:off x="576000" y="1800000"/>
            <a:ext cx="8334000" cy="2386800"/>
          </a:xfrm>
        </p:spPr>
        <p:txBody>
          <a:bodyPr>
            <a:normAutofit/>
          </a:bodyPr>
          <a:lstStyle>
            <a:lvl1pPr>
              <a:defRPr sz="4000">
                <a:solidFill>
                  <a:schemeClr val="bg1"/>
                </a:solidFill>
              </a:defRPr>
            </a:lvl1pPr>
          </a:lstStyle>
          <a:p>
            <a:r>
              <a:rPr lang="nl-NL" dirty="0"/>
              <a:t>Klik om de stijl te bewerken</a:t>
            </a:r>
          </a:p>
        </p:txBody>
      </p:sp>
    </p:spTree>
    <p:extLst>
      <p:ext uri="{BB962C8B-B14F-4D97-AF65-F5344CB8AC3E}">
        <p14:creationId xmlns:p14="http://schemas.microsoft.com/office/powerpoint/2010/main" val="332038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hthoek 6"/>
          <p:cNvSpPr/>
          <p:nvPr/>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4" name="Tijdelijke aanduiding voor datum 3"/>
          <p:cNvSpPr>
            <a:spLocks noGrp="1"/>
          </p:cNvSpPr>
          <p:nvPr>
            <p:ph type="dt" sz="half" idx="10"/>
          </p:nvPr>
        </p:nvSpPr>
        <p:spPr/>
        <p:txBody>
          <a:bodyPr/>
          <a:lstStyle/>
          <a:p>
            <a:fld id="{32CB04F5-1DDB-433A-9F56-F69ABF3D82C1}" type="datetime1">
              <a:rPr lang="nl-BE" smtClean="0"/>
              <a:t>17/09/2025</a:t>
            </a:fld>
            <a:endParaRPr lang="nl-NL"/>
          </a:p>
        </p:txBody>
      </p:sp>
      <p:sp>
        <p:nvSpPr>
          <p:cNvPr id="5" name="Tijdelijke aanduiding voor voettekst 4"/>
          <p:cNvSpPr>
            <a:spLocks noGrp="1"/>
          </p:cNvSpPr>
          <p:nvPr>
            <p:ph type="ftr" sz="quarter" idx="11"/>
          </p:nvPr>
        </p:nvSpPr>
        <p:spPr/>
        <p:txBody>
          <a:bodyPr/>
          <a:lstStyle/>
          <a:p>
            <a:r>
              <a:rPr lang="nl-NL"/>
              <a:t>Faculty, department, unit ...</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9" name="Titel 1"/>
          <p:cNvSpPr>
            <a:spLocks noGrp="1"/>
          </p:cNvSpPr>
          <p:nvPr>
            <p:ph type="title"/>
          </p:nvPr>
        </p:nvSpPr>
        <p:spPr>
          <a:xfrm>
            <a:off x="576003" y="1800000"/>
            <a:ext cx="8333999" cy="2386800"/>
          </a:xfrm>
        </p:spPr>
        <p:txBody>
          <a:bodyPr anchor="b">
            <a:normAutofit/>
          </a:bodyPr>
          <a:lstStyle>
            <a:lvl1pPr>
              <a:defRPr sz="4000" baseline="0">
                <a:solidFill>
                  <a:srgbClr val="1D8DB0"/>
                </a:solidFill>
              </a:defRPr>
            </a:lvl1pPr>
          </a:lstStyle>
          <a:p>
            <a:r>
              <a:rPr lang="nl-NL"/>
              <a:t>Klik om de stijl te bewerken</a:t>
            </a:r>
            <a:endParaRPr lang="nl-NL" dirty="0"/>
          </a:p>
        </p:txBody>
      </p:sp>
      <p:sp>
        <p:nvSpPr>
          <p:cNvPr id="10"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005E77"/>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a:t>Tekststijl van het model bewerken</a:t>
            </a:r>
          </a:p>
        </p:txBody>
      </p:sp>
    </p:spTree>
    <p:extLst>
      <p:ext uri="{BB962C8B-B14F-4D97-AF65-F5344CB8AC3E}">
        <p14:creationId xmlns:p14="http://schemas.microsoft.com/office/powerpoint/2010/main" val="3322770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_White">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105EA0AE-89F5-40F4-A8AC-2CFB7172A437}" type="datetime1">
              <a:rPr lang="nl-BE" smtClean="0"/>
              <a:t>17/09/2025</a:t>
            </a:fld>
            <a:endParaRPr lang="nl-NL"/>
          </a:p>
        </p:txBody>
      </p:sp>
      <p:sp>
        <p:nvSpPr>
          <p:cNvPr id="5" name="Tijdelijke aanduiding voor voettekst 4"/>
          <p:cNvSpPr>
            <a:spLocks noGrp="1"/>
          </p:cNvSpPr>
          <p:nvPr>
            <p:ph type="ftr" sz="quarter" idx="11"/>
          </p:nvPr>
        </p:nvSpPr>
        <p:spPr/>
        <p:txBody>
          <a:bodyPr/>
          <a:lstStyle/>
          <a:p>
            <a:r>
              <a:rPr lang="nl-NL"/>
              <a:t>Faculty, department, unit ...</a:t>
            </a:r>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8" name="Titel 1"/>
          <p:cNvSpPr>
            <a:spLocks noGrp="1"/>
          </p:cNvSpPr>
          <p:nvPr>
            <p:ph type="title"/>
          </p:nvPr>
        </p:nvSpPr>
        <p:spPr>
          <a:xfrm>
            <a:off x="576003" y="1800000"/>
            <a:ext cx="8333999" cy="2386800"/>
          </a:xfrm>
        </p:spPr>
        <p:txBody>
          <a:bodyPr anchor="b">
            <a:normAutofit/>
          </a:bodyPr>
          <a:lstStyle>
            <a:lvl1pPr>
              <a:defRPr sz="4000"/>
            </a:lvl1pPr>
          </a:lstStyle>
          <a:p>
            <a:r>
              <a:rPr lang="nl-NL" dirty="0"/>
              <a:t>Klik om de stijl te bewerken</a:t>
            </a:r>
          </a:p>
        </p:txBody>
      </p:sp>
      <p:sp>
        <p:nvSpPr>
          <p:cNvPr id="9"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2F4D5D"/>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dirty="0"/>
              <a:t>Tekststijl van het model bewerken</a:t>
            </a:r>
          </a:p>
        </p:txBody>
      </p:sp>
    </p:spTree>
    <p:extLst>
      <p:ext uri="{BB962C8B-B14F-4D97-AF65-F5344CB8AC3E}">
        <p14:creationId xmlns:p14="http://schemas.microsoft.com/office/powerpoint/2010/main" val="327069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ijdelijke aanduiding voor datum 3"/>
          <p:cNvSpPr>
            <a:spLocks noGrp="1"/>
          </p:cNvSpPr>
          <p:nvPr>
            <p:ph type="dt" sz="half" idx="10"/>
          </p:nvPr>
        </p:nvSpPr>
        <p:spPr/>
        <p:txBody>
          <a:bodyPr/>
          <a:lstStyle/>
          <a:p>
            <a:fld id="{51F891C0-052E-4374-9F7B-8DF3098847EC}" type="datetime1">
              <a:rPr lang="nl-BE" smtClean="0"/>
              <a:t>17/09/2025</a:t>
            </a:fld>
            <a:endParaRPr lang="nl-NL"/>
          </a:p>
        </p:txBody>
      </p:sp>
      <p:sp>
        <p:nvSpPr>
          <p:cNvPr id="5" name="Tijdelijke aanduiding voor voettekst 4"/>
          <p:cNvSpPr>
            <a:spLocks noGrp="1"/>
          </p:cNvSpPr>
          <p:nvPr>
            <p:ph type="ftr" sz="quarter" idx="11"/>
          </p:nvPr>
        </p:nvSpPr>
        <p:spPr/>
        <p:txBody>
          <a:bodyPr/>
          <a:lstStyle/>
          <a:p>
            <a:r>
              <a:rPr lang="nl-NL"/>
              <a:t>Faculty, department, unit ...</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7" name="Title 6"/>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hthoek 6"/>
          <p:cNvSpPr/>
          <p:nvPr userDrawn="1"/>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5999" y="1800000"/>
            <a:ext cx="6096524" cy="2386800"/>
          </a:xfrm>
        </p:spPr>
        <p:txBody>
          <a:bodyPr anchor="b"/>
          <a:lstStyle>
            <a:lvl1pPr>
              <a:defRPr sz="4000" baseline="0">
                <a:solidFill>
                  <a:schemeClr val="tx2"/>
                </a:solidFill>
              </a:defRPr>
            </a:lvl1pPr>
          </a:lstStyle>
          <a:p>
            <a:r>
              <a:rPr lang="en-US" dirty="0"/>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0BAB7CBA-08E0-4FB9-BBC7-B0F9EE30FC23}" type="datetime1">
              <a:rPr lang="nl-BE" smtClean="0"/>
              <a:t>17/09/2025</a:t>
            </a:fld>
            <a:endParaRPr lang="nl-NL" dirty="0"/>
          </a:p>
        </p:txBody>
      </p:sp>
      <p:sp>
        <p:nvSpPr>
          <p:cNvPr id="5" name="Tijdelijke aanduiding voor voettekst 4"/>
          <p:cNvSpPr>
            <a:spLocks noGrp="1"/>
          </p:cNvSpPr>
          <p:nvPr>
            <p:ph type="ftr" sz="quarter" idx="11"/>
          </p:nvPr>
        </p:nvSpPr>
        <p:spPr/>
        <p:txBody>
          <a:bodyPr/>
          <a:lstStyle/>
          <a:p>
            <a:r>
              <a:rPr lang="nl-NL"/>
              <a:t>Faculty, department, unit ...</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Picture Placeholder 4"/>
          <p:cNvSpPr>
            <a:spLocks noGrp="1"/>
          </p:cNvSpPr>
          <p:nvPr>
            <p:ph type="pic" sz="quarter" idx="13"/>
          </p:nvPr>
        </p:nvSpPr>
        <p:spPr>
          <a:xfrm>
            <a:off x="7248525" y="584201"/>
            <a:ext cx="4368673" cy="2376000"/>
          </a:xfrm>
        </p:spPr>
        <p:txBody>
          <a:bodyPr/>
          <a:lstStyle/>
          <a:p>
            <a:r>
              <a:rPr lang="en-US"/>
              <a:t>Click icon to add picture</a:t>
            </a:r>
            <a:endParaRPr lang="nl-NL"/>
          </a:p>
        </p:txBody>
      </p:sp>
      <p:sp>
        <p:nvSpPr>
          <p:cNvPr id="9" name="Picture Placeholder 4"/>
          <p:cNvSpPr>
            <a:spLocks noGrp="1"/>
          </p:cNvSpPr>
          <p:nvPr>
            <p:ph type="pic" sz="quarter" idx="14"/>
          </p:nvPr>
        </p:nvSpPr>
        <p:spPr>
          <a:xfrm>
            <a:off x="7248262" y="3248513"/>
            <a:ext cx="4368673" cy="2376000"/>
          </a:xfrm>
        </p:spPr>
        <p:txBody>
          <a:bodyPr/>
          <a:lstStyle/>
          <a:p>
            <a:r>
              <a:rPr lang="en-US"/>
              <a:t>Click icon to add picture</a:t>
            </a:r>
            <a:endParaRPr lang="nl-NL"/>
          </a:p>
        </p:txBody>
      </p:sp>
    </p:spTree>
    <p:extLst>
      <p:ext uri="{BB962C8B-B14F-4D97-AF65-F5344CB8AC3E}">
        <p14:creationId xmlns:p14="http://schemas.microsoft.com/office/powerpoint/2010/main" val="952148524"/>
      </p:ext>
    </p:extLst>
  </p:cSld>
  <p:clrMapOvr>
    <a:masterClrMapping/>
  </p:clrMapOvr>
  <p:extLst>
    <p:ext uri="{DCECCB84-F9BA-43D5-87BE-67443E8EF086}">
      <p15:sldGuideLst xmlns:p15="http://schemas.microsoft.com/office/powerpoint/2012/main">
        <p15:guide id="1" orient="horz" pos="3543">
          <p15:clr>
            <a:srgbClr val="FBAE40"/>
          </p15:clr>
        </p15:guide>
        <p15:guide id="2" pos="420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_White">
    <p:spTree>
      <p:nvGrpSpPr>
        <p:cNvPr id="1" name=""/>
        <p:cNvGrpSpPr/>
        <p:nvPr/>
      </p:nvGrpSpPr>
      <p:grpSpPr>
        <a:xfrm>
          <a:off x="0" y="0"/>
          <a:ext cx="0" cy="0"/>
          <a:chOff x="0" y="0"/>
          <a:chExt cx="0" cy="0"/>
        </a:xfrm>
      </p:grpSpPr>
      <p:sp>
        <p:nvSpPr>
          <p:cNvPr id="2" name="Titel 1"/>
          <p:cNvSpPr>
            <a:spLocks noGrp="1"/>
          </p:cNvSpPr>
          <p:nvPr>
            <p:ph type="title"/>
          </p:nvPr>
        </p:nvSpPr>
        <p:spPr>
          <a:xfrm>
            <a:off x="575999" y="1800000"/>
            <a:ext cx="6096264" cy="2386800"/>
          </a:xfrm>
        </p:spPr>
        <p:txBody>
          <a:bodyPr anchor="b">
            <a:normAutofit/>
          </a:bodyPr>
          <a:lstStyle>
            <a:lvl1pPr>
              <a:defRPr sz="4000"/>
            </a:lvl1pPr>
          </a:lstStyle>
          <a:p>
            <a:r>
              <a:rPr lang="en-US"/>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A9A41F9E-F395-4802-BA0E-A579FF58717F}" type="datetime1">
              <a:rPr lang="nl-BE" smtClean="0"/>
              <a:t>17/09/2025</a:t>
            </a:fld>
            <a:endParaRPr lang="nl-NL" dirty="0"/>
          </a:p>
        </p:txBody>
      </p:sp>
      <p:sp>
        <p:nvSpPr>
          <p:cNvPr id="5" name="Tijdelijke aanduiding voor voettekst 4"/>
          <p:cNvSpPr>
            <a:spLocks noGrp="1"/>
          </p:cNvSpPr>
          <p:nvPr>
            <p:ph type="ftr" sz="quarter" idx="11"/>
          </p:nvPr>
        </p:nvSpPr>
        <p:spPr/>
        <p:txBody>
          <a:bodyPr/>
          <a:lstStyle/>
          <a:p>
            <a:r>
              <a:rPr lang="nl-NL"/>
              <a:t>Faculty, department, unit ...</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7" name="Picture Placeholder 4"/>
          <p:cNvSpPr>
            <a:spLocks noGrp="1"/>
          </p:cNvSpPr>
          <p:nvPr>
            <p:ph type="pic" sz="quarter" idx="13"/>
          </p:nvPr>
        </p:nvSpPr>
        <p:spPr>
          <a:xfrm>
            <a:off x="7248525" y="584201"/>
            <a:ext cx="4368673" cy="5040312"/>
          </a:xfrm>
        </p:spPr>
        <p:txBody>
          <a:bodyPr/>
          <a:lstStyle/>
          <a:p>
            <a:r>
              <a:rPr lang="en-US"/>
              <a:t>Click icon to add picture</a:t>
            </a:r>
            <a:endParaRPr lang="nl-NL"/>
          </a:p>
        </p:txBody>
      </p:sp>
    </p:spTree>
  </p:cSld>
  <p:clrMapOvr>
    <a:masterClrMapping/>
  </p:clrMapOvr>
  <p:extLst>
    <p:ext uri="{DCECCB84-F9BA-43D5-87BE-67443E8EF086}">
      <p15:sldGuideLst xmlns:p15="http://schemas.microsoft.com/office/powerpoint/2012/main">
        <p15:guide id="1" orient="horz" pos="3543" userDrawn="1">
          <p15:clr>
            <a:srgbClr val="FBAE40"/>
          </p15:clr>
        </p15:guide>
        <p15:guide id="2" pos="4203" userDrawn="1">
          <p15:clr>
            <a:srgbClr val="FBAE40"/>
          </p15:clr>
        </p15:guide>
        <p15:guide id="3" orient="horz" pos="3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jdelijke aanduiding voor datum 4"/>
          <p:cNvSpPr>
            <a:spLocks noGrp="1"/>
          </p:cNvSpPr>
          <p:nvPr>
            <p:ph type="dt" sz="half" idx="10"/>
          </p:nvPr>
        </p:nvSpPr>
        <p:spPr/>
        <p:txBody>
          <a:bodyPr/>
          <a:lstStyle/>
          <a:p>
            <a:fld id="{2A8B9AD4-BDDB-4121-9EEE-D890BB11E687}" type="datetime1">
              <a:rPr lang="nl-BE" smtClean="0"/>
              <a:t>17/09/2025</a:t>
            </a:fld>
            <a:endParaRPr lang="nl-NL"/>
          </a:p>
        </p:txBody>
      </p:sp>
      <p:sp>
        <p:nvSpPr>
          <p:cNvPr id="6" name="Tijdelijke aanduiding voor voettekst 5"/>
          <p:cNvSpPr>
            <a:spLocks noGrp="1"/>
          </p:cNvSpPr>
          <p:nvPr>
            <p:ph type="ftr" sz="quarter" idx="11"/>
          </p:nvPr>
        </p:nvSpPr>
        <p:spPr/>
        <p:txBody>
          <a:bodyPr/>
          <a:lstStyle/>
          <a:p>
            <a:r>
              <a:rPr lang="nl-NL"/>
              <a:t>Faculty, department, unit ...</a:t>
            </a:r>
          </a:p>
        </p:txBody>
      </p:sp>
      <p:sp>
        <p:nvSpPr>
          <p:cNvPr id="7" name="Tijdelijke aanduiding voor dianummer 6"/>
          <p:cNvSpPr>
            <a:spLocks noGrp="1"/>
          </p:cNvSpPr>
          <p:nvPr>
            <p:ph type="sldNum" sz="quarter" idx="12"/>
          </p:nvPr>
        </p:nvSpPr>
        <p:spPr/>
        <p:txBody>
          <a:bodyPr/>
          <a:lstStyle/>
          <a:p>
            <a:fld id="{0A297500-7527-634B-90F4-69D0994C32B4}" type="slidenum">
              <a:rPr lang="nl-NL" smtClean="0"/>
              <a:t>‹#›</a:t>
            </a:fld>
            <a:endParaRPr lang="nl-NL"/>
          </a:p>
        </p:txBody>
      </p:sp>
      <p:sp>
        <p:nvSpPr>
          <p:cNvPr id="9" name="Tijdelijke aanduiding voor tekst 2"/>
          <p:cNvSpPr>
            <a:spLocks noGrp="1"/>
          </p:cNvSpPr>
          <p:nvPr>
            <p:ph idx="1"/>
          </p:nvPr>
        </p:nvSpPr>
        <p:spPr>
          <a:xfrm>
            <a:off x="576000" y="1656000"/>
            <a:ext cx="5400000" cy="4464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2" name="Content Placeholder 11"/>
          <p:cNvSpPr>
            <a:spLocks noGrp="1"/>
          </p:cNvSpPr>
          <p:nvPr>
            <p:ph sz="quarter" idx="13"/>
          </p:nvPr>
        </p:nvSpPr>
        <p:spPr>
          <a:xfrm>
            <a:off x="6217200" y="1656000"/>
            <a:ext cx="5400000" cy="446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85958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576000" y="1656000"/>
            <a:ext cx="5421575"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Tijdelijke aanduiding voor inhoud 3"/>
          <p:cNvSpPr>
            <a:spLocks noGrp="1"/>
          </p:cNvSpPr>
          <p:nvPr>
            <p:ph sz="half" idx="2"/>
          </p:nvPr>
        </p:nvSpPr>
        <p:spPr>
          <a:xfrm>
            <a:off x="576000" y="2276271"/>
            <a:ext cx="5421575"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Tijdelijke aanduiding voor tekst 4"/>
          <p:cNvSpPr>
            <a:spLocks noGrp="1"/>
          </p:cNvSpPr>
          <p:nvPr>
            <p:ph type="body" sz="quarter" idx="3"/>
          </p:nvPr>
        </p:nvSpPr>
        <p:spPr>
          <a:xfrm>
            <a:off x="6172200" y="1656000"/>
            <a:ext cx="5445000"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Tijdelijke aanduiding voor inhoud 5"/>
          <p:cNvSpPr>
            <a:spLocks noGrp="1"/>
          </p:cNvSpPr>
          <p:nvPr>
            <p:ph sz="quarter" idx="4"/>
          </p:nvPr>
        </p:nvSpPr>
        <p:spPr>
          <a:xfrm>
            <a:off x="6172200" y="2276271"/>
            <a:ext cx="5445000"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ijdelijke aanduiding voor datum 6"/>
          <p:cNvSpPr>
            <a:spLocks noGrp="1"/>
          </p:cNvSpPr>
          <p:nvPr>
            <p:ph type="dt" sz="half" idx="10"/>
          </p:nvPr>
        </p:nvSpPr>
        <p:spPr/>
        <p:txBody>
          <a:bodyPr/>
          <a:lstStyle/>
          <a:p>
            <a:fld id="{8DC808CC-4EBF-4C64-BA9E-B07B99C9DB99}" type="datetime1">
              <a:rPr lang="nl-BE" smtClean="0"/>
              <a:t>17/09/2025</a:t>
            </a:fld>
            <a:endParaRPr lang="nl-NL" dirty="0"/>
          </a:p>
        </p:txBody>
      </p:sp>
      <p:sp>
        <p:nvSpPr>
          <p:cNvPr id="8" name="Tijdelijke aanduiding voor voettekst 7"/>
          <p:cNvSpPr>
            <a:spLocks noGrp="1"/>
          </p:cNvSpPr>
          <p:nvPr>
            <p:ph type="ftr" sz="quarter" idx="11"/>
          </p:nvPr>
        </p:nvSpPr>
        <p:spPr/>
        <p:txBody>
          <a:bodyPr/>
          <a:lstStyle/>
          <a:p>
            <a:r>
              <a:rPr lang="nl-NL"/>
              <a:t>Faculty, department, unit ...</a:t>
            </a:r>
          </a:p>
        </p:txBody>
      </p:sp>
      <p:sp>
        <p:nvSpPr>
          <p:cNvPr id="9" name="Tijdelijke aanduiding voor dianummer 8"/>
          <p:cNvSpPr>
            <a:spLocks noGrp="1"/>
          </p:cNvSpPr>
          <p:nvPr>
            <p:ph type="sldNum" sz="quarter" idx="12"/>
          </p:nvPr>
        </p:nvSpPr>
        <p:spPr/>
        <p:txBody>
          <a:bodyPr/>
          <a:lstStyle/>
          <a:p>
            <a:fld id="{0A297500-7527-634B-90F4-69D0994C32B4}" type="slidenum">
              <a:rPr lang="nl-NL" smtClean="0"/>
              <a:t>‹#›</a:t>
            </a:fld>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78400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26609C90-ED50-42CD-B56C-68BF842A2B6A}" type="datetime1">
              <a:rPr lang="nl-BE" smtClean="0"/>
              <a:t>17/09/2025</a:t>
            </a:fld>
            <a:endParaRPr lang="nl-NL"/>
          </a:p>
        </p:txBody>
      </p:sp>
      <p:sp>
        <p:nvSpPr>
          <p:cNvPr id="4" name="Tijdelijke aanduiding voor voettekst 3"/>
          <p:cNvSpPr>
            <a:spLocks noGrp="1"/>
          </p:cNvSpPr>
          <p:nvPr>
            <p:ph type="ftr" sz="quarter" idx="11"/>
          </p:nvPr>
        </p:nvSpPr>
        <p:spPr/>
        <p:txBody>
          <a:bodyPr/>
          <a:lstStyle/>
          <a:p>
            <a:r>
              <a:rPr lang="nl-NL"/>
              <a:t>Faculty, department, unit ...</a:t>
            </a:r>
          </a:p>
        </p:txBody>
      </p:sp>
      <p:sp>
        <p:nvSpPr>
          <p:cNvPr id="5" name="Tijdelijke aanduiding voor dianummer 4"/>
          <p:cNvSpPr>
            <a:spLocks noGrp="1"/>
          </p:cNvSpPr>
          <p:nvPr>
            <p:ph type="sldNum" sz="quarter" idx="12"/>
          </p:nvPr>
        </p:nvSpPr>
        <p:spPr/>
        <p:txBody>
          <a:bodyPr/>
          <a:lstStyle/>
          <a:p>
            <a:fld id="{0A297500-7527-634B-90F4-69D0994C32B4}" type="slidenum">
              <a:rPr lang="nl-NL" smtClean="0"/>
              <a:t>‹#›</a:t>
            </a:fld>
            <a:endParaRPr lang="nl-NL"/>
          </a:p>
        </p:txBody>
      </p:sp>
      <p:sp>
        <p:nvSpPr>
          <p:cNvPr id="6" name="Title 5"/>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54663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F15E82AE-B9EE-446E-B46E-329ABC891749}" type="datetime1">
              <a:rPr lang="nl-BE" smtClean="0"/>
              <a:t>17/09/2025</a:t>
            </a:fld>
            <a:endParaRPr lang="nl-NL"/>
          </a:p>
        </p:txBody>
      </p:sp>
      <p:sp>
        <p:nvSpPr>
          <p:cNvPr id="3" name="Tijdelijke aanduiding voor voettekst 2"/>
          <p:cNvSpPr>
            <a:spLocks noGrp="1"/>
          </p:cNvSpPr>
          <p:nvPr>
            <p:ph type="ftr" sz="quarter" idx="11"/>
          </p:nvPr>
        </p:nvSpPr>
        <p:spPr/>
        <p:txBody>
          <a:bodyPr/>
          <a:lstStyle/>
          <a:p>
            <a:r>
              <a:rPr lang="nl-NL"/>
              <a:t>Faculty, department, unit ...</a:t>
            </a:r>
          </a:p>
        </p:txBody>
      </p:sp>
      <p:sp>
        <p:nvSpPr>
          <p:cNvPr id="4" name="Tijdelijke aanduiding voor dianummer 3"/>
          <p:cNvSpPr>
            <a:spLocks noGrp="1"/>
          </p:cNvSpPr>
          <p:nvPr>
            <p:ph type="sldNum" sz="quarter" idx="12"/>
          </p:nvPr>
        </p:nvSpPr>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30777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_Finish">
    <p:spTree>
      <p:nvGrpSpPr>
        <p:cNvPr id="1" name=""/>
        <p:cNvGrpSpPr/>
        <p:nvPr/>
      </p:nvGrpSpPr>
      <p:grpSpPr>
        <a:xfrm>
          <a:off x="0" y="0"/>
          <a:ext cx="0" cy="0"/>
          <a:chOff x="0" y="0"/>
          <a:chExt cx="0" cy="0"/>
        </a:xfrm>
      </p:grpSpPr>
      <p:sp>
        <p:nvSpPr>
          <p:cNvPr id="9" name="Rechthoek 8"/>
          <p:cNvSpPr/>
          <p:nvPr userDrawn="1"/>
        </p:nvSpPr>
        <p:spPr>
          <a:xfrm>
            <a:off x="0" y="0"/>
            <a:ext cx="12193200" cy="6209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9120" y="510988"/>
            <a:ext cx="11039793" cy="5184424"/>
          </a:xfrm>
        </p:spPr>
        <p:txBody>
          <a:bodyPr anchor="ctr" anchorCtr="0">
            <a:noAutofit/>
          </a:bodyPr>
          <a:lstStyle>
            <a:lvl1pPr algn="ctr">
              <a:defRPr sz="6000" baseline="0">
                <a:solidFill>
                  <a:schemeClr val="bg1"/>
                </a:solidFill>
              </a:defRPr>
            </a:lvl1pPr>
          </a:lstStyle>
          <a:p>
            <a:r>
              <a:rPr lang="en-US" dirty="0"/>
              <a:t>Click to edit Master title style</a:t>
            </a:r>
            <a:endParaRPr lang="nl-NL" dirty="0"/>
          </a:p>
        </p:txBody>
      </p:sp>
      <p:sp>
        <p:nvSpPr>
          <p:cNvPr id="4" name="Tijdelijke aanduiding voor datum 3"/>
          <p:cNvSpPr>
            <a:spLocks noGrp="1"/>
          </p:cNvSpPr>
          <p:nvPr>
            <p:ph type="dt" sz="half" idx="10"/>
          </p:nvPr>
        </p:nvSpPr>
        <p:spPr/>
        <p:txBody>
          <a:bodyPr/>
          <a:lstStyle/>
          <a:p>
            <a:fld id="{4A7FDF18-BDCB-4338-9FA2-782F60A2E51C}" type="datetime1">
              <a:rPr lang="nl-BE" smtClean="0"/>
              <a:t>17/09/2025</a:t>
            </a:fld>
            <a:endParaRPr lang="nl-NL" dirty="0"/>
          </a:p>
        </p:txBody>
      </p:sp>
      <p:sp>
        <p:nvSpPr>
          <p:cNvPr id="5" name="Tijdelijke aanduiding voor voettekst 4"/>
          <p:cNvSpPr>
            <a:spLocks noGrp="1"/>
          </p:cNvSpPr>
          <p:nvPr>
            <p:ph type="ftr" sz="quarter" idx="11"/>
          </p:nvPr>
        </p:nvSpPr>
        <p:spPr/>
        <p:txBody>
          <a:bodyPr/>
          <a:lstStyle/>
          <a:p>
            <a:r>
              <a:rPr lang="nl-NL"/>
              <a:t>Faculty, department, unit ...</a:t>
            </a:r>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userDrawn="1"/>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07036"/>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E389F4DD-E9F0-454C-8CE7-299000EBA983}" type="datetime1">
              <a:rPr lang="nl-BE" smtClean="0"/>
              <a:t>17/09/2025</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Faculty, department, unit ...</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61" r:id="rId9"/>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42" userDrawn="1">
          <p15:clr>
            <a:srgbClr val="F26B43"/>
          </p15:clr>
        </p15:guide>
        <p15:guide id="2" pos="7319" userDrawn="1">
          <p15:clr>
            <a:srgbClr val="F26B43"/>
          </p15:clr>
        </p15:guide>
        <p15:guide id="3" orient="horz" pos="3857" userDrawn="1">
          <p15:clr>
            <a:srgbClr val="F26B43"/>
          </p15:clr>
        </p15:guide>
        <p15:guide id="4" pos="3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8" name="Afbeelding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41200" y="6353999"/>
            <a:ext cx="1008305" cy="360000"/>
          </a:xfrm>
          <a:prstGeom prst="rect">
            <a:avLst/>
          </a:prstGeom>
        </p:spPr>
      </p:pic>
      <p:sp>
        <p:nvSpPr>
          <p:cNvPr id="2" name="Tijdelijke aanduiding voor titel 1"/>
          <p:cNvSpPr>
            <a:spLocks noGrp="1"/>
          </p:cNvSpPr>
          <p:nvPr>
            <p:ph type="title"/>
          </p:nvPr>
        </p:nvSpPr>
        <p:spPr>
          <a:xfrm>
            <a:off x="576000" y="216000"/>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7F18BCE0-9917-41C7-AA76-58ADB721FDEC}" type="datetime1">
              <a:rPr lang="nl-BE" smtClean="0"/>
              <a:t>17/09/2025</a:t>
            </a:fld>
            <a:endParaRPr lang="nl-NL" dirty="0"/>
          </a:p>
        </p:txBody>
      </p:sp>
      <p:sp>
        <p:nvSpPr>
          <p:cNvPr id="5" name="Tijdelijke aanduiding voor voettekst 4"/>
          <p:cNvSpPr>
            <a:spLocks noGrp="1"/>
          </p:cNvSpPr>
          <p:nvPr>
            <p:ph type="ftr" sz="quarter" idx="3"/>
          </p:nvPr>
        </p:nvSpPr>
        <p:spPr>
          <a:xfrm>
            <a:off x="6033600"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nl-NL"/>
              <a:t>Faculty, department, unit ...</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17325232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FAB3471-E6EE-7DF3-AE32-8FA30F8C0617}"/>
              </a:ext>
            </a:extLst>
          </p:cNvPr>
          <p:cNvSpPr>
            <a:spLocks noGrp="1"/>
          </p:cNvSpPr>
          <p:nvPr>
            <p:ph type="subTitle" idx="1"/>
          </p:nvPr>
        </p:nvSpPr>
        <p:spPr/>
        <p:txBody>
          <a:bodyPr/>
          <a:lstStyle/>
          <a:p>
            <a:r>
              <a:rPr lang="nl-BE" dirty="0"/>
              <a:t>Bart Tips</a:t>
            </a:r>
          </a:p>
          <a:p>
            <a:r>
              <a:rPr lang="nl-BE" dirty="0"/>
              <a:t>Carlos Solis Reyes</a:t>
            </a:r>
          </a:p>
          <a:p>
            <a:r>
              <a:rPr lang="nl-BE" dirty="0"/>
              <a:t>Pieter Roelants</a:t>
            </a:r>
          </a:p>
        </p:txBody>
      </p:sp>
      <p:sp>
        <p:nvSpPr>
          <p:cNvPr id="3" name="Title 2">
            <a:extLst>
              <a:ext uri="{FF2B5EF4-FFF2-40B4-BE49-F238E27FC236}">
                <a16:creationId xmlns:a16="http://schemas.microsoft.com/office/drawing/2014/main" id="{9CD24EA2-5B62-0CEC-F2E8-5AB82A13DF5E}"/>
              </a:ext>
            </a:extLst>
          </p:cNvPr>
          <p:cNvSpPr>
            <a:spLocks noGrp="1"/>
          </p:cNvSpPr>
          <p:nvPr>
            <p:ph type="title"/>
          </p:nvPr>
        </p:nvSpPr>
        <p:spPr/>
        <p:txBody>
          <a:bodyPr/>
          <a:lstStyle/>
          <a:p>
            <a:r>
              <a:rPr lang="nl-BE" dirty="0"/>
              <a:t>Toekomstige Studenten - </a:t>
            </a:r>
            <a:r>
              <a:rPr lang="nl-BE" dirty="0" err="1"/>
              <a:t>NextGen</a:t>
            </a:r>
            <a:endParaRPr lang="nl-BE" dirty="0"/>
          </a:p>
        </p:txBody>
      </p:sp>
    </p:spTree>
    <p:extLst>
      <p:ext uri="{BB962C8B-B14F-4D97-AF65-F5344CB8AC3E}">
        <p14:creationId xmlns:p14="http://schemas.microsoft.com/office/powerpoint/2010/main" val="3362531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a:xfrm>
            <a:off x="5044482" y="1287034"/>
            <a:ext cx="6096524" cy="4024798"/>
          </a:xfrm>
        </p:spPr>
        <p:txBody>
          <a:bodyPr/>
          <a:lstStyle/>
          <a:p>
            <a:r>
              <a:rPr lang="nl-NL" dirty="0"/>
              <a:t>Vragen?</a:t>
            </a:r>
          </a:p>
        </p:txBody>
      </p:sp>
    </p:spTree>
    <p:extLst>
      <p:ext uri="{BB962C8B-B14F-4D97-AF65-F5344CB8AC3E}">
        <p14:creationId xmlns:p14="http://schemas.microsoft.com/office/powerpoint/2010/main" val="362829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769A14-0C99-6B43-6ACF-622A590F5035}"/>
              </a:ext>
            </a:extLst>
          </p:cNvPr>
          <p:cNvSpPr>
            <a:spLocks noGrp="1"/>
          </p:cNvSpPr>
          <p:nvPr>
            <p:ph idx="1"/>
          </p:nvPr>
        </p:nvSpPr>
        <p:spPr/>
        <p:txBody>
          <a:bodyPr>
            <a:normAutofit fontScale="92500" lnSpcReduction="10000"/>
          </a:bodyPr>
          <a:lstStyle/>
          <a:p>
            <a:r>
              <a:rPr lang="nl-BE" dirty="0"/>
              <a:t>ICTS</a:t>
            </a:r>
          </a:p>
          <a:p>
            <a:pPr lvl="1"/>
            <a:r>
              <a:rPr lang="nl-BE" dirty="0"/>
              <a:t>Centrale informaticadienst van de KU Leuven</a:t>
            </a:r>
          </a:p>
          <a:p>
            <a:pPr lvl="1"/>
            <a:r>
              <a:rPr lang="nl-BE" dirty="0"/>
              <a:t>&gt; 300 collega’s</a:t>
            </a:r>
          </a:p>
          <a:p>
            <a:pPr lvl="1"/>
            <a:r>
              <a:rPr lang="nl-BE" dirty="0"/>
              <a:t>In zeer veel domeinen binnen de IT aanwezig</a:t>
            </a:r>
          </a:p>
          <a:p>
            <a:pPr lvl="2"/>
            <a:r>
              <a:rPr lang="nl-BE" dirty="0"/>
              <a:t>Netwerken</a:t>
            </a:r>
          </a:p>
          <a:p>
            <a:pPr lvl="2"/>
            <a:r>
              <a:rPr lang="nl-BE" dirty="0"/>
              <a:t>Beveiliging</a:t>
            </a:r>
          </a:p>
          <a:p>
            <a:pPr lvl="2"/>
            <a:r>
              <a:rPr lang="nl-BE" dirty="0"/>
              <a:t>Digitaal onderwijs (</a:t>
            </a:r>
            <a:r>
              <a:rPr lang="nl-BE" dirty="0" err="1"/>
              <a:t>oa</a:t>
            </a:r>
            <a:r>
              <a:rPr lang="nl-BE" dirty="0"/>
              <a:t> Toledo)</a:t>
            </a:r>
          </a:p>
          <a:p>
            <a:pPr lvl="2"/>
            <a:r>
              <a:rPr lang="nl-BE" dirty="0" err="1"/>
              <a:t>Webtoepassingen</a:t>
            </a:r>
            <a:endParaRPr lang="nl-BE" dirty="0"/>
          </a:p>
          <a:p>
            <a:pPr lvl="2"/>
            <a:r>
              <a:rPr lang="nl-BE" dirty="0" err="1"/>
              <a:t>Testing</a:t>
            </a:r>
            <a:endParaRPr lang="nl-BE" dirty="0"/>
          </a:p>
          <a:p>
            <a:pPr lvl="2"/>
            <a:r>
              <a:rPr lang="nl-BE" dirty="0"/>
              <a:t>AI</a:t>
            </a:r>
          </a:p>
          <a:p>
            <a:pPr lvl="2"/>
            <a:r>
              <a:rPr lang="nl-BE" dirty="0"/>
              <a:t>SAP-toepassingen</a:t>
            </a:r>
          </a:p>
          <a:p>
            <a:pPr lvl="2"/>
            <a:r>
              <a:rPr lang="nl-BE" dirty="0"/>
              <a:t>…</a:t>
            </a:r>
          </a:p>
          <a:p>
            <a:pPr lvl="1"/>
            <a:r>
              <a:rPr lang="nl-BE" dirty="0"/>
              <a:t>Werken volgens de agile-principes (SCRUM en </a:t>
            </a:r>
            <a:r>
              <a:rPr lang="nl-BE" dirty="0" err="1"/>
              <a:t>Kanban</a:t>
            </a:r>
            <a:r>
              <a:rPr lang="nl-BE" dirty="0"/>
              <a:t>)</a:t>
            </a:r>
          </a:p>
        </p:txBody>
      </p:sp>
      <p:sp>
        <p:nvSpPr>
          <p:cNvPr id="3" name="Footer Placeholder 2">
            <a:extLst>
              <a:ext uri="{FF2B5EF4-FFF2-40B4-BE49-F238E27FC236}">
                <a16:creationId xmlns:a16="http://schemas.microsoft.com/office/drawing/2014/main" id="{22FD093A-0DB9-B96D-D555-D601A7EFD40B}"/>
              </a:ext>
            </a:extLst>
          </p:cNvPr>
          <p:cNvSpPr>
            <a:spLocks noGrp="1"/>
          </p:cNvSpPr>
          <p:nvPr>
            <p:ph type="ftr" sz="quarter" idx="11"/>
          </p:nvPr>
        </p:nvSpPr>
        <p:spPr/>
        <p:txBody>
          <a:bodyPr/>
          <a:lstStyle/>
          <a:p>
            <a:r>
              <a:rPr lang="nl-NL" dirty="0"/>
              <a:t>ICTS – KU Leuven</a:t>
            </a:r>
          </a:p>
        </p:txBody>
      </p:sp>
      <p:sp>
        <p:nvSpPr>
          <p:cNvPr id="4" name="Slide Number Placeholder 3">
            <a:extLst>
              <a:ext uri="{FF2B5EF4-FFF2-40B4-BE49-F238E27FC236}">
                <a16:creationId xmlns:a16="http://schemas.microsoft.com/office/drawing/2014/main" id="{9FC0040E-A9EF-56A4-8CD9-7D559E64ABBF}"/>
              </a:ext>
            </a:extLst>
          </p:cNvPr>
          <p:cNvSpPr>
            <a:spLocks noGrp="1"/>
          </p:cNvSpPr>
          <p:nvPr>
            <p:ph type="sldNum" sz="quarter" idx="12"/>
          </p:nvPr>
        </p:nvSpPr>
        <p:spPr/>
        <p:txBody>
          <a:bodyPr/>
          <a:lstStyle/>
          <a:p>
            <a:fld id="{0A297500-7527-634B-90F4-69D0994C32B4}" type="slidenum">
              <a:rPr lang="nl-NL" smtClean="0"/>
              <a:t>2</a:t>
            </a:fld>
            <a:endParaRPr lang="nl-NL"/>
          </a:p>
        </p:txBody>
      </p:sp>
      <p:sp>
        <p:nvSpPr>
          <p:cNvPr id="5" name="Title 4">
            <a:extLst>
              <a:ext uri="{FF2B5EF4-FFF2-40B4-BE49-F238E27FC236}">
                <a16:creationId xmlns:a16="http://schemas.microsoft.com/office/drawing/2014/main" id="{3A9D1C1C-D21D-5F68-1E2C-0D166A104E98}"/>
              </a:ext>
            </a:extLst>
          </p:cNvPr>
          <p:cNvSpPr>
            <a:spLocks noGrp="1"/>
          </p:cNvSpPr>
          <p:nvPr>
            <p:ph type="title"/>
          </p:nvPr>
        </p:nvSpPr>
        <p:spPr/>
        <p:txBody>
          <a:bodyPr/>
          <a:lstStyle/>
          <a:p>
            <a:r>
              <a:rPr lang="nl-BE" dirty="0"/>
              <a:t>Wie zijn we?</a:t>
            </a:r>
          </a:p>
        </p:txBody>
      </p:sp>
    </p:spTree>
    <p:extLst>
      <p:ext uri="{BB962C8B-B14F-4D97-AF65-F5344CB8AC3E}">
        <p14:creationId xmlns:p14="http://schemas.microsoft.com/office/powerpoint/2010/main" val="2554508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5B8EEA-9893-6999-DF2B-5FDFA71F8747}"/>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21F6CA-0D0E-5BE8-03F4-22B3E971249C}"/>
              </a:ext>
            </a:extLst>
          </p:cNvPr>
          <p:cNvSpPr>
            <a:spLocks noGrp="1"/>
          </p:cNvSpPr>
          <p:nvPr>
            <p:ph idx="1"/>
          </p:nvPr>
        </p:nvSpPr>
        <p:spPr/>
        <p:txBody>
          <a:bodyPr>
            <a:normAutofit fontScale="92500" lnSpcReduction="10000"/>
          </a:bodyPr>
          <a:lstStyle/>
          <a:p>
            <a:r>
              <a:rPr lang="nl-BE" dirty="0" err="1"/>
              <a:t>Webtoepassingen</a:t>
            </a:r>
            <a:r>
              <a:rPr lang="nl-BE" dirty="0"/>
              <a:t> voor </a:t>
            </a:r>
            <a:r>
              <a:rPr lang="nl-BE" dirty="0" err="1"/>
              <a:t>inter</a:t>
            </a:r>
            <a:r>
              <a:rPr lang="nl-BE" dirty="0"/>
              <a:t>- en intranet voor de (Associatie) KU Leuven</a:t>
            </a:r>
          </a:p>
          <a:p>
            <a:pPr lvl="1"/>
            <a:r>
              <a:rPr lang="nl-BE" dirty="0"/>
              <a:t>Wie is wie?</a:t>
            </a:r>
          </a:p>
          <a:p>
            <a:pPr lvl="1"/>
            <a:r>
              <a:rPr lang="nl-BE" dirty="0"/>
              <a:t>Onderwijsaanbod</a:t>
            </a:r>
          </a:p>
          <a:p>
            <a:pPr lvl="1"/>
            <a:r>
              <a:rPr lang="nl-BE" dirty="0"/>
              <a:t>Fondsen</a:t>
            </a:r>
          </a:p>
          <a:p>
            <a:pPr lvl="1"/>
            <a:r>
              <a:rPr lang="nl-BE" dirty="0"/>
              <a:t>Researcher Matching</a:t>
            </a:r>
          </a:p>
          <a:p>
            <a:pPr lvl="1"/>
            <a:r>
              <a:rPr lang="nl-BE" dirty="0"/>
              <a:t>Vacatures</a:t>
            </a:r>
          </a:p>
          <a:p>
            <a:pPr lvl="1"/>
            <a:r>
              <a:rPr lang="nl-BE" dirty="0" err="1"/>
              <a:t>OneButton</a:t>
            </a:r>
            <a:endParaRPr lang="nl-BE" dirty="0"/>
          </a:p>
          <a:p>
            <a:pPr lvl="1"/>
            <a:r>
              <a:rPr lang="nl-BE" dirty="0"/>
              <a:t>…</a:t>
            </a:r>
          </a:p>
          <a:p>
            <a:r>
              <a:rPr lang="nl-BE" dirty="0"/>
              <a:t>Van simpele webformulieren tot zeer grote generieke toepassingen</a:t>
            </a:r>
          </a:p>
          <a:p>
            <a:r>
              <a:rPr lang="nl-BE" dirty="0"/>
              <a:t>Team van 7 collega’s</a:t>
            </a:r>
          </a:p>
          <a:p>
            <a:r>
              <a:rPr lang="nl-BE" dirty="0"/>
              <a:t>SCRUM-team</a:t>
            </a:r>
          </a:p>
        </p:txBody>
      </p:sp>
      <p:sp>
        <p:nvSpPr>
          <p:cNvPr id="3" name="Footer Placeholder 2">
            <a:extLst>
              <a:ext uri="{FF2B5EF4-FFF2-40B4-BE49-F238E27FC236}">
                <a16:creationId xmlns:a16="http://schemas.microsoft.com/office/drawing/2014/main" id="{41BE60B5-B206-06B3-1854-BC2E94F8CBA1}"/>
              </a:ext>
            </a:extLst>
          </p:cNvPr>
          <p:cNvSpPr>
            <a:spLocks noGrp="1"/>
          </p:cNvSpPr>
          <p:nvPr>
            <p:ph type="ftr" sz="quarter" idx="11"/>
          </p:nvPr>
        </p:nvSpPr>
        <p:spPr/>
        <p:txBody>
          <a:bodyPr/>
          <a:lstStyle/>
          <a:p>
            <a:r>
              <a:rPr lang="nl-NL" dirty="0"/>
              <a:t>ICTS – KU Leuven</a:t>
            </a:r>
          </a:p>
        </p:txBody>
      </p:sp>
      <p:sp>
        <p:nvSpPr>
          <p:cNvPr id="4" name="Slide Number Placeholder 3">
            <a:extLst>
              <a:ext uri="{FF2B5EF4-FFF2-40B4-BE49-F238E27FC236}">
                <a16:creationId xmlns:a16="http://schemas.microsoft.com/office/drawing/2014/main" id="{79EC9444-2719-4659-25D4-804233A7BC0F}"/>
              </a:ext>
            </a:extLst>
          </p:cNvPr>
          <p:cNvSpPr>
            <a:spLocks noGrp="1"/>
          </p:cNvSpPr>
          <p:nvPr>
            <p:ph type="sldNum" sz="quarter" idx="12"/>
          </p:nvPr>
        </p:nvSpPr>
        <p:spPr/>
        <p:txBody>
          <a:bodyPr/>
          <a:lstStyle/>
          <a:p>
            <a:fld id="{0A297500-7527-634B-90F4-69D0994C32B4}" type="slidenum">
              <a:rPr lang="nl-NL" smtClean="0"/>
              <a:t>3</a:t>
            </a:fld>
            <a:endParaRPr lang="nl-NL"/>
          </a:p>
        </p:txBody>
      </p:sp>
      <p:sp>
        <p:nvSpPr>
          <p:cNvPr id="5" name="Title 4">
            <a:extLst>
              <a:ext uri="{FF2B5EF4-FFF2-40B4-BE49-F238E27FC236}">
                <a16:creationId xmlns:a16="http://schemas.microsoft.com/office/drawing/2014/main" id="{EF7680AD-0A09-E2CD-04AC-693DBD7DC6DE}"/>
              </a:ext>
            </a:extLst>
          </p:cNvPr>
          <p:cNvSpPr>
            <a:spLocks noGrp="1"/>
          </p:cNvSpPr>
          <p:nvPr>
            <p:ph type="title"/>
          </p:nvPr>
        </p:nvSpPr>
        <p:spPr/>
        <p:txBody>
          <a:bodyPr/>
          <a:lstStyle/>
          <a:p>
            <a:r>
              <a:rPr lang="nl-BE" dirty="0"/>
              <a:t>Competentiecentrum </a:t>
            </a:r>
            <a:r>
              <a:rPr lang="nl-BE" dirty="0" err="1"/>
              <a:t>webdevelopment</a:t>
            </a:r>
            <a:endParaRPr lang="nl-BE" dirty="0"/>
          </a:p>
        </p:txBody>
      </p:sp>
    </p:spTree>
    <p:extLst>
      <p:ext uri="{BB962C8B-B14F-4D97-AF65-F5344CB8AC3E}">
        <p14:creationId xmlns:p14="http://schemas.microsoft.com/office/powerpoint/2010/main" val="3182487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093E76-8697-C55E-6E14-2B36BB5FA0F0}"/>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86DC5F-D081-490D-B2A4-3DAF057E6D7C}"/>
              </a:ext>
            </a:extLst>
          </p:cNvPr>
          <p:cNvSpPr>
            <a:spLocks noGrp="1"/>
          </p:cNvSpPr>
          <p:nvPr>
            <p:ph idx="1"/>
          </p:nvPr>
        </p:nvSpPr>
        <p:spPr/>
        <p:txBody>
          <a:bodyPr>
            <a:normAutofit/>
          </a:bodyPr>
          <a:lstStyle/>
          <a:p>
            <a:r>
              <a:rPr lang="nl-BE" dirty="0"/>
              <a:t>Technologieën?</a:t>
            </a:r>
          </a:p>
          <a:p>
            <a:pPr lvl="1"/>
            <a:r>
              <a:rPr lang="nl-BE" dirty="0"/>
              <a:t>PHP – Laravel</a:t>
            </a:r>
          </a:p>
          <a:p>
            <a:pPr lvl="1"/>
            <a:r>
              <a:rPr lang="nl-BE" dirty="0"/>
              <a:t>Javascript – Vue.js</a:t>
            </a:r>
          </a:p>
          <a:p>
            <a:pPr lvl="1"/>
            <a:r>
              <a:rPr lang="nl-BE" dirty="0"/>
              <a:t>HTML, CSS, specifieke </a:t>
            </a:r>
            <a:r>
              <a:rPr lang="nl-BE" dirty="0" err="1"/>
              <a:t>libraries</a:t>
            </a:r>
            <a:r>
              <a:rPr lang="nl-BE" dirty="0"/>
              <a:t>, …</a:t>
            </a:r>
          </a:p>
          <a:p>
            <a:pPr lvl="1"/>
            <a:endParaRPr lang="nl-BE" dirty="0"/>
          </a:p>
          <a:p>
            <a:pPr lvl="1"/>
            <a:endParaRPr lang="nl-BE" dirty="0">
              <a:ln>
                <a:solidFill>
                  <a:sysClr val="windowText" lastClr="000000"/>
                </a:solidFill>
              </a:ln>
            </a:endParaRPr>
          </a:p>
        </p:txBody>
      </p:sp>
      <p:sp>
        <p:nvSpPr>
          <p:cNvPr id="3" name="Footer Placeholder 2">
            <a:extLst>
              <a:ext uri="{FF2B5EF4-FFF2-40B4-BE49-F238E27FC236}">
                <a16:creationId xmlns:a16="http://schemas.microsoft.com/office/drawing/2014/main" id="{90C3AADB-5327-338A-6EE2-D666DA2BBFAF}"/>
              </a:ext>
            </a:extLst>
          </p:cNvPr>
          <p:cNvSpPr>
            <a:spLocks noGrp="1"/>
          </p:cNvSpPr>
          <p:nvPr>
            <p:ph type="ftr" sz="quarter" idx="11"/>
          </p:nvPr>
        </p:nvSpPr>
        <p:spPr/>
        <p:txBody>
          <a:bodyPr/>
          <a:lstStyle/>
          <a:p>
            <a:r>
              <a:rPr lang="nl-NL" dirty="0"/>
              <a:t>ICTS – KU Leuven</a:t>
            </a:r>
          </a:p>
        </p:txBody>
      </p:sp>
      <p:sp>
        <p:nvSpPr>
          <p:cNvPr id="4" name="Slide Number Placeholder 3">
            <a:extLst>
              <a:ext uri="{FF2B5EF4-FFF2-40B4-BE49-F238E27FC236}">
                <a16:creationId xmlns:a16="http://schemas.microsoft.com/office/drawing/2014/main" id="{F9024573-F58C-6EFB-F20B-60F282641B70}"/>
              </a:ext>
            </a:extLst>
          </p:cNvPr>
          <p:cNvSpPr>
            <a:spLocks noGrp="1"/>
          </p:cNvSpPr>
          <p:nvPr>
            <p:ph type="sldNum" sz="quarter" idx="12"/>
          </p:nvPr>
        </p:nvSpPr>
        <p:spPr/>
        <p:txBody>
          <a:bodyPr/>
          <a:lstStyle/>
          <a:p>
            <a:fld id="{0A297500-7527-634B-90F4-69D0994C32B4}" type="slidenum">
              <a:rPr lang="nl-NL" smtClean="0"/>
              <a:t>4</a:t>
            </a:fld>
            <a:endParaRPr lang="nl-NL"/>
          </a:p>
        </p:txBody>
      </p:sp>
      <p:sp>
        <p:nvSpPr>
          <p:cNvPr id="5" name="Title 4">
            <a:extLst>
              <a:ext uri="{FF2B5EF4-FFF2-40B4-BE49-F238E27FC236}">
                <a16:creationId xmlns:a16="http://schemas.microsoft.com/office/drawing/2014/main" id="{161243B4-807E-2B4C-AE49-C271B78B4294}"/>
              </a:ext>
            </a:extLst>
          </p:cNvPr>
          <p:cNvSpPr>
            <a:spLocks noGrp="1"/>
          </p:cNvSpPr>
          <p:nvPr>
            <p:ph type="title"/>
          </p:nvPr>
        </p:nvSpPr>
        <p:spPr/>
        <p:txBody>
          <a:bodyPr/>
          <a:lstStyle/>
          <a:p>
            <a:r>
              <a:rPr lang="nl-BE" dirty="0"/>
              <a:t>Competentiecentrum </a:t>
            </a:r>
            <a:r>
              <a:rPr lang="nl-BE" dirty="0" err="1"/>
              <a:t>webdevelopment</a:t>
            </a:r>
            <a:endParaRPr lang="nl-BE" dirty="0"/>
          </a:p>
        </p:txBody>
      </p:sp>
    </p:spTree>
    <p:extLst>
      <p:ext uri="{BB962C8B-B14F-4D97-AF65-F5344CB8AC3E}">
        <p14:creationId xmlns:p14="http://schemas.microsoft.com/office/powerpoint/2010/main" val="1320238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F3094C-33D2-49EA-C2BA-A53593139EA4}"/>
              </a:ext>
            </a:extLst>
          </p:cNvPr>
          <p:cNvSpPr>
            <a:spLocks noGrp="1"/>
          </p:cNvSpPr>
          <p:nvPr>
            <p:ph idx="1"/>
          </p:nvPr>
        </p:nvSpPr>
        <p:spPr/>
        <p:txBody>
          <a:bodyPr/>
          <a:lstStyle/>
          <a:p>
            <a:r>
              <a:rPr lang="nl-BE" dirty="0"/>
              <a:t>Bundeling van alle formulieren die te maken hebben met het aanwerven van studenten:</a:t>
            </a:r>
          </a:p>
          <a:p>
            <a:pPr lvl="1"/>
            <a:r>
              <a:rPr lang="nl-BE" dirty="0"/>
              <a:t>Infodagen</a:t>
            </a:r>
          </a:p>
          <a:p>
            <a:pPr lvl="1"/>
            <a:r>
              <a:rPr lang="nl-BE" dirty="0"/>
              <a:t>Openlesdagen</a:t>
            </a:r>
          </a:p>
          <a:p>
            <a:pPr lvl="1"/>
            <a:r>
              <a:rPr lang="nl-BE" dirty="0" err="1"/>
              <a:t>Verderstudeerbeurs</a:t>
            </a:r>
            <a:endParaRPr lang="nl-BE" dirty="0"/>
          </a:p>
          <a:p>
            <a:pPr lvl="1"/>
            <a:r>
              <a:rPr lang="nl-BE" dirty="0"/>
              <a:t>…</a:t>
            </a:r>
          </a:p>
          <a:p>
            <a:r>
              <a:rPr lang="nl-BE" dirty="0"/>
              <a:t>Klant:</a:t>
            </a:r>
          </a:p>
          <a:p>
            <a:pPr lvl="1"/>
            <a:r>
              <a:rPr lang="nl-BE" dirty="0"/>
              <a:t>Dienst Marketing van de KU Leuven</a:t>
            </a:r>
          </a:p>
          <a:p>
            <a:pPr lvl="1"/>
            <a:endParaRPr lang="nl-BE" dirty="0"/>
          </a:p>
          <a:p>
            <a:pPr lvl="1"/>
            <a:endParaRPr lang="nl-BE" dirty="0"/>
          </a:p>
        </p:txBody>
      </p:sp>
      <p:sp>
        <p:nvSpPr>
          <p:cNvPr id="3" name="Footer Placeholder 2">
            <a:extLst>
              <a:ext uri="{FF2B5EF4-FFF2-40B4-BE49-F238E27FC236}">
                <a16:creationId xmlns:a16="http://schemas.microsoft.com/office/drawing/2014/main" id="{5008CE47-3376-1393-5FDE-6C4D66B0C65E}"/>
              </a:ext>
            </a:extLst>
          </p:cNvPr>
          <p:cNvSpPr>
            <a:spLocks noGrp="1"/>
          </p:cNvSpPr>
          <p:nvPr>
            <p:ph type="ftr" sz="quarter" idx="11"/>
          </p:nvPr>
        </p:nvSpPr>
        <p:spPr/>
        <p:txBody>
          <a:bodyPr/>
          <a:lstStyle/>
          <a:p>
            <a:r>
              <a:rPr lang="nl-NL"/>
              <a:t>Faculty, department, unit ...</a:t>
            </a:r>
          </a:p>
        </p:txBody>
      </p:sp>
      <p:sp>
        <p:nvSpPr>
          <p:cNvPr id="4" name="Slide Number Placeholder 3">
            <a:extLst>
              <a:ext uri="{FF2B5EF4-FFF2-40B4-BE49-F238E27FC236}">
                <a16:creationId xmlns:a16="http://schemas.microsoft.com/office/drawing/2014/main" id="{6DB1FA3C-8856-9D87-C8A4-784B6C03C503}"/>
              </a:ext>
            </a:extLst>
          </p:cNvPr>
          <p:cNvSpPr>
            <a:spLocks noGrp="1"/>
          </p:cNvSpPr>
          <p:nvPr>
            <p:ph type="sldNum" sz="quarter" idx="12"/>
          </p:nvPr>
        </p:nvSpPr>
        <p:spPr/>
        <p:txBody>
          <a:bodyPr/>
          <a:lstStyle/>
          <a:p>
            <a:fld id="{0A297500-7527-634B-90F4-69D0994C32B4}" type="slidenum">
              <a:rPr lang="nl-NL" smtClean="0"/>
              <a:t>5</a:t>
            </a:fld>
            <a:endParaRPr lang="nl-NL"/>
          </a:p>
        </p:txBody>
      </p:sp>
      <p:sp>
        <p:nvSpPr>
          <p:cNvPr id="5" name="Title 4">
            <a:extLst>
              <a:ext uri="{FF2B5EF4-FFF2-40B4-BE49-F238E27FC236}">
                <a16:creationId xmlns:a16="http://schemas.microsoft.com/office/drawing/2014/main" id="{D525BD00-6AC8-3E4D-65FC-47204FFB05E9}"/>
              </a:ext>
            </a:extLst>
          </p:cNvPr>
          <p:cNvSpPr>
            <a:spLocks noGrp="1"/>
          </p:cNvSpPr>
          <p:nvPr>
            <p:ph type="title"/>
          </p:nvPr>
        </p:nvSpPr>
        <p:spPr/>
        <p:txBody>
          <a:bodyPr/>
          <a:lstStyle/>
          <a:p>
            <a:r>
              <a:rPr lang="nl-BE" dirty="0"/>
              <a:t>Toekomstige studenten</a:t>
            </a:r>
          </a:p>
        </p:txBody>
      </p:sp>
    </p:spTree>
    <p:extLst>
      <p:ext uri="{BB962C8B-B14F-4D97-AF65-F5344CB8AC3E}">
        <p14:creationId xmlns:p14="http://schemas.microsoft.com/office/powerpoint/2010/main" val="3016303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1F1093-3100-AE82-EFFF-5F5E37A077C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FE0801-7D49-2852-5AF5-B5AFAD419BE9}"/>
              </a:ext>
            </a:extLst>
          </p:cNvPr>
          <p:cNvSpPr>
            <a:spLocks noGrp="1"/>
          </p:cNvSpPr>
          <p:nvPr>
            <p:ph idx="1"/>
          </p:nvPr>
        </p:nvSpPr>
        <p:spPr/>
        <p:txBody>
          <a:bodyPr/>
          <a:lstStyle/>
          <a:p>
            <a:r>
              <a:rPr lang="nl-BE" dirty="0"/>
              <a:t>Ga op zoek naar een originele oplossing die inschrijvingen voor een event mogelijk maakt en die de toekomstige studenten aanspreekt. Hou daarbij rekening met onze noden die elk jaar kunnen veranderen, afhankelijk van de situatie op dat moment.</a:t>
            </a:r>
          </a:p>
          <a:p>
            <a:endParaRPr lang="nl-BE" dirty="0"/>
          </a:p>
          <a:p>
            <a:pPr lvl="1"/>
            <a:r>
              <a:rPr lang="nl-BE" dirty="0"/>
              <a:t>Bv. </a:t>
            </a:r>
          </a:p>
          <a:p>
            <a:pPr lvl="2"/>
            <a:r>
              <a:rPr lang="nl-BE" dirty="0"/>
              <a:t>Covid: On campus – online</a:t>
            </a:r>
          </a:p>
          <a:p>
            <a:pPr lvl="2"/>
            <a:r>
              <a:rPr lang="nl-BE" dirty="0"/>
              <a:t>Last minute </a:t>
            </a:r>
            <a:r>
              <a:rPr lang="nl-BE" dirty="0" err="1"/>
              <a:t>requirements</a:t>
            </a:r>
            <a:endParaRPr lang="nl-BE" dirty="0"/>
          </a:p>
          <a:p>
            <a:pPr lvl="2"/>
            <a:endParaRPr lang="nl-BE" dirty="0"/>
          </a:p>
        </p:txBody>
      </p:sp>
      <p:sp>
        <p:nvSpPr>
          <p:cNvPr id="3" name="Footer Placeholder 2">
            <a:extLst>
              <a:ext uri="{FF2B5EF4-FFF2-40B4-BE49-F238E27FC236}">
                <a16:creationId xmlns:a16="http://schemas.microsoft.com/office/drawing/2014/main" id="{61CA99FD-441F-A3FD-76A9-3321C78BC32F}"/>
              </a:ext>
            </a:extLst>
          </p:cNvPr>
          <p:cNvSpPr>
            <a:spLocks noGrp="1"/>
          </p:cNvSpPr>
          <p:nvPr>
            <p:ph type="ftr" sz="quarter" idx="11"/>
          </p:nvPr>
        </p:nvSpPr>
        <p:spPr/>
        <p:txBody>
          <a:bodyPr/>
          <a:lstStyle/>
          <a:p>
            <a:r>
              <a:rPr lang="nl-NL"/>
              <a:t>Faculty, department, unit ...</a:t>
            </a:r>
          </a:p>
        </p:txBody>
      </p:sp>
      <p:sp>
        <p:nvSpPr>
          <p:cNvPr id="4" name="Slide Number Placeholder 3">
            <a:extLst>
              <a:ext uri="{FF2B5EF4-FFF2-40B4-BE49-F238E27FC236}">
                <a16:creationId xmlns:a16="http://schemas.microsoft.com/office/drawing/2014/main" id="{9EE7342F-7B65-F7E8-C7F3-59C3019DE403}"/>
              </a:ext>
            </a:extLst>
          </p:cNvPr>
          <p:cNvSpPr>
            <a:spLocks noGrp="1"/>
          </p:cNvSpPr>
          <p:nvPr>
            <p:ph type="sldNum" sz="quarter" idx="12"/>
          </p:nvPr>
        </p:nvSpPr>
        <p:spPr/>
        <p:txBody>
          <a:bodyPr/>
          <a:lstStyle/>
          <a:p>
            <a:fld id="{0A297500-7527-634B-90F4-69D0994C32B4}" type="slidenum">
              <a:rPr lang="nl-NL" smtClean="0"/>
              <a:t>6</a:t>
            </a:fld>
            <a:endParaRPr lang="nl-NL"/>
          </a:p>
        </p:txBody>
      </p:sp>
      <p:sp>
        <p:nvSpPr>
          <p:cNvPr id="5" name="Title 4">
            <a:extLst>
              <a:ext uri="{FF2B5EF4-FFF2-40B4-BE49-F238E27FC236}">
                <a16:creationId xmlns:a16="http://schemas.microsoft.com/office/drawing/2014/main" id="{AC4B5FDF-860A-5AE2-4C45-8144C87284FD}"/>
              </a:ext>
            </a:extLst>
          </p:cNvPr>
          <p:cNvSpPr>
            <a:spLocks noGrp="1"/>
          </p:cNvSpPr>
          <p:nvPr>
            <p:ph type="title"/>
          </p:nvPr>
        </p:nvSpPr>
        <p:spPr/>
        <p:txBody>
          <a:bodyPr/>
          <a:lstStyle/>
          <a:p>
            <a:r>
              <a:rPr lang="nl-BE" dirty="0"/>
              <a:t>Uitdaging voor jullie</a:t>
            </a:r>
          </a:p>
        </p:txBody>
      </p:sp>
    </p:spTree>
    <p:extLst>
      <p:ext uri="{BB962C8B-B14F-4D97-AF65-F5344CB8AC3E}">
        <p14:creationId xmlns:p14="http://schemas.microsoft.com/office/powerpoint/2010/main" val="3102290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C79369-2EC0-412A-2DB1-CC2920E9DB42}"/>
              </a:ext>
            </a:extLst>
          </p:cNvPr>
          <p:cNvSpPr>
            <a:spLocks noGrp="1"/>
          </p:cNvSpPr>
          <p:nvPr>
            <p:ph idx="1"/>
          </p:nvPr>
        </p:nvSpPr>
        <p:spPr/>
        <p:txBody>
          <a:bodyPr>
            <a:normAutofit/>
          </a:bodyPr>
          <a:lstStyle/>
          <a:p>
            <a:r>
              <a:rPr lang="nl-BE" dirty="0"/>
              <a:t>Een registratie-mogelijkheid voorzien per type event (Openlesdagen, </a:t>
            </a:r>
            <a:r>
              <a:rPr lang="nl-BE" dirty="0" err="1"/>
              <a:t>Verderstudeerbeurs</a:t>
            </a:r>
            <a:r>
              <a:rPr lang="nl-BE" dirty="0"/>
              <a:t>) – Meerdere events per type zijn mogelijk</a:t>
            </a:r>
          </a:p>
          <a:p>
            <a:r>
              <a:rPr lang="nl-BE" dirty="0"/>
              <a:t>Een configuratiescherm voor de verschillende event-types</a:t>
            </a:r>
          </a:p>
          <a:p>
            <a:pPr lvl="2"/>
            <a:r>
              <a:rPr lang="nl-BE" dirty="0"/>
              <a:t>Per evenement:</a:t>
            </a:r>
          </a:p>
          <a:p>
            <a:pPr lvl="3"/>
            <a:r>
              <a:rPr lang="nl-BE" dirty="0"/>
              <a:t>Lees een XML met gegevens uit SAP en creëer een evenement</a:t>
            </a:r>
          </a:p>
          <a:p>
            <a:pPr lvl="3"/>
            <a:r>
              <a:rPr lang="nl-BE" dirty="0"/>
              <a:t>Eigen instellingen</a:t>
            </a:r>
          </a:p>
          <a:p>
            <a:pPr lvl="3"/>
            <a:r>
              <a:rPr lang="nl-BE" dirty="0"/>
              <a:t>Mogelijkheid om de inhoud van mails aan te passen (bv. bevestigingsmail)</a:t>
            </a:r>
          </a:p>
          <a:p>
            <a:pPr lvl="3"/>
            <a:r>
              <a:rPr lang="nl-BE" dirty="0"/>
              <a:t>Overzicht van de inschrijvingen</a:t>
            </a:r>
          </a:p>
          <a:p>
            <a:pPr lvl="3"/>
            <a:r>
              <a:rPr lang="nl-BE" dirty="0"/>
              <a:t>Aanwezigheden op te nemen (bv. via QR)</a:t>
            </a:r>
          </a:p>
          <a:p>
            <a:pPr lvl="1"/>
            <a:endParaRPr lang="nl-BE" dirty="0"/>
          </a:p>
          <a:p>
            <a:endParaRPr lang="nl-BE" dirty="0"/>
          </a:p>
          <a:p>
            <a:pPr lvl="1"/>
            <a:endParaRPr lang="nl-BE" dirty="0"/>
          </a:p>
          <a:p>
            <a:pPr lvl="2"/>
            <a:endParaRPr lang="nl-BE" dirty="0"/>
          </a:p>
          <a:p>
            <a:pPr lvl="2"/>
            <a:endParaRPr lang="nl-BE" dirty="0"/>
          </a:p>
          <a:p>
            <a:pPr lvl="1"/>
            <a:endParaRPr lang="nl-BE" dirty="0"/>
          </a:p>
        </p:txBody>
      </p:sp>
      <p:sp>
        <p:nvSpPr>
          <p:cNvPr id="3" name="Footer Placeholder 2">
            <a:extLst>
              <a:ext uri="{FF2B5EF4-FFF2-40B4-BE49-F238E27FC236}">
                <a16:creationId xmlns:a16="http://schemas.microsoft.com/office/drawing/2014/main" id="{8C1B6F90-0A2F-B2A0-DDE8-0ADA12EC37BA}"/>
              </a:ext>
            </a:extLst>
          </p:cNvPr>
          <p:cNvSpPr>
            <a:spLocks noGrp="1"/>
          </p:cNvSpPr>
          <p:nvPr>
            <p:ph type="ftr" sz="quarter" idx="11"/>
          </p:nvPr>
        </p:nvSpPr>
        <p:spPr/>
        <p:txBody>
          <a:bodyPr/>
          <a:lstStyle/>
          <a:p>
            <a:r>
              <a:rPr lang="nl-NL"/>
              <a:t>Faculty, department, unit ...</a:t>
            </a:r>
          </a:p>
        </p:txBody>
      </p:sp>
      <p:sp>
        <p:nvSpPr>
          <p:cNvPr id="4" name="Slide Number Placeholder 3">
            <a:extLst>
              <a:ext uri="{FF2B5EF4-FFF2-40B4-BE49-F238E27FC236}">
                <a16:creationId xmlns:a16="http://schemas.microsoft.com/office/drawing/2014/main" id="{6572EF64-DBA9-607B-C51C-9EA4E7564CCB}"/>
              </a:ext>
            </a:extLst>
          </p:cNvPr>
          <p:cNvSpPr>
            <a:spLocks noGrp="1"/>
          </p:cNvSpPr>
          <p:nvPr>
            <p:ph type="sldNum" sz="quarter" idx="12"/>
          </p:nvPr>
        </p:nvSpPr>
        <p:spPr/>
        <p:txBody>
          <a:bodyPr/>
          <a:lstStyle/>
          <a:p>
            <a:fld id="{0A297500-7527-634B-90F4-69D0994C32B4}" type="slidenum">
              <a:rPr lang="nl-NL" smtClean="0"/>
              <a:t>7</a:t>
            </a:fld>
            <a:endParaRPr lang="nl-NL"/>
          </a:p>
        </p:txBody>
      </p:sp>
      <p:sp>
        <p:nvSpPr>
          <p:cNvPr id="5" name="Title 4">
            <a:extLst>
              <a:ext uri="{FF2B5EF4-FFF2-40B4-BE49-F238E27FC236}">
                <a16:creationId xmlns:a16="http://schemas.microsoft.com/office/drawing/2014/main" id="{01DFB13F-2A87-7480-8F0A-B3D0A4F1EA46}"/>
              </a:ext>
            </a:extLst>
          </p:cNvPr>
          <p:cNvSpPr>
            <a:spLocks noGrp="1"/>
          </p:cNvSpPr>
          <p:nvPr>
            <p:ph type="title"/>
          </p:nvPr>
        </p:nvSpPr>
        <p:spPr/>
        <p:txBody>
          <a:bodyPr/>
          <a:lstStyle/>
          <a:p>
            <a:r>
              <a:rPr lang="nl-BE" dirty="0"/>
              <a:t>Onze noden - configuratie</a:t>
            </a:r>
          </a:p>
        </p:txBody>
      </p:sp>
    </p:spTree>
    <p:extLst>
      <p:ext uri="{BB962C8B-B14F-4D97-AF65-F5344CB8AC3E}">
        <p14:creationId xmlns:p14="http://schemas.microsoft.com/office/powerpoint/2010/main" val="3641187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6B96A-7CDE-C036-A8EB-37C99A1CF123}"/>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556216-9EAC-7E1E-2689-4518F0611D29}"/>
              </a:ext>
            </a:extLst>
          </p:cNvPr>
          <p:cNvSpPr>
            <a:spLocks noGrp="1"/>
          </p:cNvSpPr>
          <p:nvPr>
            <p:ph idx="1"/>
          </p:nvPr>
        </p:nvSpPr>
        <p:spPr/>
        <p:txBody>
          <a:bodyPr/>
          <a:lstStyle/>
          <a:p>
            <a:pPr lvl="1"/>
            <a:r>
              <a:rPr lang="nl-BE" dirty="0"/>
              <a:t>Een eigen inschrijfpagina voor elk type event met specifieke branding.</a:t>
            </a:r>
          </a:p>
          <a:p>
            <a:pPr lvl="2"/>
            <a:r>
              <a:rPr lang="nl-BE" dirty="0"/>
              <a:t>Openlesdagen:</a:t>
            </a:r>
          </a:p>
          <a:p>
            <a:pPr lvl="3"/>
            <a:r>
              <a:rPr lang="nl-BE" dirty="0"/>
              <a:t>Persoonsgegevens</a:t>
            </a:r>
          </a:p>
          <a:p>
            <a:pPr lvl="3"/>
            <a:r>
              <a:rPr lang="nl-BE" dirty="0"/>
              <a:t>Mogelijkheid tot inschrijven per sessie (sessie gegenereerd uit de bijhorende XML data)</a:t>
            </a:r>
          </a:p>
          <a:p>
            <a:pPr lvl="2"/>
            <a:r>
              <a:rPr lang="nl-BE" dirty="0" err="1"/>
              <a:t>Verderstudeerbeurs</a:t>
            </a:r>
            <a:r>
              <a:rPr lang="nl-BE" dirty="0"/>
              <a:t>:</a:t>
            </a:r>
          </a:p>
          <a:p>
            <a:pPr lvl="3"/>
            <a:r>
              <a:rPr lang="nl-BE" dirty="0"/>
              <a:t>Persoonsgegevens</a:t>
            </a:r>
          </a:p>
          <a:p>
            <a:pPr lvl="3"/>
            <a:r>
              <a:rPr lang="nl-BE" dirty="0"/>
              <a:t>Studiegegevens</a:t>
            </a:r>
          </a:p>
          <a:p>
            <a:pPr lvl="3"/>
            <a:r>
              <a:rPr lang="nl-BE" dirty="0"/>
              <a:t>Interesses</a:t>
            </a:r>
          </a:p>
          <a:p>
            <a:pPr lvl="3"/>
            <a:r>
              <a:rPr lang="nl-BE" dirty="0"/>
              <a:t>Mogelijkheid tot inschrijven per sessie (sessie gegenereerd uit de bijhorende XML data)</a:t>
            </a:r>
          </a:p>
          <a:p>
            <a:pPr lvl="3"/>
            <a:endParaRPr lang="nl-BE" dirty="0"/>
          </a:p>
          <a:p>
            <a:pPr marL="457200" lvl="1" indent="0">
              <a:buNone/>
            </a:pPr>
            <a:endParaRPr lang="nl-BE" dirty="0"/>
          </a:p>
          <a:p>
            <a:pPr lvl="2"/>
            <a:endParaRPr lang="nl-BE" dirty="0"/>
          </a:p>
          <a:p>
            <a:pPr lvl="1"/>
            <a:endParaRPr lang="nl-BE" dirty="0"/>
          </a:p>
        </p:txBody>
      </p:sp>
      <p:sp>
        <p:nvSpPr>
          <p:cNvPr id="3" name="Footer Placeholder 2">
            <a:extLst>
              <a:ext uri="{FF2B5EF4-FFF2-40B4-BE49-F238E27FC236}">
                <a16:creationId xmlns:a16="http://schemas.microsoft.com/office/drawing/2014/main" id="{C3977D1A-E8FF-7236-0890-BBBF9C7A34BB}"/>
              </a:ext>
            </a:extLst>
          </p:cNvPr>
          <p:cNvSpPr>
            <a:spLocks noGrp="1"/>
          </p:cNvSpPr>
          <p:nvPr>
            <p:ph type="ftr" sz="quarter" idx="11"/>
          </p:nvPr>
        </p:nvSpPr>
        <p:spPr/>
        <p:txBody>
          <a:bodyPr/>
          <a:lstStyle/>
          <a:p>
            <a:r>
              <a:rPr lang="nl-NL"/>
              <a:t>Faculty, department, unit ...</a:t>
            </a:r>
          </a:p>
        </p:txBody>
      </p:sp>
      <p:sp>
        <p:nvSpPr>
          <p:cNvPr id="4" name="Slide Number Placeholder 3">
            <a:extLst>
              <a:ext uri="{FF2B5EF4-FFF2-40B4-BE49-F238E27FC236}">
                <a16:creationId xmlns:a16="http://schemas.microsoft.com/office/drawing/2014/main" id="{5DB19980-9602-FEDB-E887-68017B7495D9}"/>
              </a:ext>
            </a:extLst>
          </p:cNvPr>
          <p:cNvSpPr>
            <a:spLocks noGrp="1"/>
          </p:cNvSpPr>
          <p:nvPr>
            <p:ph type="sldNum" sz="quarter" idx="12"/>
          </p:nvPr>
        </p:nvSpPr>
        <p:spPr/>
        <p:txBody>
          <a:bodyPr/>
          <a:lstStyle/>
          <a:p>
            <a:fld id="{0A297500-7527-634B-90F4-69D0994C32B4}" type="slidenum">
              <a:rPr lang="nl-NL" smtClean="0"/>
              <a:t>8</a:t>
            </a:fld>
            <a:endParaRPr lang="nl-NL"/>
          </a:p>
        </p:txBody>
      </p:sp>
      <p:sp>
        <p:nvSpPr>
          <p:cNvPr id="5" name="Title 4">
            <a:extLst>
              <a:ext uri="{FF2B5EF4-FFF2-40B4-BE49-F238E27FC236}">
                <a16:creationId xmlns:a16="http://schemas.microsoft.com/office/drawing/2014/main" id="{A8C2F362-2ECC-324C-3A84-7AB383188564}"/>
              </a:ext>
            </a:extLst>
          </p:cNvPr>
          <p:cNvSpPr>
            <a:spLocks noGrp="1"/>
          </p:cNvSpPr>
          <p:nvPr>
            <p:ph type="title"/>
          </p:nvPr>
        </p:nvSpPr>
        <p:spPr/>
        <p:txBody>
          <a:bodyPr/>
          <a:lstStyle/>
          <a:p>
            <a:r>
              <a:rPr lang="nl-BE" dirty="0"/>
              <a:t>Onze noden - inschrijfpagina</a:t>
            </a:r>
          </a:p>
        </p:txBody>
      </p:sp>
    </p:spTree>
    <p:extLst>
      <p:ext uri="{BB962C8B-B14F-4D97-AF65-F5344CB8AC3E}">
        <p14:creationId xmlns:p14="http://schemas.microsoft.com/office/powerpoint/2010/main" val="1536849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B2600-152C-071B-5802-B5B157262D7F}"/>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1A8EA8-74B8-8606-26EB-708418FE8425}"/>
              </a:ext>
            </a:extLst>
          </p:cNvPr>
          <p:cNvSpPr>
            <a:spLocks noGrp="1"/>
          </p:cNvSpPr>
          <p:nvPr>
            <p:ph idx="1"/>
          </p:nvPr>
        </p:nvSpPr>
        <p:spPr/>
        <p:txBody>
          <a:bodyPr/>
          <a:lstStyle/>
          <a:p>
            <a:pPr lvl="1"/>
            <a:r>
              <a:rPr lang="nl-BE" dirty="0"/>
              <a:t>De data van de ingeschreven kandidaat student moet gevalideerd worden. </a:t>
            </a:r>
          </a:p>
          <a:p>
            <a:pPr lvl="1"/>
            <a:r>
              <a:rPr lang="nl-BE" dirty="0"/>
              <a:t>Deze moet opgeslagen worden en kunnen bekeken worden in de configuratie-omgeving</a:t>
            </a:r>
          </a:p>
          <a:p>
            <a:pPr lvl="1"/>
            <a:r>
              <a:rPr lang="nl-BE" dirty="0"/>
              <a:t>Elke inschrijving per persoon moet afzonderlijk opgeslagen worden in een XML met vaste structuur</a:t>
            </a:r>
          </a:p>
          <a:p>
            <a:pPr lvl="1"/>
            <a:r>
              <a:rPr lang="nl-BE" dirty="0"/>
              <a:t>De student moet een bevestigingsmail ontvangen en een bevestigingsboodschap op het scherm krijgen na inschrijving</a:t>
            </a:r>
          </a:p>
          <a:p>
            <a:pPr lvl="1"/>
            <a:r>
              <a:rPr lang="nl-BE" dirty="0"/>
              <a:t>Volzette sessies willen we onderaan de inschrijfpagina te zien krijgen</a:t>
            </a:r>
          </a:p>
          <a:p>
            <a:pPr marL="457200" lvl="1" indent="0">
              <a:buNone/>
            </a:pPr>
            <a:endParaRPr lang="nl-BE" dirty="0"/>
          </a:p>
          <a:p>
            <a:pPr lvl="1"/>
            <a:endParaRPr lang="nl-BE" dirty="0"/>
          </a:p>
          <a:p>
            <a:pPr lvl="3"/>
            <a:endParaRPr lang="nl-BE" dirty="0"/>
          </a:p>
          <a:p>
            <a:pPr marL="457200" lvl="1" indent="0">
              <a:buNone/>
            </a:pPr>
            <a:endParaRPr lang="nl-BE" dirty="0"/>
          </a:p>
          <a:p>
            <a:pPr lvl="2"/>
            <a:endParaRPr lang="nl-BE" dirty="0"/>
          </a:p>
          <a:p>
            <a:pPr lvl="1"/>
            <a:endParaRPr lang="nl-BE" dirty="0"/>
          </a:p>
        </p:txBody>
      </p:sp>
      <p:sp>
        <p:nvSpPr>
          <p:cNvPr id="3" name="Footer Placeholder 2">
            <a:extLst>
              <a:ext uri="{FF2B5EF4-FFF2-40B4-BE49-F238E27FC236}">
                <a16:creationId xmlns:a16="http://schemas.microsoft.com/office/drawing/2014/main" id="{43D76B5B-C4C2-25C9-91CE-0127350B85B4}"/>
              </a:ext>
            </a:extLst>
          </p:cNvPr>
          <p:cNvSpPr>
            <a:spLocks noGrp="1"/>
          </p:cNvSpPr>
          <p:nvPr>
            <p:ph type="ftr" sz="quarter" idx="11"/>
          </p:nvPr>
        </p:nvSpPr>
        <p:spPr/>
        <p:txBody>
          <a:bodyPr/>
          <a:lstStyle/>
          <a:p>
            <a:r>
              <a:rPr lang="nl-NL"/>
              <a:t>Faculty, department, unit ...</a:t>
            </a:r>
          </a:p>
        </p:txBody>
      </p:sp>
      <p:sp>
        <p:nvSpPr>
          <p:cNvPr id="4" name="Slide Number Placeholder 3">
            <a:extLst>
              <a:ext uri="{FF2B5EF4-FFF2-40B4-BE49-F238E27FC236}">
                <a16:creationId xmlns:a16="http://schemas.microsoft.com/office/drawing/2014/main" id="{5BA9B8AF-3B1B-8C13-F4A9-87A18FA220AF}"/>
              </a:ext>
            </a:extLst>
          </p:cNvPr>
          <p:cNvSpPr>
            <a:spLocks noGrp="1"/>
          </p:cNvSpPr>
          <p:nvPr>
            <p:ph type="sldNum" sz="quarter" idx="12"/>
          </p:nvPr>
        </p:nvSpPr>
        <p:spPr/>
        <p:txBody>
          <a:bodyPr/>
          <a:lstStyle/>
          <a:p>
            <a:fld id="{0A297500-7527-634B-90F4-69D0994C32B4}" type="slidenum">
              <a:rPr lang="nl-NL" smtClean="0"/>
              <a:t>9</a:t>
            </a:fld>
            <a:endParaRPr lang="nl-NL"/>
          </a:p>
        </p:txBody>
      </p:sp>
      <p:sp>
        <p:nvSpPr>
          <p:cNvPr id="5" name="Title 4">
            <a:extLst>
              <a:ext uri="{FF2B5EF4-FFF2-40B4-BE49-F238E27FC236}">
                <a16:creationId xmlns:a16="http://schemas.microsoft.com/office/drawing/2014/main" id="{247C544E-6367-F03B-ACE3-22C6AFC2E3FB}"/>
              </a:ext>
            </a:extLst>
          </p:cNvPr>
          <p:cNvSpPr>
            <a:spLocks noGrp="1"/>
          </p:cNvSpPr>
          <p:nvPr>
            <p:ph type="title"/>
          </p:nvPr>
        </p:nvSpPr>
        <p:spPr/>
        <p:txBody>
          <a:bodyPr/>
          <a:lstStyle/>
          <a:p>
            <a:r>
              <a:rPr lang="nl-BE" dirty="0"/>
              <a:t>Onze noden - inschrijfpagina</a:t>
            </a:r>
          </a:p>
        </p:txBody>
      </p:sp>
    </p:spTree>
    <p:extLst>
      <p:ext uri="{BB962C8B-B14F-4D97-AF65-F5344CB8AC3E}">
        <p14:creationId xmlns:p14="http://schemas.microsoft.com/office/powerpoint/2010/main" val="2208392266"/>
      </p:ext>
    </p:extLst>
  </p:cSld>
  <p:clrMapOvr>
    <a:masterClrMapping/>
  </p:clrMapOvr>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U Leuven" id="{BC384CAF-57B4-4083-BC3D-22218BF4A46A}" vid="{75672E21-F18C-4958-94B8-19E54344552B}"/>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KU Leuven</Template>
  <TotalTime>0</TotalTime>
  <Words>436</Words>
  <Application>Microsoft Office PowerPoint</Application>
  <PresentationFormat>Widescreen</PresentationFormat>
  <Paragraphs>101</Paragraphs>
  <Slides>10</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10</vt:i4>
      </vt:variant>
    </vt:vector>
  </HeadingPairs>
  <TitlesOfParts>
    <vt:vector size="14" baseType="lpstr">
      <vt:lpstr>Arial</vt:lpstr>
      <vt:lpstr>Calibri</vt:lpstr>
      <vt:lpstr>KU Leuven</vt:lpstr>
      <vt:lpstr>KU Leuven Sedes</vt:lpstr>
      <vt:lpstr>Toekomstige Studenten - NextGen</vt:lpstr>
      <vt:lpstr>Wie zijn we?</vt:lpstr>
      <vt:lpstr>Competentiecentrum webdevelopment</vt:lpstr>
      <vt:lpstr>Competentiecentrum webdevelopment</vt:lpstr>
      <vt:lpstr>Toekomstige studenten</vt:lpstr>
      <vt:lpstr>Uitdaging voor jullie</vt:lpstr>
      <vt:lpstr>Onze noden - configuratie</vt:lpstr>
      <vt:lpstr>Onze noden - inschrijfpagina</vt:lpstr>
      <vt:lpstr>Onze noden - inschrijfpagina</vt:lpstr>
      <vt:lpstr>Vragen?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Pieter Roelants</dc:creator>
  <cp:lastModifiedBy>Pieter Roelants</cp:lastModifiedBy>
  <cp:revision>31</cp:revision>
  <dcterms:created xsi:type="dcterms:W3CDTF">2022-11-30T14:47:09Z</dcterms:created>
  <dcterms:modified xsi:type="dcterms:W3CDTF">2025-09-18T09:13:43Z</dcterms:modified>
</cp:coreProperties>
</file>