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58" r:id="rId11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B97A2-C274-4CE0-8C4F-E7AC8693A6F2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891BA-873B-4F7F-BF19-F7C06148A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2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06.10.2022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06.10.2022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/>
          <p:nvPr/>
        </p:nvPicPr>
        <p:blipFill>
          <a:blip r:embed="rId2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9" name="Shape 79"/>
          <p:cNvSpPr txBox="1"/>
          <p:nvPr/>
        </p:nvSpPr>
        <p:spPr>
          <a:xfrm>
            <a:off x="333247" y="3061566"/>
            <a:ext cx="4514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НАПРАВЛЕНИЕ</a:t>
            </a:r>
            <a:r>
              <a:rPr lang="en-US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:</a:t>
            </a:r>
            <a:r>
              <a:rPr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 ИИ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33247" y="3864480"/>
            <a:ext cx="59092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НАЗВАНИЕ КОМАНДЫ</a:t>
            </a:r>
            <a:r>
              <a:rPr lang="en-US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:</a:t>
            </a:r>
            <a:r>
              <a:rPr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С4В</a:t>
            </a:r>
            <a:r>
              <a:rPr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53892" y="4667395"/>
            <a:ext cx="72572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lang="ru-RU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ГОРОДА</a:t>
            </a:r>
            <a:r>
              <a:rPr lang="en-US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:</a:t>
            </a:r>
            <a:r>
              <a:rPr lang="ru-RU" sz="3200" b="1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Долгопрудный</a:t>
            </a:r>
            <a:r>
              <a:rPr lang="en-US"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; </a:t>
            </a:r>
            <a:r>
              <a:rPr lang="ru-RU" sz="3200" dirty="0">
                <a:solidFill>
                  <a:srgbClr val="0B082C"/>
                </a:solidFill>
                <a:latin typeface="Tahoma"/>
                <a:ea typeface="Tahoma"/>
                <a:cs typeface="Tahoma"/>
              </a:rPr>
              <a:t>Пятигорск</a:t>
            </a:r>
            <a:endParaRPr sz="3200" dirty="0">
              <a:solidFill>
                <a:srgbClr val="0B082C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7">
            <a:extLst>
              <a:ext uri="{FF2B5EF4-FFF2-40B4-BE49-F238E27FC236}">
                <a16:creationId xmlns:a16="http://schemas.microsoft.com/office/drawing/2014/main" id="{10510B0C-6959-BB51-FF0A-5B41EE2442B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DE907-8DCF-6978-F1AF-81E1213FDCE3}"/>
              </a:ext>
            </a:extLst>
          </p:cNvPr>
          <p:cNvSpPr txBox="1"/>
          <p:nvPr/>
        </p:nvSpPr>
        <p:spPr>
          <a:xfrm>
            <a:off x="938979" y="1715344"/>
            <a:ext cx="3764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FF78F-D5D3-D410-40DE-98B7DEE8241A}"/>
              </a:ext>
            </a:extLst>
          </p:cNvPr>
          <p:cNvSpPr txBox="1"/>
          <p:nvPr/>
        </p:nvSpPr>
        <p:spPr>
          <a:xfrm>
            <a:off x="860320" y="3015628"/>
            <a:ext cx="732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cs typeface="AngsanaUPC" panose="02020603050405020304" pitchFamily="18" charset="-34"/>
              </a:rPr>
              <a:t>Кулибаба</a:t>
            </a:r>
            <a:r>
              <a:rPr lang="ru-RU" sz="3600" dirty="0">
                <a:cs typeface="AngsanaUPC" panose="02020603050405020304" pitchFamily="18" charset="-34"/>
              </a:rPr>
              <a:t> Степан Максимович</a:t>
            </a:r>
          </a:p>
          <a:p>
            <a:endParaRPr lang="ru-RU" sz="3600" dirty="0">
              <a:cs typeface="AngsanaUPC" panose="02020603050405020304" pitchFamily="18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B2AE3-F223-2543-492B-41C8E5C0E135}"/>
              </a:ext>
            </a:extLst>
          </p:cNvPr>
          <p:cNvSpPr txBox="1"/>
          <p:nvPr/>
        </p:nvSpPr>
        <p:spPr>
          <a:xfrm>
            <a:off x="8482777" y="3077184"/>
            <a:ext cx="409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cs typeface="Times New Roman" panose="02020603050405020304" pitchFamily="18" charset="0"/>
              </a:rPr>
              <a:t>«8 (926) 338 13 09»</a:t>
            </a:r>
          </a:p>
          <a:p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C0441-C6BB-F4C6-D635-720E612434C3}"/>
              </a:ext>
            </a:extLst>
          </p:cNvPr>
          <p:cNvSpPr txBox="1"/>
          <p:nvPr/>
        </p:nvSpPr>
        <p:spPr>
          <a:xfrm>
            <a:off x="860321" y="4056681"/>
            <a:ext cx="732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cs typeface="AngsanaUPC" panose="02020603050405020304" pitchFamily="18" charset="-34"/>
              </a:rPr>
              <a:t>Иванова Светлана Евгеньевна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C7EA7-5DA5-5527-0B77-419714DC0E79}"/>
              </a:ext>
            </a:extLst>
          </p:cNvPr>
          <p:cNvSpPr txBox="1"/>
          <p:nvPr/>
        </p:nvSpPr>
        <p:spPr>
          <a:xfrm>
            <a:off x="8482776" y="4078865"/>
            <a:ext cx="409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cs typeface="Times New Roman" panose="02020603050405020304" pitchFamily="18" charset="0"/>
              </a:rPr>
              <a:t>«8 (985) 966 59 05»</a:t>
            </a:r>
          </a:p>
          <a:p>
            <a:endParaRPr lang="ru-R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E1F73-D41F-E9B2-2F92-15CD3336509F}"/>
              </a:ext>
            </a:extLst>
          </p:cNvPr>
          <p:cNvSpPr txBox="1"/>
          <p:nvPr/>
        </p:nvSpPr>
        <p:spPr>
          <a:xfrm>
            <a:off x="860319" y="5074579"/>
            <a:ext cx="732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cs typeface="AngsanaUPC" panose="02020603050405020304" pitchFamily="18" charset="-34"/>
              </a:rPr>
              <a:t>Рябов Семен Кириллович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4C679-C424-B9CF-B6F4-8FE238B364FB}"/>
              </a:ext>
            </a:extLst>
          </p:cNvPr>
          <p:cNvSpPr txBox="1"/>
          <p:nvPr/>
        </p:nvSpPr>
        <p:spPr>
          <a:xfrm>
            <a:off x="8482776" y="5074694"/>
            <a:ext cx="409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cs typeface="Times New Roman" panose="02020603050405020304" pitchFamily="18" charset="0"/>
              </a:rPr>
              <a:t>«8 (909) 699 44 35»</a:t>
            </a:r>
          </a:p>
          <a:p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E65BF-9A71-DBFE-4BB4-99BC76C1E11C}"/>
              </a:ext>
            </a:extLst>
          </p:cNvPr>
          <p:cNvSpPr txBox="1"/>
          <p:nvPr/>
        </p:nvSpPr>
        <p:spPr>
          <a:xfrm>
            <a:off x="8427746" y="1721560"/>
            <a:ext cx="376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</a:t>
            </a:r>
            <a:endParaRPr lang="ru-RU" sz="4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0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4758812" y="1434667"/>
            <a:ext cx="2418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BF204-6733-23C8-EAED-190DFC8422CF}"/>
              </a:ext>
            </a:extLst>
          </p:cNvPr>
          <p:cNvSpPr txBox="1"/>
          <p:nvPr/>
        </p:nvSpPr>
        <p:spPr>
          <a:xfrm>
            <a:off x="255638" y="2766030"/>
            <a:ext cx="112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1) Создать нейросеть</a:t>
            </a:r>
            <a:r>
              <a:rPr lang="en-US" sz="3600" dirty="0"/>
              <a:t>,</a:t>
            </a:r>
            <a:r>
              <a:rPr lang="ru-RU" sz="3600" dirty="0"/>
              <a:t> которая распознает СИЗ на людях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507CD-F9E4-38CF-CA98-76DF246680AB}"/>
              </a:ext>
            </a:extLst>
          </p:cNvPr>
          <p:cNvSpPr txBox="1"/>
          <p:nvPr/>
        </p:nvSpPr>
        <p:spPr>
          <a:xfrm>
            <a:off x="255637" y="3566189"/>
            <a:ext cx="1054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2) Написать приложение для удобного</a:t>
            </a:r>
            <a:r>
              <a:rPr lang="en-US" sz="3600" dirty="0"/>
              <a:t> </a:t>
            </a:r>
            <a:r>
              <a:rPr lang="ru-RU" sz="3600" dirty="0"/>
              <a:t>пользования нашей разработкой</a:t>
            </a:r>
          </a:p>
        </p:txBody>
      </p:sp>
      <p:pic>
        <p:nvPicPr>
          <p:cNvPr id="2050" name="Picture 2" descr="Черная линия значок для цели, задачи и цели Иллюстрация вектора -  иллюстрации насчитывающей форма, иллюстрация: 152913815">
            <a:extLst>
              <a:ext uri="{FF2B5EF4-FFF2-40B4-BE49-F238E27FC236}">
                <a16:creationId xmlns:a16="http://schemas.microsoft.com/office/drawing/2014/main" id="{965A240A-9494-972E-6C42-E94E7D7A0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6190" r="14960" b="19015"/>
          <a:stretch/>
        </p:blipFill>
        <p:spPr bwMode="auto">
          <a:xfrm>
            <a:off x="9368320" y="4322673"/>
            <a:ext cx="2251586" cy="220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9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772885" y="1521315"/>
            <a:ext cx="7049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Анализ. Приложение</a:t>
            </a:r>
          </a:p>
        </p:txBody>
      </p:sp>
      <p:pic>
        <p:nvPicPr>
          <p:cNvPr id="3074" name="Picture 2" descr="Черно-белый эскиз старой монетки вектор Иллюстрация штока - иллюстрации  насчитывающей валюта, лоснисто: 121854366">
            <a:extLst>
              <a:ext uri="{FF2B5EF4-FFF2-40B4-BE49-F238E27FC236}">
                <a16:creationId xmlns:a16="http://schemas.microsoft.com/office/drawing/2014/main" id="{8E12AD98-CE2B-0F9F-56B5-3F2BC7AD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43" y="2330245"/>
            <a:ext cx="3460803" cy="343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BFBB85-77D6-B304-F0D7-B3440AEF9618}"/>
              </a:ext>
            </a:extLst>
          </p:cNvPr>
          <p:cNvSpPr txBox="1"/>
          <p:nvPr/>
        </p:nvSpPr>
        <p:spPr>
          <a:xfrm>
            <a:off x="772885" y="2828306"/>
            <a:ext cx="68804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Функции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Доступность использования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Защита от злоумышленников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110997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7">
            <a:extLst>
              <a:ext uri="{FF2B5EF4-FFF2-40B4-BE49-F238E27FC236}">
                <a16:creationId xmlns:a16="http://schemas.microsoft.com/office/drawing/2014/main" id="{B987E671-E717-5DAA-B9B0-28E704927BB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14A69-F308-F6D8-84BB-1D6571715853}"/>
              </a:ext>
            </a:extLst>
          </p:cNvPr>
          <p:cNvSpPr txBox="1"/>
          <p:nvPr/>
        </p:nvSpPr>
        <p:spPr>
          <a:xfrm>
            <a:off x="2571135" y="1452489"/>
            <a:ext cx="7049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Картинки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5405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772885" y="1521315"/>
            <a:ext cx="7049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Анализ. Нейросеть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FBB85-77D6-B304-F0D7-B3440AEF9618}"/>
              </a:ext>
            </a:extLst>
          </p:cNvPr>
          <p:cNvSpPr txBox="1"/>
          <p:nvPr/>
        </p:nvSpPr>
        <p:spPr>
          <a:xfrm>
            <a:off x="772885" y="2828306"/>
            <a:ext cx="73699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Детектирование людей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Совместимость с приложением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Способ распознавания СИЗ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Тепловая карта</a:t>
            </a:r>
          </a:p>
        </p:txBody>
      </p:sp>
      <p:pic>
        <p:nvPicPr>
          <p:cNvPr id="4102" name="Picture 6" descr="Черный человеческий мозг, изолированные на белом фоне. вид сбоку  человеческого мозга. месяц осведомленности о психическом здоровье. символ  интеллекта и мудрости. векторная иллюстрация. eps10. | Премиум векторы">
            <a:extLst>
              <a:ext uri="{FF2B5EF4-FFF2-40B4-BE49-F238E27FC236}">
                <a16:creationId xmlns:a16="http://schemas.microsoft.com/office/drawing/2014/main" id="{99050615-C08A-9F47-391A-3079A173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22" y="2102527"/>
            <a:ext cx="3895878" cy="389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62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7">
            <a:extLst>
              <a:ext uri="{FF2B5EF4-FFF2-40B4-BE49-F238E27FC236}">
                <a16:creationId xmlns:a16="http://schemas.microsoft.com/office/drawing/2014/main" id="{B987E671-E717-5DAA-B9B0-28E704927BB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14A69-F308-F6D8-84BB-1D6571715853}"/>
              </a:ext>
            </a:extLst>
          </p:cNvPr>
          <p:cNvSpPr txBox="1"/>
          <p:nvPr/>
        </p:nvSpPr>
        <p:spPr>
          <a:xfrm>
            <a:off x="2571135" y="1452489"/>
            <a:ext cx="7049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Картинки нейросети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2437CD-5A31-442E-9024-4A03C778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757"/>
            <a:ext cx="3647209" cy="42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340264" y="1550812"/>
            <a:ext cx="10131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Конкурентные преимущества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FBB85-77D6-B304-F0D7-B3440AEF9618}"/>
              </a:ext>
            </a:extLst>
          </p:cNvPr>
          <p:cNvSpPr txBox="1"/>
          <p:nvPr/>
        </p:nvSpPr>
        <p:spPr>
          <a:xfrm>
            <a:off x="468085" y="2721114"/>
            <a:ext cx="81492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Сбор данных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Статистика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Удобное применение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Предоставление дополнительной</a:t>
            </a:r>
          </a:p>
          <a:p>
            <a:r>
              <a:rPr lang="ru-RU" sz="4000" dirty="0"/>
              <a:t>     информации</a:t>
            </a:r>
          </a:p>
        </p:txBody>
      </p:sp>
      <p:pic>
        <p:nvPicPr>
          <p:cNvPr id="6146" name="Picture 2" descr="Конкуренция – Бесплатные иконки: поисковая оптимизация и Интернет">
            <a:extLst>
              <a:ext uri="{FF2B5EF4-FFF2-40B4-BE49-F238E27FC236}">
                <a16:creationId xmlns:a16="http://schemas.microsoft.com/office/drawing/2014/main" id="{1F1CC8E6-5755-D601-C64C-377209F5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452" y="3619175"/>
            <a:ext cx="2925548" cy="292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4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2700006" y="1347923"/>
            <a:ext cx="10131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Итоговый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2558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4" name="Picture 16" descr="Оптимизация – Бесплатные иконки: бизнес и финансы">
            <a:extLst>
              <a:ext uri="{FF2B5EF4-FFF2-40B4-BE49-F238E27FC236}">
                <a16:creationId xmlns:a16="http://schemas.microsoft.com/office/drawing/2014/main" id="{7B25573D-9FED-59B1-E152-B099227E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" y="3876765"/>
            <a:ext cx="2385619" cy="238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87">
            <a:extLst>
              <a:ext uri="{FF2B5EF4-FFF2-40B4-BE49-F238E27FC236}">
                <a16:creationId xmlns:a16="http://schemas.microsoft.com/office/drawing/2014/main" id="{B9A81212-F48D-E6B6-64C6-E7F279169B9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E7323-A082-65A3-6706-977FBDA13527}"/>
              </a:ext>
            </a:extLst>
          </p:cNvPr>
          <p:cNvSpPr txBox="1"/>
          <p:nvPr/>
        </p:nvSpPr>
        <p:spPr>
          <a:xfrm>
            <a:off x="3634069" y="1414722"/>
            <a:ext cx="10131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План развития</a:t>
            </a:r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EE4413A-FC51-DA55-67FE-DD0DFF5D3255}"/>
              </a:ext>
            </a:extLst>
          </p:cNvPr>
          <p:cNvSpPr/>
          <p:nvPr/>
        </p:nvSpPr>
        <p:spPr>
          <a:xfrm>
            <a:off x="0" y="2555484"/>
            <a:ext cx="2792361" cy="1347019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штриховая вправо 13">
            <a:extLst>
              <a:ext uri="{FF2B5EF4-FFF2-40B4-BE49-F238E27FC236}">
                <a16:creationId xmlns:a16="http://schemas.microsoft.com/office/drawing/2014/main" id="{B3D9C1E1-2BA1-DBA4-ECE4-D4BBF011639B}"/>
              </a:ext>
            </a:extLst>
          </p:cNvPr>
          <p:cNvSpPr/>
          <p:nvPr/>
        </p:nvSpPr>
        <p:spPr>
          <a:xfrm>
            <a:off x="3132425" y="2555484"/>
            <a:ext cx="2792361" cy="1347019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штриховая вправо 14">
            <a:extLst>
              <a:ext uri="{FF2B5EF4-FFF2-40B4-BE49-F238E27FC236}">
                <a16:creationId xmlns:a16="http://schemas.microsoft.com/office/drawing/2014/main" id="{AE42EB18-E234-5379-9FD9-6FC652136043}"/>
              </a:ext>
            </a:extLst>
          </p:cNvPr>
          <p:cNvSpPr/>
          <p:nvPr/>
        </p:nvSpPr>
        <p:spPr>
          <a:xfrm>
            <a:off x="6171944" y="2512666"/>
            <a:ext cx="2992522" cy="1446245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штриховая вправо 15">
            <a:extLst>
              <a:ext uri="{FF2B5EF4-FFF2-40B4-BE49-F238E27FC236}">
                <a16:creationId xmlns:a16="http://schemas.microsoft.com/office/drawing/2014/main" id="{98E214B5-A515-8E50-046F-2F6DFCB80E4F}"/>
              </a:ext>
            </a:extLst>
          </p:cNvPr>
          <p:cNvSpPr/>
          <p:nvPr/>
        </p:nvSpPr>
        <p:spPr>
          <a:xfrm>
            <a:off x="9336959" y="2555483"/>
            <a:ext cx="2875934" cy="1347019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D055EF-CE6B-BF8F-1D82-9A6DE3C4FBF9}"/>
              </a:ext>
            </a:extLst>
          </p:cNvPr>
          <p:cNvSpPr txBox="1"/>
          <p:nvPr/>
        </p:nvSpPr>
        <p:spPr>
          <a:xfrm>
            <a:off x="249872" y="2923737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Оптимизация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543926-75D2-654E-2A7F-2F425C167688}"/>
              </a:ext>
            </a:extLst>
          </p:cNvPr>
          <p:cNvSpPr txBox="1"/>
          <p:nvPr/>
        </p:nvSpPr>
        <p:spPr>
          <a:xfrm>
            <a:off x="3290290" y="2943402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Анализ спроса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0C42F-350A-5BF0-B803-DA04D43F7A3F}"/>
              </a:ext>
            </a:extLst>
          </p:cNvPr>
          <p:cNvSpPr txBox="1"/>
          <p:nvPr/>
        </p:nvSpPr>
        <p:spPr>
          <a:xfrm>
            <a:off x="6346726" y="2901423"/>
            <a:ext cx="2820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Взаимодействие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9691E5-A886-F97A-7436-6547297FC067}"/>
              </a:ext>
            </a:extLst>
          </p:cNvPr>
          <p:cNvSpPr txBox="1"/>
          <p:nvPr/>
        </p:nvSpPr>
        <p:spPr>
          <a:xfrm>
            <a:off x="9465721" y="2913906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%Предсказаний</a:t>
            </a:r>
          </a:p>
        </p:txBody>
      </p:sp>
      <p:pic>
        <p:nvPicPr>
          <p:cNvPr id="7174" name="Picture 6" descr="Инвестиционные проекты — Корпорация развития Республики Саха (Якутия)">
            <a:extLst>
              <a:ext uri="{FF2B5EF4-FFF2-40B4-BE49-F238E27FC236}">
                <a16:creationId xmlns:a16="http://schemas.microsoft.com/office/drawing/2014/main" id="{FDA574F8-FE13-81C8-9C5D-15F1688E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476" y="3752774"/>
            <a:ext cx="2012754" cy="201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Обмен опытом, взаимодействие, сотрудничество. Векторный значок. Белый фон.  Stock Vector | Adobe Stock">
            <a:extLst>
              <a:ext uri="{FF2B5EF4-FFF2-40B4-BE49-F238E27FC236}">
                <a16:creationId xmlns:a16="http://schemas.microsoft.com/office/drawing/2014/main" id="{6A0A6EC9-F56B-7CD9-B358-805A7B85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" t="9594" r="7971" b="8629"/>
          <a:stretch/>
        </p:blipFill>
        <p:spPr bwMode="auto">
          <a:xfrm>
            <a:off x="6151051" y="3902502"/>
            <a:ext cx="2273253" cy="20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Онлайн-запись – Бесплатные иконки: компьютер">
            <a:extLst>
              <a:ext uri="{FF2B5EF4-FFF2-40B4-BE49-F238E27FC236}">
                <a16:creationId xmlns:a16="http://schemas.microsoft.com/office/drawing/2014/main" id="{8488C722-D0D0-F351-8B23-5E8A6964F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98" y="4119935"/>
            <a:ext cx="2373091" cy="21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45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163</TotalTime>
  <Words>123</Words>
  <Application>Microsoft Office PowerPoint</Application>
  <DocSecurity>0</DocSecurity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Stepan Kulibaba</cp:lastModifiedBy>
  <cp:revision>3</cp:revision>
  <dcterms:modified xsi:type="dcterms:W3CDTF">2022-10-12T16:26:35Z</dcterms:modified>
</cp:coreProperties>
</file>