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s-Kieffer, Jamene" userId="63e637e6-2c4d-4c41-a202-bf06681e30a1" providerId="ADAL" clId="{C008EA88-89AB-4B4D-85A2-95DFFA5351C0}"/>
    <pc:docChg chg="modSld">
      <pc:chgData name="Brooks-Kieffer, Jamene" userId="63e637e6-2c4d-4c41-a202-bf06681e30a1" providerId="ADAL" clId="{C008EA88-89AB-4B4D-85A2-95DFFA5351C0}" dt="2022-10-14T16:56:08.443" v="4" actId="20577"/>
      <pc:docMkLst>
        <pc:docMk/>
      </pc:docMkLst>
      <pc:sldChg chg="modSp mod">
        <pc:chgData name="Brooks-Kieffer, Jamene" userId="63e637e6-2c4d-4c41-a202-bf06681e30a1" providerId="ADAL" clId="{C008EA88-89AB-4B4D-85A2-95DFFA5351C0}" dt="2022-10-14T16:56:08.443" v="4" actId="20577"/>
        <pc:sldMkLst>
          <pc:docMk/>
          <pc:sldMk cId="2195795288" sldId="256"/>
        </pc:sldMkLst>
        <pc:spChg chg="mod">
          <ac:chgData name="Brooks-Kieffer, Jamene" userId="63e637e6-2c4d-4c41-a202-bf06681e30a1" providerId="ADAL" clId="{C008EA88-89AB-4B4D-85A2-95DFFA5351C0}" dt="2022-10-14T16:56:08.443" v="4" actId="20577"/>
          <ac:spMkLst>
            <pc:docMk/>
            <pc:sldMk cId="2195795288" sldId="256"/>
            <ac:spMk id="5" creationId="{00000000-0000-0000-0000-000000000000}"/>
          </ac:spMkLst>
        </pc:spChg>
      </pc:sldChg>
    </pc:docChg>
  </pc:docChgLst>
  <pc:docChgLst>
    <pc:chgData name="Brooks-Kieffer, Jamene" userId="63e637e6-2c4d-4c41-a202-bf06681e30a1" providerId="ADAL" clId="{9E5B0B6F-6233-4EED-AA2D-E48907A740A0}"/>
    <pc:docChg chg="custSel modSld">
      <pc:chgData name="Brooks-Kieffer, Jamene" userId="63e637e6-2c4d-4c41-a202-bf06681e30a1" providerId="ADAL" clId="{9E5B0B6F-6233-4EED-AA2D-E48907A740A0}" dt="2022-09-09T13:25:13.769" v="140" actId="20577"/>
      <pc:docMkLst>
        <pc:docMk/>
      </pc:docMkLst>
      <pc:sldChg chg="modSp mod">
        <pc:chgData name="Brooks-Kieffer, Jamene" userId="63e637e6-2c4d-4c41-a202-bf06681e30a1" providerId="ADAL" clId="{9E5B0B6F-6233-4EED-AA2D-E48907A740A0}" dt="2022-09-09T13:25:13.769" v="140" actId="20577"/>
        <pc:sldMkLst>
          <pc:docMk/>
          <pc:sldMk cId="2195795288" sldId="256"/>
        </pc:sldMkLst>
        <pc:spChg chg="mod">
          <ac:chgData name="Brooks-Kieffer, Jamene" userId="63e637e6-2c4d-4c41-a202-bf06681e30a1" providerId="ADAL" clId="{9E5B0B6F-6233-4EED-AA2D-E48907A740A0}" dt="2022-09-09T13:21:12.738" v="46" actId="20577"/>
          <ac:spMkLst>
            <pc:docMk/>
            <pc:sldMk cId="2195795288" sldId="256"/>
            <ac:spMk id="4" creationId="{00000000-0000-0000-0000-000000000000}"/>
          </ac:spMkLst>
        </pc:spChg>
        <pc:spChg chg="mod">
          <ac:chgData name="Brooks-Kieffer, Jamene" userId="63e637e6-2c4d-4c41-a202-bf06681e30a1" providerId="ADAL" clId="{9E5B0B6F-6233-4EED-AA2D-E48907A740A0}" dt="2022-09-09T13:25:13.769" v="140" actId="20577"/>
          <ac:spMkLst>
            <pc:docMk/>
            <pc:sldMk cId="2195795288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18A5-0DFB-4D56-9FA6-BAD7C61ABBC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1227-EC6A-4661-81B8-13963DB2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1785"/>
            <a:ext cx="10515600" cy="1023423"/>
          </a:xfrm>
        </p:spPr>
        <p:txBody>
          <a:bodyPr>
            <a:normAutofit/>
          </a:bodyPr>
          <a:lstStyle/>
          <a:p>
            <a:r>
              <a:rPr lang="en-US" dirty="0"/>
              <a:t>Welcome to [Workshop Title]!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5207"/>
            <a:ext cx="10515600" cy="55256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Today you will need:</a:t>
            </a:r>
          </a:p>
          <a:p>
            <a:r>
              <a:rPr lang="en-US" dirty="0"/>
              <a:t>[List of software and data downloads]</a:t>
            </a:r>
          </a:p>
          <a:p>
            <a:r>
              <a:rPr lang="en-US" dirty="0"/>
              <a:t>A browser such as Firefox, Safari, or Chrome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dirty="0"/>
              <a:t>If you’re not sure about something on this list, chat a helper before we get started. 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dirty="0"/>
              <a:t>Open the Etherpad shared document at 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[Etherpad </a:t>
            </a:r>
            <a:r>
              <a:rPr lang="en-US">
                <a:solidFill>
                  <a:schemeClr val="accent5"/>
                </a:solidFill>
              </a:rPr>
              <a:t>or other shared </a:t>
            </a:r>
            <a:r>
              <a:rPr lang="en-US" dirty="0">
                <a:solidFill>
                  <a:schemeClr val="accent5"/>
                </a:solidFill>
              </a:rPr>
              <a:t>doc link]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dirty="0"/>
              <a:t>Sign in starting ~ line ## and open the reference links if you want.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dirty="0"/>
              <a:t>Say hi, ask questions, and get help by unmuting yourself or using the chat.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dirty="0"/>
              <a:t>We’ll get started at [start time, time zone, UTC offset].</a:t>
            </a:r>
          </a:p>
        </p:txBody>
      </p:sp>
    </p:spTree>
    <p:extLst>
      <p:ext uri="{BB962C8B-B14F-4D97-AF65-F5344CB8AC3E}">
        <p14:creationId xmlns:p14="http://schemas.microsoft.com/office/powerpoint/2010/main" val="21957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1785"/>
            <a:ext cx="10515600" cy="1023423"/>
          </a:xfrm>
        </p:spPr>
        <p:txBody>
          <a:bodyPr/>
          <a:lstStyle/>
          <a:p>
            <a:r>
              <a:rPr lang="en-US" dirty="0"/>
              <a:t>[Workshop Title] is on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5207"/>
            <a:ext cx="10515600" cy="5525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We’ll resume at [start time, time zone, UTC offset]. 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dirty="0"/>
              <a:t>Etherpad shared document: 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[Etherpad or other shared doc link]</a:t>
            </a:r>
          </a:p>
        </p:txBody>
      </p:sp>
    </p:spTree>
    <p:extLst>
      <p:ext uri="{BB962C8B-B14F-4D97-AF65-F5344CB8AC3E}">
        <p14:creationId xmlns:p14="http://schemas.microsoft.com/office/powerpoint/2010/main" val="245212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143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[Workshop Title]!</vt:lpstr>
      <vt:lpstr>[Workshop Title] is on break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babyjay</dc:creator>
  <cp:lastModifiedBy>Brooks-Kieffer, Jamene</cp:lastModifiedBy>
  <cp:revision>34</cp:revision>
  <cp:lastPrinted>2021-08-04T15:24:59Z</cp:lastPrinted>
  <dcterms:created xsi:type="dcterms:W3CDTF">2020-07-30T13:32:27Z</dcterms:created>
  <dcterms:modified xsi:type="dcterms:W3CDTF">2022-10-17T20:36:28Z</dcterms:modified>
</cp:coreProperties>
</file>