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3F9B5-5285-4DF0-B09F-026E3CC17B0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7DFC-632B-4C76-8DCA-0481887700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Basic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Source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Learning JavaScript ,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Edittion</a:t>
            </a:r>
            <a:r>
              <a:rPr lang="en-US" dirty="0" smtClean="0"/>
              <a:t> Cover </a:t>
            </a:r>
            <a:r>
              <a:rPr lang="en-US" dirty="0" err="1" smtClean="0"/>
              <a:t>Badak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Secondary Source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631191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Javascript</a:t>
            </a:r>
            <a:r>
              <a:rPr lang="en-US" dirty="0" smtClean="0"/>
              <a:t> have two version ES6(2015) and ES5(old)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we will use JavaScript in all its current incarnations (server- side, scripting, desktop, browser-based, and more), but for historical and practical reasons, we’re going to start with a browser-based program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	One of the reasons we’re starting with a browser-based example is that it gives us easy access to graphics libraries and more visually interesting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Lets make file with name main.js and write with “ Console.log(“hello Word”);</a:t>
            </a:r>
          </a:p>
          <a:p>
            <a:r>
              <a:rPr lang="en-US" dirty="0" smtClean="0"/>
              <a:t>And make 1 file again with name </a:t>
            </a:r>
            <a:r>
              <a:rPr lang="en-US" dirty="0" err="1" smtClean="0"/>
              <a:t>index.hmtl</a:t>
            </a:r>
            <a:r>
              <a:rPr lang="en-US" dirty="0" smtClean="0"/>
              <a:t> with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 lvl="1">
              <a:buNone/>
            </a:pPr>
            <a:r>
              <a:rPr lang="en-US" dirty="0" smtClean="0"/>
              <a:t>&lt;html&gt;</a:t>
            </a:r>
          </a:p>
          <a:p>
            <a:pPr lvl="1">
              <a:buNone/>
            </a:pPr>
            <a:r>
              <a:rPr lang="en-US" dirty="0" smtClean="0"/>
              <a:t>&lt;head&gt;</a:t>
            </a:r>
          </a:p>
          <a:p>
            <a:pPr lvl="1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="main.css"&gt;</a:t>
            </a:r>
          </a:p>
          <a:p>
            <a:pPr lvl="1">
              <a:buNone/>
            </a:pPr>
            <a:r>
              <a:rPr lang="en-US" dirty="0" smtClean="0"/>
              <a:t>&lt;/head&gt;</a:t>
            </a:r>
          </a:p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1">
              <a:buNone/>
            </a:pPr>
            <a:r>
              <a:rPr lang="en-US" dirty="0" smtClean="0"/>
              <a:t>&lt;h1&gt;My first application!&lt;/h1&gt;</a:t>
            </a:r>
          </a:p>
          <a:p>
            <a:pPr lvl="1">
              <a:buNone/>
            </a:pPr>
            <a:r>
              <a:rPr lang="en-US" dirty="0" smtClean="0"/>
              <a:t>&lt;p&gt;Welcome to &lt;</a:t>
            </a:r>
            <a:r>
              <a:rPr lang="en-US" dirty="0" err="1" smtClean="0"/>
              <a:t>i</a:t>
            </a:r>
            <a:r>
              <a:rPr lang="en-US" dirty="0" smtClean="0"/>
              <a:t>&gt;Learning JavaScript, 3rd Edition&lt;/</a:t>
            </a:r>
            <a:r>
              <a:rPr lang="en-US" dirty="0" err="1" smtClean="0"/>
              <a:t>i</a:t>
            </a:r>
            <a:r>
              <a:rPr lang="en-US" dirty="0" smtClean="0"/>
              <a:t>&gt;.&lt;/p&gt;</a:t>
            </a:r>
          </a:p>
          <a:p>
            <a:pPr lvl="1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="main.js"&gt;&lt;/script&gt;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 lvl="1"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We will library call paper.js with function draw something to canvas HTML</a:t>
            </a:r>
          </a:p>
          <a:p>
            <a:r>
              <a:rPr lang="en-US" dirty="0" smtClean="0"/>
              <a:t>First we need a canvas line on html code &lt;canvas id="</a:t>
            </a:r>
            <a:r>
              <a:rPr lang="en-US" dirty="0" err="1" smtClean="0"/>
              <a:t>mainCanvas</a:t>
            </a:r>
            <a:r>
              <a:rPr lang="en-US" dirty="0" smtClean="0"/>
              <a:t>"&gt;&lt;/canvas&gt;</a:t>
            </a:r>
            <a:endParaRPr lang="en-US" dirty="0"/>
          </a:p>
          <a:p>
            <a:r>
              <a:rPr lang="en-US" dirty="0" smtClean="0"/>
              <a:t>And write code </a:t>
            </a:r>
            <a:r>
              <a:rPr lang="en-US" dirty="0" err="1" smtClean="0"/>
              <a:t>css</a:t>
            </a:r>
            <a:r>
              <a:rPr lang="en-US" dirty="0" smtClean="0"/>
              <a:t> on file html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mainCanvas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width: 400px;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height: 400px;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border: solid 1px black;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one file .</a:t>
            </a:r>
            <a:r>
              <a:rPr lang="en-US" dirty="0" err="1" smtClean="0"/>
              <a:t>js</a:t>
            </a:r>
            <a:r>
              <a:rPr lang="en-US" dirty="0" smtClean="0"/>
              <a:t> and write with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paper.install</a:t>
            </a:r>
            <a:r>
              <a:rPr lang="en-US" sz="2400" dirty="0" smtClean="0">
                <a:solidFill>
                  <a:srgbClr val="FF0000"/>
                </a:solidFill>
              </a:rPr>
              <a:t>(window);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paper.setup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sz="2400" dirty="0" smtClean="0">
                <a:solidFill>
                  <a:srgbClr val="FF0000"/>
                </a:solidFill>
              </a:rPr>
              <a:t>('</a:t>
            </a:r>
            <a:r>
              <a:rPr lang="en-US" sz="2400" dirty="0" err="1" smtClean="0">
                <a:solidFill>
                  <a:srgbClr val="FF0000"/>
                </a:solidFill>
              </a:rPr>
              <a:t>mainCanvas</a:t>
            </a:r>
            <a:r>
              <a:rPr lang="en-US" sz="2400" dirty="0" smtClean="0">
                <a:solidFill>
                  <a:srgbClr val="FF0000"/>
                </a:solidFill>
              </a:rPr>
              <a:t>'));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// TODO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c = </a:t>
            </a:r>
            <a:r>
              <a:rPr lang="en-US" sz="2400" dirty="0" err="1" smtClean="0">
                <a:solidFill>
                  <a:srgbClr val="FF0000"/>
                </a:solidFill>
              </a:rPr>
              <a:t>Shape.Circle</a:t>
            </a:r>
            <a:r>
              <a:rPr lang="en-US" sz="2400" dirty="0" smtClean="0">
                <a:solidFill>
                  <a:srgbClr val="FF0000"/>
                </a:solidFill>
              </a:rPr>
              <a:t>(200, 200, 50);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c.fillColor</a:t>
            </a:r>
            <a:r>
              <a:rPr lang="en-US" sz="2400" dirty="0" smtClean="0">
                <a:solidFill>
                  <a:srgbClr val="FF0000"/>
                </a:solidFill>
              </a:rPr>
              <a:t> = 'green';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paper.view.draw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28654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&lt;title&gt;HTML and CSS Example&lt;/title&gt;</a:t>
            </a:r>
          </a:p>
          <a:p>
            <a:pPr>
              <a:buNone/>
            </a:pPr>
            <a:r>
              <a:rPr lang="en-US" dirty="0" smtClean="0"/>
              <a:t>&lt;!-- this is an HTML comment...</a:t>
            </a:r>
          </a:p>
          <a:p>
            <a:pPr>
              <a:buNone/>
            </a:pPr>
            <a:r>
              <a:rPr lang="en-US" dirty="0" smtClean="0"/>
              <a:t>which can span multiple lines. --&gt;</a:t>
            </a:r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body: { color: red; }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mainCanvas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width: 400px;</a:t>
            </a:r>
          </a:p>
          <a:p>
            <a:pPr>
              <a:buNone/>
            </a:pPr>
            <a:r>
              <a:rPr lang="en-US" dirty="0" smtClean="0"/>
              <a:t>	height: 400px;</a:t>
            </a:r>
          </a:p>
          <a:p>
            <a:pPr>
              <a:buNone/>
            </a:pPr>
            <a:r>
              <a:rPr lang="en-US" dirty="0" smtClean="0"/>
              <a:t>	border: solid 1px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&lt;h1&gt;My first application!&lt;/h1&gt;</a:t>
            </a:r>
          </a:p>
          <a:p>
            <a:pPr>
              <a:buNone/>
            </a:pPr>
            <a:r>
              <a:rPr lang="en-US" dirty="0" smtClean="0"/>
              <a:t>&lt;p&gt;Welcome to &lt;</a:t>
            </a:r>
            <a:r>
              <a:rPr lang="en-US" dirty="0" err="1" smtClean="0"/>
              <a:t>i</a:t>
            </a:r>
            <a:r>
              <a:rPr lang="en-US" dirty="0" smtClean="0"/>
              <a:t>&gt;Learning JavaScript, 3rd Edition&lt;/</a:t>
            </a:r>
            <a:r>
              <a:rPr lang="en-US" dirty="0" err="1" smtClean="0"/>
              <a:t>i</a:t>
            </a:r>
            <a:r>
              <a:rPr lang="en-US" dirty="0" smtClean="0"/>
              <a:t>&gt;.&lt;/p&gt;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mainCanvas</a:t>
            </a:r>
            <a:r>
              <a:rPr lang="en-US" dirty="0" smtClean="0"/>
              <a:t>"&gt;&lt;/canvas&gt;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="https://code.jquery.com/jquery-2.1.1.min.js"&gt;&lt;/script&gt;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="https://cdnjs.cloudflare.com/ajax/libs/paper.js/0.9.24/paper-full.min.js"&gt;&lt;/script&gt;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="main.js"&gt;&lt;/script&gt;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, a version control tool that helps you manage your project as it grows, and collaborate with other developers.</a:t>
            </a:r>
          </a:p>
          <a:p>
            <a:r>
              <a:rPr lang="en-US" dirty="0" smtClean="0"/>
              <a:t>Node, which allows you to run JavaScript outside of the browser (and comes with </a:t>
            </a:r>
            <a:r>
              <a:rPr lang="en-US" dirty="0" err="1" smtClean="0"/>
              <a:t>npm</a:t>
            </a:r>
            <a:r>
              <a:rPr lang="en-US" dirty="0" smtClean="0"/>
              <a:t>, which gives you access to the rest of the tools on this list).</a:t>
            </a:r>
          </a:p>
          <a:p>
            <a:r>
              <a:rPr lang="en-US" dirty="0" smtClean="0"/>
              <a:t>Gulp, a build tool that automates common development tasks (Grunt is a </a:t>
            </a:r>
            <a:r>
              <a:rPr lang="en-US" dirty="0" err="1" smtClean="0"/>
              <a:t>popularalternative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Babel, a </a:t>
            </a:r>
            <a:r>
              <a:rPr lang="en-US" dirty="0" err="1" smtClean="0"/>
              <a:t>transcompiler</a:t>
            </a:r>
            <a:r>
              <a:rPr lang="en-US" dirty="0" smtClean="0"/>
              <a:t> that converts ES6 code to portable ES5 code.</a:t>
            </a:r>
          </a:p>
          <a:p>
            <a:r>
              <a:rPr lang="en-US" dirty="0" err="1" smtClean="0"/>
              <a:t>ESLint</a:t>
            </a:r>
            <a:r>
              <a:rPr lang="en-US" dirty="0" smtClean="0"/>
              <a:t>, a linter that helps you avoid common mistakes and makes you a </a:t>
            </a:r>
            <a:r>
              <a:rPr lang="en-US" dirty="0" err="1" smtClean="0"/>
              <a:t>betterprogrammer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193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JavaScript Basic </vt:lpstr>
      <vt:lpstr>Source Book</vt:lpstr>
      <vt:lpstr>Slide 3</vt:lpstr>
      <vt:lpstr>Example </vt:lpstr>
      <vt:lpstr>Example With Library</vt:lpstr>
      <vt:lpstr>Example With Library</vt:lpstr>
      <vt:lpstr>Slide 7</vt:lpstr>
      <vt:lpstr>JavaScript Development Tools</vt:lpstr>
    </vt:vector>
  </TitlesOfParts>
  <Company>Unknown 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 </dc:title>
  <dc:creator>Admin</dc:creator>
  <cp:lastModifiedBy>Admin</cp:lastModifiedBy>
  <cp:revision>4</cp:revision>
  <dcterms:created xsi:type="dcterms:W3CDTF">2016-04-14T20:27:37Z</dcterms:created>
  <dcterms:modified xsi:type="dcterms:W3CDTF">2016-04-14T20:48:52Z</dcterms:modified>
</cp:coreProperties>
</file>