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bd16b2acf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8bd16b2acf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bd84704e8_2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bd84704e8_2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bd84704e8_2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bd84704e8_2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bd84704e8_2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bd84704e8_2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bd84704e8_2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bd84704e8_2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</a:t>
            </a:r>
            <a:r>
              <a:rPr lang="ru"/>
              <a:t>#</a:t>
            </a:r>
            <a:r>
              <a:rPr lang="ru"/>
              <a:t>1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Над презентацией работал Дейко Даниил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Наша команда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1574100" y="2078875"/>
            <a:ext cx="68442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Штейнберг Ростислав Романович - программист, тестировщик. Работал над кодом программы и составил тесты. 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2820" l="0" r="0" t="-2820"/>
          <a:stretch/>
        </p:blipFill>
        <p:spPr>
          <a:xfrm>
            <a:off x="729450" y="2078875"/>
            <a:ext cx="844651" cy="81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4">
            <a:alphaModFix/>
          </a:blip>
          <a:srcRect b="0" l="0" r="3577" t="0"/>
          <a:stretch/>
        </p:blipFill>
        <p:spPr>
          <a:xfrm>
            <a:off x="729450" y="3699175"/>
            <a:ext cx="844650" cy="810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29450" y="2889025"/>
            <a:ext cx="844650" cy="81014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1574100" y="3699250"/>
            <a:ext cx="68442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Дейко Даниил Сергеевич - дизайнер и аналитик. Создал презентацию, а также математическую модель.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1626075" y="2889100"/>
            <a:ext cx="68442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 Куликов Александр Дмитриевич - лидер команды. Следил за дисциплиной и помогал остальным членам команды.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функции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729450" y="2104225"/>
            <a:ext cx="2586000" cy="11052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0000" lIns="91425" spcFirstLastPara="1" rIns="91425" wrap="square" tIns="90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def solve_quadratic(a, b, c):</a:t>
            </a:r>
            <a:endParaRPr b="1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ru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d = b * b - 4 * a * c</a:t>
            </a:r>
            <a:endParaRPr b="1">
              <a:solidFill>
                <a:srgbClr val="4A86E8"/>
              </a:solidFill>
              <a:highlight>
                <a:srgbClr val="666666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729450" y="3209425"/>
            <a:ext cx="2586000" cy="11052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000000"/>
                </a:solidFill>
              </a:rPr>
              <a:t>Определяется функция и вычисляется дискриминант квадратного уравнения по формуле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6495975" y="2104225"/>
            <a:ext cx="1922100" cy="22104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000000"/>
                </a:solidFill>
              </a:rPr>
              <a:t>Если дискриминант меньше 0, то возвращается пустой список,                          иначе если дискриминант равен 0, то возвращается список из одного корня,                     иначе возвращается список из двух корней.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3909975" y="2104225"/>
            <a:ext cx="2586000" cy="22104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0000" lIns="91425" spcFirstLastPara="1" rIns="91425" wrap="square" tIns="90000">
            <a:normAutofit/>
          </a:bodyPr>
          <a:lstStyle/>
          <a:p>
            <a:pPr indent="0" lvl="0" marL="0" rtl="0" algn="l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if d &lt; 0:</a:t>
            </a:r>
            <a:endParaRPr b="1" sz="11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   return []</a:t>
            </a:r>
            <a:endParaRPr b="1" sz="11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elif d == 0:</a:t>
            </a:r>
            <a:endParaRPr b="1" sz="11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   x = -b / (2 * a)</a:t>
            </a:r>
            <a:endParaRPr b="1" sz="11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   return [x]</a:t>
            </a:r>
            <a:endParaRPr b="1" sz="11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b="1" sz="11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   x_1 = (-b + d ** 0.5) / (2 * a)</a:t>
            </a:r>
            <a:endParaRPr b="1" sz="11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   x_2 = (-b - d ** 0.5) / (2 * a)</a:t>
            </a:r>
            <a:endParaRPr b="1" sz="11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   return [x_1, x_2]</a:t>
            </a:r>
            <a:endParaRPr b="1" sz="11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программы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729450" y="2104225"/>
            <a:ext cx="2586000" cy="11052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ru" sz="7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print('Определение корней уравнения ax² + bx + c = 0')</a:t>
            </a:r>
            <a:endParaRPr b="1" sz="7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ru" sz="7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a = float(input('Введите число a &gt;&gt;&gt; '))</a:t>
            </a:r>
            <a:endParaRPr b="1" sz="7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ru" sz="7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b = float(input('Введите число b &gt;&gt;&gt; '))</a:t>
            </a:r>
            <a:endParaRPr b="1" sz="7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ru" sz="7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c = float(input('Введите число c </a:t>
            </a:r>
            <a:r>
              <a:rPr b="1" lang="ru" sz="7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&gt;&gt;&gt; '))</a:t>
            </a:r>
            <a:endParaRPr b="1" sz="7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ru" sz="7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x = solve_quadratic(a, b, c)</a:t>
            </a:r>
            <a:endParaRPr b="1" sz="7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7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b="1" sz="7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729450" y="3209425"/>
            <a:ext cx="2586000" cy="11052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Пользователя просят ввести коэффициенты a, b и c квадратного уравнения.                                       Переменной </a:t>
            </a:r>
            <a:r>
              <a:rPr lang="ru">
                <a:solidFill>
                  <a:srgbClr val="000000"/>
                </a:solidFill>
              </a:rPr>
              <a:t>x задаётся результат функции от параметров a, b и c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6495975" y="2104225"/>
            <a:ext cx="1922100" cy="22104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000000"/>
                </a:solidFill>
              </a:rPr>
              <a:t>Если список пустой, то корней действительных нет,                                  иначе если список имеет один элемент, то выводится в консоль 1 корень,                           иначе выводится в консоль 2 корня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3909975" y="2104225"/>
            <a:ext cx="2586000" cy="22104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rtl="0" algn="l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if len(x) == 0:</a:t>
            </a:r>
            <a:endParaRPr sz="10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   print('Нет действительных</a:t>
            </a:r>
            <a:r>
              <a:rPr lang="ru" sz="10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0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корней')</a:t>
            </a:r>
            <a:endParaRPr sz="10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elif len(x) == 1:</a:t>
            </a:r>
            <a:endParaRPr sz="10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   print('x =', x[0])</a:t>
            </a:r>
            <a:endParaRPr sz="10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sz="10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ru" sz="10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   print('x_1 = ', x[0], ', x_2 = ', x[1], sep='')</a:t>
            </a:r>
            <a:endParaRPr sz="10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из примера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729450" y="2078875"/>
            <a:ext cx="2586000" cy="22104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rtl="0" algn="l">
              <a:lnSpc>
                <a:spcPct val="6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0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3525125" y="2078875"/>
            <a:ext cx="4893300" cy="22611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rtl="0" algn="l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0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ru" sz="20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Это не функция, а процедура, </a:t>
            </a:r>
            <a:endParaRPr sz="20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0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ru" sz="20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так как она не возвращает значение. </a:t>
            </a:r>
            <a:endParaRPr sz="20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0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ru" sz="20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Кроме того, если хотя бы один</a:t>
            </a:r>
            <a:endParaRPr sz="20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0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ru" sz="20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из аргументов меньше или равен нулю, </a:t>
            </a:r>
            <a:endParaRPr sz="20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0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ru" sz="20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то выполнение программы не </a:t>
            </a:r>
            <a:endParaRPr sz="20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0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ru" sz="20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завершится </a:t>
            </a:r>
            <a:endParaRPr sz="20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7" y="2078872"/>
            <a:ext cx="2795673" cy="22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/>
        </p:nvSpPr>
        <p:spPr>
          <a:xfrm>
            <a:off x="729450" y="4339975"/>
            <a:ext cx="768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 </a:t>
            </a:r>
            <a:r>
              <a:rPr b="1" lang="ru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Спасибо за внимание</a:t>
            </a:r>
            <a:endParaRPr b="1" sz="4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