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32BC-5280-9D4C-A713-4DA22CF6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E6E2-6436-B44C-B1AA-B83DB810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359B-F524-3249-A8FD-7DB35E83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D9C5-5E43-D741-8361-1A2B6C9F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7499-9D8D-1146-830A-820F874A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42B-E937-5948-9671-BA503A9B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09591-017E-B249-AEC5-32DC8D1A8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42D0-E60C-A547-A58C-E99911B2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5FC8-DFED-504B-B58A-465AA490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5DE0-5D16-1B4F-BD51-3025626D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7157-4711-684D-BE2C-0CA6E636D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486C5-9593-3147-9680-1BD876AA0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DB95-0A25-1D40-A04B-8052A87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B401-C9EC-884B-83B7-77020A3A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E863-707F-7F45-A33B-80236039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887A-A51C-0449-9245-28E6EE3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715-D67B-1449-A5EF-A122892F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55B4-433C-A540-ADF3-047318E3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EEA1-F9E6-0548-A585-DD6CB4A4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9218-CDE1-5749-BB2B-A3D6FB99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649D-16F6-6F49-B955-475D758C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F8F85-7EBC-564F-A18C-31FFE09B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B4A4-66E1-9F46-940A-58F593C0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3CDB-972D-5E48-8477-081CFD1B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DDD2-75FC-324F-86BF-54AA8015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649C-861A-3442-9AAC-50EF362E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0F10-E4F8-9949-A23E-90E1BD9C6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4310-21F2-3548-822F-DEF8259B1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8E94-3C0B-2F44-B6F1-36454644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26F3-59A8-4D4C-9E3B-CB830B5E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8575-A8B4-504C-A2F8-09D0E1A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694-07DB-A44E-A3BC-1E9ED93C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FF91-1105-6349-9E80-D1045671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24C30-7CEA-F84D-A37D-4F577FB4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E6A3-6DC9-514C-8E31-F49FFE5CE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123C3-042F-2147-99FF-9FF77F9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2EADE-8BE6-3D43-A960-406FA1DB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4639C-D995-9044-8B9C-2A059922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A0361-68E5-A041-BC0C-DF98159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9069-ACEB-F449-9B55-DD563550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06B99-92E7-1149-B184-4E3E103E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1F88F-5C40-F543-8A8D-1310A5C7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F9B13-A290-E144-A9ED-4DE2A56E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DB34-2E13-C94B-B8CD-92BBFC6D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5A2C2-6DEA-AD4C-93E2-DADEC817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16A3-7CF3-244F-ACE5-C6095EB2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D18F-6953-094B-9398-6E78F86D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E3FB-D0B6-C244-AA6B-934F6661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3BE1-BDED-5641-9118-F8E31FF5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8F1FF-FC2C-C248-BA39-6E208E5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DFD9C-C317-EA40-A4FE-6DC0C147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71C3-CD30-D640-AEB0-EDE5E7C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9E38-C807-924E-A7E6-210FAAC2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60680-8586-474F-821C-1820B15A5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7AAB-C1F8-5B4B-8C29-55B82683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2E4D-2E9B-9145-845A-7CB3DF8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B457-35CF-8C44-AA3E-9F64C31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02E8-55DD-0942-90B6-E21565CA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E46B5-14D3-784D-B92E-47CA33BD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4F88-E7BB-8B44-AB6D-8D264218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8EDD-CB6E-7244-AE15-40398893F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45D3-BA37-D744-9EB5-C7AA4E7F37C7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1D80-42C5-9845-A845-1B226FF0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1C2B-5B3C-024E-972C-D6E475F2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CBF9-BC77-3B40-9B26-64BEBFCF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E4F-F05E-E544-8B00-D49920708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Birthdaybot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E1117-4798-8149-BE8B-2D9906C61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2. «</a:t>
            </a:r>
            <a:r>
              <a:rPr lang="ru-RU" dirty="0" err="1"/>
              <a:t>Бингус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3F3-FCBC-744F-880A-6F3A698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A9F4-9A9E-514D-8493-79330D69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Birthdaybot</vt:lpstr>
      <vt:lpstr>Проблема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Birthdaybot</dc:title>
  <dc:creator>Microsoft Office User</dc:creator>
  <cp:lastModifiedBy>Microsoft Office User</cp:lastModifiedBy>
  <cp:revision>1</cp:revision>
  <dcterms:created xsi:type="dcterms:W3CDTF">2022-12-25T10:14:30Z</dcterms:created>
  <dcterms:modified xsi:type="dcterms:W3CDTF">2022-12-25T10:51:56Z</dcterms:modified>
</cp:coreProperties>
</file>