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85D-3507-407B-B680-4333AB55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3062-0210-4FB3-BC60-7ECA9C72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92E3-2F1C-4E08-833C-8C66F44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612D-56DB-481C-A79E-1A3CCF94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CC48-1AB0-4CDF-A4D4-CD4975F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CD37-6BF7-4DC2-BC6F-3D3F0CB4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90EC-8D7D-435A-AEE4-6DF5B4E1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CDB6-E339-4909-B1CD-AAF010AD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F7F0-203B-4357-B16F-42B65E8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3D86-8E92-470E-9365-60906E6E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A7208-86DC-4A94-AC50-88DBC766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BA81-6889-4A9A-9F6A-0F2469E6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0D8B-4792-461D-8C9B-0E7F988D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91B3-A5DF-4C40-A221-E154C990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7B11-F8B6-4887-9958-D9AD63D2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077-1B7D-4592-A928-7E126F83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DA0D-C4FB-49B9-B96C-676E057E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F22A-514F-42B7-9927-86219829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E63C-CDF5-4D87-9415-F943497D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C3EA-6D76-4D0E-A59C-028D6460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B87B-1BCC-4B24-931D-320C33AF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3D12-F838-4593-AA8F-1C33088D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7384-DB9B-4A83-A4D3-C44A9B6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E830-14D7-4C39-BA10-B746E9B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AE8C-F968-40A3-91C9-327C187C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EF-930A-4C40-A10F-4969A06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5CF8-F160-4265-9B83-F4B878342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A0E85-1132-4666-9633-03143AE6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33692-310E-453A-8EF5-CE7787EB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85C3-DEDD-43D7-92F3-E67A51C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3833-750C-4A28-B401-BC2E828E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536A-60F7-45EA-B918-4F10F27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4E29D-F248-44A1-8074-30588B5E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38C38-31A4-4FF7-A127-63C42D95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9A5EE-DFB4-410E-97EB-118F58022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DF4F4-8F92-4609-8F37-316EF133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D0F63-D648-4261-B34B-C42F1420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C9341-7F5A-4F06-99CE-F5DA4E51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610BA-49D7-45A3-AE76-92C7A03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9C2F-92BB-4A88-B706-5CA91EEE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3B749-BE57-450D-B175-E05A3A6F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DD564-0CCD-43DF-99F2-02FFA81C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E42D4-CDFC-4FCD-8D51-6E525209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5E38-0037-4CBB-8E2C-294028E7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3690-CC33-47C0-A8F7-41CDBE27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55C7-6D59-4A8A-9C11-8B4D2AF9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49A5-F730-42D1-8880-DAD39371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B720-C23C-46D7-94F9-246990D4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68E-9973-4FF3-BD9B-E90B4EED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58C7-A808-401D-886C-DAEE75F6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8287E-F9BB-4D7B-A15E-1392D084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B589-B34C-46CB-A8D9-9CD89394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9261-97B1-4FF1-9F32-7B95B8F4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CF325-D353-4039-B847-A3310D814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2C5C1-FDC8-4BD9-9D29-F1ABAF8F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1C808-2FC1-4E10-99DF-449753A2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97CF-FC37-4B2A-AABF-4834955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DF7D-9ED3-4FA4-BA08-087AE101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B2E0-ED96-4A1A-A99A-1E641423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A429-7933-4590-A839-1DF7255F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153A-37C4-49C3-9B88-16C180DF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6/14/2021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2FA1-8D89-480F-9ED5-3F9A7E402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10DF-868B-4F2D-993A-99C9BD68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21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32536-E914-43DE-BA9A-6F42A5BB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Jasa Marketing via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A7DC0-0536-4227-AC00-F01F0B39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A blue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9D9BEED-539E-4440-A3B1-5F6DE3A8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12CC8-0CD5-4EFB-A5A3-961EF6B0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49E2477-3556-4FF9-BC9C-7AE845F7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06" y="643466"/>
            <a:ext cx="300711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A65CF-8E22-448C-A7D2-70CE697F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432248-A4C1-4F4B-89A1-8578998A5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1" y="1322388"/>
            <a:ext cx="5629275" cy="4200525"/>
          </a:xfrm>
        </p:spPr>
      </p:pic>
    </p:spTree>
    <p:extLst>
      <p:ext uri="{BB962C8B-B14F-4D97-AF65-F5344CB8AC3E}">
        <p14:creationId xmlns:p14="http://schemas.microsoft.com/office/powerpoint/2010/main" val="19411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D8266-4503-4973-A539-2F5EFEE4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508940"/>
            <a:ext cx="4987810" cy="222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Postgresql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FF9762-C4A1-4DD0-A359-B67EBAE62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6917" y="838716"/>
            <a:ext cx="6350587" cy="36864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056F3-0172-41E3-AAC3-48C3439FF3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26028" y="4993750"/>
            <a:ext cx="7592046" cy="6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C07F8-6E55-4FC6-A970-69D9848D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FA85-B625-4853-AB29-4EFF24D7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290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Jasa Marketing via Online</vt:lpstr>
      <vt:lpstr>UML</vt:lpstr>
      <vt:lpstr>ERD</vt:lpstr>
      <vt:lpstr>Postgresql</vt:lpstr>
      <vt:lpstr>Flowchart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Jasa Marketing via Online</dc:title>
  <dc:creator>Kazutaka -</dc:creator>
  <cp:lastModifiedBy>Kazutaka -</cp:lastModifiedBy>
  <cp:revision>2</cp:revision>
  <dcterms:created xsi:type="dcterms:W3CDTF">2021-06-14T02:32:54Z</dcterms:created>
  <dcterms:modified xsi:type="dcterms:W3CDTF">2021-06-14T02:45:55Z</dcterms:modified>
</cp:coreProperties>
</file>