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2A22-2C6B-0E9E-FCFC-9C06D70F5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0FA8D-6DA2-00B9-4F54-B33F2C183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52E71-90C9-212A-7590-E8DC192C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CA6A-D054-4A86-9AB2-E79B406205F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D7300-1CEC-290C-C46D-E77C7829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F6279-F579-A970-F418-2389D689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6F09-B0F2-422F-A9E3-CC242EECF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57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8655-3380-BC15-FDE3-3EBD1EFE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EE35D-4FB4-33A9-C096-1E80683FD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067A6-5E81-13B6-9CC4-AE753174E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CA6A-D054-4A86-9AB2-E79B406205F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3FDA8-B58D-A473-964E-A8BCC6E6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46FAF-81DD-59FF-C06F-570A6BAE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6F09-B0F2-422F-A9E3-CC242EECF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32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6C4889-6CD0-C216-2658-A0C428539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16A8D-F8D7-D3A8-2D19-8289A4848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5A6B6-D2E1-D5F5-A189-6809E487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CA6A-D054-4A86-9AB2-E79B406205F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081E-AFBD-05CB-50FF-166253D8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21F55-1785-AAC4-50A6-D92E8B6C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6F09-B0F2-422F-A9E3-CC242EECF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98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F1CC-DCB5-6B57-23A7-43633026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762CD-41FB-B6FE-F61B-6BF303F6F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AE873-792A-A978-B271-F6851454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CA6A-D054-4A86-9AB2-E79B406205F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5FEF4-7935-BB29-1361-68DB61A3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98297-FFB5-42A8-B1AF-98C13DA9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6F09-B0F2-422F-A9E3-CC242EECF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75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6A03-A2BD-4061-642C-8A4DACFB8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ECA95-B881-D4CA-7679-22B93B2DA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850D8-D720-B16C-54A8-FAA13867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CA6A-D054-4A86-9AB2-E79B406205F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CBB2F-0224-DBD1-F018-FBAF6C14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32C00-4F51-44AB-0D20-C09E9DB0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6F09-B0F2-422F-A9E3-CC242EECF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94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8AE8-7231-4AC5-E3CF-3DECA6DD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33E77-1D47-FD68-C081-A67C16B0A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ED55D-9BD4-77C8-43B0-FE8ECEB48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BE928-E75A-306C-DE8D-64BAE9261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CA6A-D054-4A86-9AB2-E79B406205F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ED224-720F-5CF8-3EE4-C463B9DB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39564-8D8F-A9DA-B9FF-429EF6F1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6F09-B0F2-422F-A9E3-CC242EECF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80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4FBA-19F4-DD7A-9C23-64FBD604E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948BD-217A-B0AD-FF6C-D2A214CDE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848F9-DAAB-12DF-9B9B-D88815B1A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86984-6857-21B1-4597-28DABEF10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65D602-B24C-AE11-8C4D-50A49AF24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87A52F-FE35-6DB5-EE79-5A80A5A1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CA6A-D054-4A86-9AB2-E79B406205F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C41ED-CCD4-D923-E869-99C9CAEF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FDD599-767E-F886-8342-C28E0D89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6F09-B0F2-422F-A9E3-CC242EECF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15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C910-D749-3580-6529-655EA972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FF3B3-D136-EE9F-09F9-C8D9D4A33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CA6A-D054-4A86-9AB2-E79B406205F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5658-BDE0-B85F-6959-CCC85CAD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DF2B5-EDD2-B705-F659-EC8FA766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6F09-B0F2-422F-A9E3-CC242EECF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52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5210D-7731-7D8A-59F2-D3100986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CA6A-D054-4A86-9AB2-E79B406205F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CE8E6-7F2E-AE4B-A09A-D31FE74A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6618E-CE39-6507-ACD2-045096E9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6F09-B0F2-422F-A9E3-CC242EECF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70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BAE0-EA70-522C-0FB3-FE4FDB84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53DE5-E35B-2766-2069-D24622FFD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746DE-05BC-2E88-AE64-F2B2581BE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8FC59-5956-4302-B173-158ACEC3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CA6A-D054-4A86-9AB2-E79B406205F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CCBF6-F7B9-E75B-B816-85C9ECC2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69976-B486-B701-9371-E1CDD316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6F09-B0F2-422F-A9E3-CC242EECF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52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6F4C-1618-E4B9-5A60-28C2B930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308BC-74AB-123F-61B8-0D8A60059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D8C6A-D7DC-2042-C596-9C6A46996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07855-0306-59FB-AFE4-5886C117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CA6A-D054-4A86-9AB2-E79B406205F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2CDC6-056D-BD9E-5885-03D8ECC6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DEA16-36A6-4559-9428-D7B1CC2C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6F09-B0F2-422F-A9E3-CC242EECF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30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BAC73E-0017-D7D7-E534-E8DABB75D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41F59-BCC8-4701-1C34-D99F1226D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9626D-9B7A-5507-0162-91FC88B6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03CA6A-D054-4A86-9AB2-E79B406205F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0BA36-C731-F2BA-E158-E6F4E0C4B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58432-7ED2-8D22-9A95-F2367A31C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926F09-B0F2-422F-A9E3-CC242EECF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13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nai&quot; Icon - Download for free – Iconduck">
            <a:extLst>
              <a:ext uri="{FF2B5EF4-FFF2-40B4-BE49-F238E27FC236}">
                <a16:creationId xmlns:a16="http://schemas.microsoft.com/office/drawing/2014/main" id="{3A2F21B8-EB54-EE35-324A-DA1555F33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072" y="868815"/>
            <a:ext cx="934560" cy="94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zure Storage Account - Blob - Overview (O11) | OutSystems">
            <a:extLst>
              <a:ext uri="{FF2B5EF4-FFF2-40B4-BE49-F238E27FC236}">
                <a16:creationId xmlns:a16="http://schemas.microsoft.com/office/drawing/2014/main" id="{9DE9DCDE-AF63-081A-BBF9-6EEDEEC9A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98" y="868815"/>
            <a:ext cx="896711" cy="89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Images with solid fill">
            <a:extLst>
              <a:ext uri="{FF2B5EF4-FFF2-40B4-BE49-F238E27FC236}">
                <a16:creationId xmlns:a16="http://schemas.microsoft.com/office/drawing/2014/main" id="{9DBC899C-2390-1C68-5527-8C34517C0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827" y="1098095"/>
            <a:ext cx="631372" cy="631372"/>
          </a:xfrm>
          <a:prstGeom prst="rect">
            <a:avLst/>
          </a:prstGeom>
        </p:spPr>
      </p:pic>
      <p:pic>
        <p:nvPicPr>
          <p:cNvPr id="6" name="Graphic 5" descr="Images with solid fill">
            <a:extLst>
              <a:ext uri="{FF2B5EF4-FFF2-40B4-BE49-F238E27FC236}">
                <a16:creationId xmlns:a16="http://schemas.microsoft.com/office/drawing/2014/main" id="{98E9CCCC-460F-0ABF-9849-88971745E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828" y="489857"/>
            <a:ext cx="631371" cy="631371"/>
          </a:xfrm>
          <a:prstGeom prst="rect">
            <a:avLst/>
          </a:prstGeom>
        </p:spPr>
      </p:pic>
      <p:pic>
        <p:nvPicPr>
          <p:cNvPr id="8" name="Graphic 7" descr="Images with solid fill">
            <a:extLst>
              <a:ext uri="{FF2B5EF4-FFF2-40B4-BE49-F238E27FC236}">
                <a16:creationId xmlns:a16="http://schemas.microsoft.com/office/drawing/2014/main" id="{5AA9AB47-C9F6-D1A8-2AE5-97CE0AF7FF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714" y="1706333"/>
            <a:ext cx="631372" cy="63137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3C2FC3-E1B2-44BD-E20E-E0384DDAD420}"/>
              </a:ext>
            </a:extLst>
          </p:cNvPr>
          <p:cNvCxnSpPr>
            <a:cxnSpLocks/>
            <a:endCxn id="1028" idx="1"/>
          </p:cNvCxnSpPr>
          <p:nvPr/>
        </p:nvCxnSpPr>
        <p:spPr>
          <a:xfrm>
            <a:off x="1310897" y="859970"/>
            <a:ext cx="822701" cy="45720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1222F1-AEC1-93B8-E1AF-BC2F9F86F3B2}"/>
              </a:ext>
            </a:extLst>
          </p:cNvPr>
          <p:cNvCxnSpPr>
            <a:cxnSpLocks/>
            <a:endCxn id="1028" idx="1"/>
          </p:cNvCxnSpPr>
          <p:nvPr/>
        </p:nvCxnSpPr>
        <p:spPr>
          <a:xfrm flipV="1">
            <a:off x="1265048" y="1317171"/>
            <a:ext cx="868550" cy="15240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FDBDE6-1E31-1E18-5BBF-A68BCF87B218}"/>
              </a:ext>
            </a:extLst>
          </p:cNvPr>
          <p:cNvCxnSpPr>
            <a:cxnSpLocks/>
            <a:endCxn id="1028" idx="1"/>
          </p:cNvCxnSpPr>
          <p:nvPr/>
        </p:nvCxnSpPr>
        <p:spPr>
          <a:xfrm flipV="1">
            <a:off x="1219199" y="1317171"/>
            <a:ext cx="914399" cy="70484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DC3A54-9A47-5638-D534-E352EAE24C96}"/>
              </a:ext>
            </a:extLst>
          </p:cNvPr>
          <p:cNvCxnSpPr>
            <a:cxnSpLocks/>
            <a:endCxn id="1026" idx="1"/>
          </p:cNvCxnSpPr>
          <p:nvPr/>
        </p:nvCxnSpPr>
        <p:spPr>
          <a:xfrm>
            <a:off x="3038725" y="1322610"/>
            <a:ext cx="1966347" cy="1973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openai&quot; Icon - Download for free – Iconduck">
            <a:extLst>
              <a:ext uri="{FF2B5EF4-FFF2-40B4-BE49-F238E27FC236}">
                <a16:creationId xmlns:a16="http://schemas.microsoft.com/office/drawing/2014/main" id="{9A340526-37D8-3CCB-3047-97C761539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828" y="2696933"/>
            <a:ext cx="934560" cy="94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smos DB - Wikipedia">
            <a:extLst>
              <a:ext uri="{FF2B5EF4-FFF2-40B4-BE49-F238E27FC236}">
                <a16:creationId xmlns:a16="http://schemas.microsoft.com/office/drawing/2014/main" id="{E8664BD0-6B3B-8DD4-4891-013C56E62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31" y="348344"/>
            <a:ext cx="2239453" cy="156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D3D056-7A35-1395-397A-76C18148C104}"/>
              </a:ext>
            </a:extLst>
          </p:cNvPr>
          <p:cNvCxnSpPr>
            <a:cxnSpLocks/>
          </p:cNvCxnSpPr>
          <p:nvPr/>
        </p:nvCxnSpPr>
        <p:spPr>
          <a:xfrm>
            <a:off x="5652041" y="1790018"/>
            <a:ext cx="1203536" cy="107292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E3B002-A318-F296-D0A0-C37133AD5BB9}"/>
              </a:ext>
            </a:extLst>
          </p:cNvPr>
          <p:cNvCxnSpPr>
            <a:cxnSpLocks/>
          </p:cNvCxnSpPr>
          <p:nvPr/>
        </p:nvCxnSpPr>
        <p:spPr>
          <a:xfrm flipV="1">
            <a:off x="7600052" y="1696021"/>
            <a:ext cx="1521711" cy="134961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User outline">
            <a:extLst>
              <a:ext uri="{FF2B5EF4-FFF2-40B4-BE49-F238E27FC236}">
                <a16:creationId xmlns:a16="http://schemas.microsoft.com/office/drawing/2014/main" id="{CD3A3162-C764-B47C-F5E7-24E3293C60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0229" y="4305971"/>
            <a:ext cx="1613818" cy="1613818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1A3A5D-1483-184E-92DC-ED80B28DBA26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1310897" y="3170461"/>
            <a:ext cx="5372931" cy="19220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6E76ED5-F94D-4739-2732-C8BFF4A7610A}"/>
              </a:ext>
            </a:extLst>
          </p:cNvPr>
          <p:cNvCxnSpPr>
            <a:cxnSpLocks/>
          </p:cNvCxnSpPr>
          <p:nvPr/>
        </p:nvCxnSpPr>
        <p:spPr>
          <a:xfrm flipV="1">
            <a:off x="7502546" y="1469571"/>
            <a:ext cx="1521711" cy="134961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9193DF6-56C7-EDDF-145F-B224C2C536D2}"/>
              </a:ext>
            </a:extLst>
          </p:cNvPr>
          <p:cNvCxnSpPr>
            <a:cxnSpLocks/>
          </p:cNvCxnSpPr>
          <p:nvPr/>
        </p:nvCxnSpPr>
        <p:spPr>
          <a:xfrm>
            <a:off x="9884574" y="1706333"/>
            <a:ext cx="173828" cy="382361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AA55173-2F30-E8BB-7CFB-9E9A72B9E12F}"/>
              </a:ext>
            </a:extLst>
          </p:cNvPr>
          <p:cNvSpPr txBox="1"/>
          <p:nvPr/>
        </p:nvSpPr>
        <p:spPr>
          <a:xfrm>
            <a:off x="1803583" y="1760409"/>
            <a:ext cx="1493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Azure Storage Account</a:t>
            </a:r>
            <a:endParaRPr lang="en-IN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5DBB30-D112-F57C-F107-99F46B3851AA}"/>
              </a:ext>
            </a:extLst>
          </p:cNvPr>
          <p:cNvSpPr txBox="1"/>
          <p:nvPr/>
        </p:nvSpPr>
        <p:spPr>
          <a:xfrm>
            <a:off x="4493210" y="381324"/>
            <a:ext cx="195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GPT-4o Engine</a:t>
            </a:r>
          </a:p>
          <a:p>
            <a:pPr algn="ctr"/>
            <a:r>
              <a:rPr lang="en-US" sz="1400" dirty="0"/>
              <a:t>For generation data</a:t>
            </a:r>
            <a:endParaRPr lang="en-IN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14AA59-481B-5B57-52D9-A7229EE2A097}"/>
              </a:ext>
            </a:extLst>
          </p:cNvPr>
          <p:cNvSpPr txBox="1"/>
          <p:nvPr/>
        </p:nvSpPr>
        <p:spPr>
          <a:xfrm>
            <a:off x="6130688" y="3687281"/>
            <a:ext cx="2191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Text-embedding-ada-002</a:t>
            </a:r>
            <a:endParaRPr lang="en-IN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F3AB735-1DA0-EF0D-8207-3D04D4CCB847}"/>
              </a:ext>
            </a:extLst>
          </p:cNvPr>
          <p:cNvSpPr txBox="1"/>
          <p:nvPr/>
        </p:nvSpPr>
        <p:spPr>
          <a:xfrm>
            <a:off x="10000462" y="165880"/>
            <a:ext cx="21915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Azure Cosmos DB for NoSQL API with vector support</a:t>
            </a:r>
            <a:endParaRPr lang="en-IN" sz="1400" dirty="0"/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CC4342F7-375D-3A09-5957-5A0DB7796A3A}"/>
              </a:ext>
            </a:extLst>
          </p:cNvPr>
          <p:cNvCxnSpPr>
            <a:cxnSpLocks/>
          </p:cNvCxnSpPr>
          <p:nvPr/>
        </p:nvCxnSpPr>
        <p:spPr>
          <a:xfrm flipH="1">
            <a:off x="1435656" y="5439447"/>
            <a:ext cx="8564806" cy="9049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40810500-B3AD-6BEB-4C7A-59CBF0936866}"/>
              </a:ext>
            </a:extLst>
          </p:cNvPr>
          <p:cNvSpPr txBox="1"/>
          <p:nvPr/>
        </p:nvSpPr>
        <p:spPr>
          <a:xfrm>
            <a:off x="4728542" y="5550457"/>
            <a:ext cx="21915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Top 5 responses returned in descending order of similarity scores</a:t>
            </a:r>
            <a:endParaRPr lang="en-IN" sz="1400" dirty="0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2022D27F-636E-21DA-AB98-0204D07C9B87}"/>
              </a:ext>
            </a:extLst>
          </p:cNvPr>
          <p:cNvSpPr txBox="1"/>
          <p:nvPr/>
        </p:nvSpPr>
        <p:spPr>
          <a:xfrm>
            <a:off x="548086" y="2587704"/>
            <a:ext cx="236692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“name”: “ “,</a:t>
            </a:r>
          </a:p>
          <a:p>
            <a:r>
              <a:rPr lang="en-US" dirty="0"/>
              <a:t>“description” : “ “,</a:t>
            </a:r>
          </a:p>
          <a:p>
            <a:r>
              <a:rPr lang="en-US" dirty="0"/>
              <a:t>“similar_words”: ” “,</a:t>
            </a:r>
          </a:p>
          <a:p>
            <a:r>
              <a:rPr lang="en-US" dirty="0"/>
              <a:t>“url”:” “ 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36287149-84AA-02E9-09D4-BEF9FAC82223}"/>
              </a:ext>
            </a:extLst>
          </p:cNvPr>
          <p:cNvCxnSpPr>
            <a:cxnSpLocks/>
            <a:endCxn id="1033" idx="3"/>
          </p:cNvCxnSpPr>
          <p:nvPr/>
        </p:nvCxnSpPr>
        <p:spPr>
          <a:xfrm flipH="1">
            <a:off x="2915013" y="1689315"/>
            <a:ext cx="2242459" cy="177555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0" name="TextBox 1039">
            <a:extLst>
              <a:ext uri="{FF2B5EF4-FFF2-40B4-BE49-F238E27FC236}">
                <a16:creationId xmlns:a16="http://schemas.microsoft.com/office/drawing/2014/main" id="{D7BB1574-18FF-D9DA-A1E4-D885C1432AD0}"/>
              </a:ext>
            </a:extLst>
          </p:cNvPr>
          <p:cNvSpPr txBox="1"/>
          <p:nvPr/>
        </p:nvSpPr>
        <p:spPr>
          <a:xfrm>
            <a:off x="10330543" y="2939142"/>
            <a:ext cx="1734023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“name”: “ “,</a:t>
            </a:r>
          </a:p>
          <a:p>
            <a:r>
              <a:rPr lang="en-US" dirty="0"/>
              <a:t>“description” : “ “,</a:t>
            </a:r>
          </a:p>
          <a:p>
            <a:r>
              <a:rPr lang="en-US" dirty="0"/>
              <a:t>“similar_words”: ” “,</a:t>
            </a:r>
          </a:p>
          <a:p>
            <a:r>
              <a:rPr lang="en-US" dirty="0"/>
              <a:t>“url”:” “ ,</a:t>
            </a:r>
          </a:p>
          <a:p>
            <a:r>
              <a:rPr lang="en-US" dirty="0"/>
              <a:t>“vector”: []</a:t>
            </a:r>
          </a:p>
          <a:p>
            <a:r>
              <a:rPr lang="en-US" dirty="0"/>
              <a:t>}</a:t>
            </a: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1A92BB70-408F-9319-FBCA-BEA0C5C7461E}"/>
              </a:ext>
            </a:extLst>
          </p:cNvPr>
          <p:cNvSpPr/>
          <p:nvPr/>
        </p:nvSpPr>
        <p:spPr>
          <a:xfrm>
            <a:off x="370114" y="6246935"/>
            <a:ext cx="3875315" cy="5727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AF7DAB56-8822-36C5-34FD-7E2A8CCFA558}"/>
              </a:ext>
            </a:extLst>
          </p:cNvPr>
          <p:cNvCxnSpPr>
            <a:cxnSpLocks/>
            <a:endCxn id="1040" idx="0"/>
          </p:cNvCxnSpPr>
          <p:nvPr/>
        </p:nvCxnSpPr>
        <p:spPr>
          <a:xfrm>
            <a:off x="10279335" y="1193004"/>
            <a:ext cx="918220" cy="174613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1108F03A-7A22-4163-197B-94BF41F7D13C}"/>
              </a:ext>
            </a:extLst>
          </p:cNvPr>
          <p:cNvCxnSpPr>
            <a:cxnSpLocks/>
          </p:cNvCxnSpPr>
          <p:nvPr/>
        </p:nvCxnSpPr>
        <p:spPr>
          <a:xfrm>
            <a:off x="587827" y="6394341"/>
            <a:ext cx="82274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5" name="TextBox 1044">
            <a:extLst>
              <a:ext uri="{FF2B5EF4-FFF2-40B4-BE49-F238E27FC236}">
                <a16:creationId xmlns:a16="http://schemas.microsoft.com/office/drawing/2014/main" id="{58CBEFC0-AC0B-B39C-2AE8-418BC2BFA1D3}"/>
              </a:ext>
            </a:extLst>
          </p:cNvPr>
          <p:cNvSpPr txBox="1"/>
          <p:nvPr/>
        </p:nvSpPr>
        <p:spPr>
          <a:xfrm>
            <a:off x="1455252" y="6246935"/>
            <a:ext cx="3150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End-user experience nodes</a:t>
            </a:r>
            <a:endParaRPr lang="en-IN" sz="1600" dirty="0"/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749E065D-BF51-3981-39C6-9437FE4CE6D2}"/>
              </a:ext>
            </a:extLst>
          </p:cNvPr>
          <p:cNvCxnSpPr>
            <a:cxnSpLocks/>
          </p:cNvCxnSpPr>
          <p:nvPr/>
        </p:nvCxnSpPr>
        <p:spPr>
          <a:xfrm>
            <a:off x="549627" y="6636781"/>
            <a:ext cx="86094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FC70F192-5B68-7004-6D02-BEC7447F92C2}"/>
              </a:ext>
            </a:extLst>
          </p:cNvPr>
          <p:cNvSpPr txBox="1"/>
          <p:nvPr/>
        </p:nvSpPr>
        <p:spPr>
          <a:xfrm>
            <a:off x="1423767" y="6481103"/>
            <a:ext cx="3150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preparation nodes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13613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87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Prabhjot Singh Bakshi</dc:creator>
  <cp:lastModifiedBy>Prabhjot Singh Bakshi</cp:lastModifiedBy>
  <cp:revision>1</cp:revision>
  <dcterms:created xsi:type="dcterms:W3CDTF">2024-11-20T16:17:37Z</dcterms:created>
  <dcterms:modified xsi:type="dcterms:W3CDTF">2024-11-20T16:55:33Z</dcterms:modified>
</cp:coreProperties>
</file>