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6370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Seminar Management</a:t>
            </a:r>
            <a:br>
              <a:rPr lang="en-US" sz="8000" dirty="0"/>
            </a:br>
            <a:r>
              <a:rPr lang="en-US" sz="8000" dirty="0"/>
              <a:t>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8C656-5285-455B-B5CE-85A4D15E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88490-02A0-4EF3-A1CF-CF5EE1BB8817}"/>
              </a:ext>
            </a:extLst>
          </p:cNvPr>
          <p:cNvSpPr/>
          <p:nvPr/>
        </p:nvSpPr>
        <p:spPr>
          <a:xfrm>
            <a:off x="3631096" y="1935479"/>
            <a:ext cx="4479234" cy="446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997FDD-6915-4744-8877-AA51CB6F6F55}"/>
              </a:ext>
            </a:extLst>
          </p:cNvPr>
          <p:cNvSpPr/>
          <p:nvPr/>
        </p:nvSpPr>
        <p:spPr>
          <a:xfrm>
            <a:off x="5115339" y="2092318"/>
            <a:ext cx="1510748" cy="53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9F49AA-B634-4722-B58E-ED3A97AAE066}"/>
              </a:ext>
            </a:extLst>
          </p:cNvPr>
          <p:cNvSpPr/>
          <p:nvPr/>
        </p:nvSpPr>
        <p:spPr>
          <a:xfrm>
            <a:off x="5115339" y="2852098"/>
            <a:ext cx="1510748" cy="53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F4160-F5A7-4C6F-83C4-384FF0722B50}"/>
              </a:ext>
            </a:extLst>
          </p:cNvPr>
          <p:cNvSpPr/>
          <p:nvPr/>
        </p:nvSpPr>
        <p:spPr>
          <a:xfrm>
            <a:off x="5115339" y="3585718"/>
            <a:ext cx="1510748" cy="53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32218E-766C-4114-AC9B-D90F13E665DB}"/>
              </a:ext>
            </a:extLst>
          </p:cNvPr>
          <p:cNvSpPr/>
          <p:nvPr/>
        </p:nvSpPr>
        <p:spPr>
          <a:xfrm>
            <a:off x="5115339" y="4310238"/>
            <a:ext cx="1510748" cy="53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B28B62-19A2-4C9A-8395-29AF9CBA4AFD}"/>
              </a:ext>
            </a:extLst>
          </p:cNvPr>
          <p:cNvSpPr/>
          <p:nvPr/>
        </p:nvSpPr>
        <p:spPr>
          <a:xfrm>
            <a:off x="5115339" y="5034758"/>
            <a:ext cx="1510748" cy="53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17709-692C-4959-8FD8-D63E0FC7E740}"/>
              </a:ext>
            </a:extLst>
          </p:cNvPr>
          <p:cNvSpPr txBox="1"/>
          <p:nvPr/>
        </p:nvSpPr>
        <p:spPr>
          <a:xfrm>
            <a:off x="5274365" y="2172695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 Event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886FD-3B5D-4867-A7BF-9F0657304FC9}"/>
              </a:ext>
            </a:extLst>
          </p:cNvPr>
          <p:cNvSpPr txBox="1"/>
          <p:nvPr/>
        </p:nvSpPr>
        <p:spPr>
          <a:xfrm>
            <a:off x="5300869" y="2932661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 Guest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AA2DB-B4BE-4846-8727-EC9AEB045445}"/>
              </a:ext>
            </a:extLst>
          </p:cNvPr>
          <p:cNvSpPr txBox="1"/>
          <p:nvPr/>
        </p:nvSpPr>
        <p:spPr>
          <a:xfrm>
            <a:off x="5208104" y="366609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 Student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DB2D5-BB1E-4AC4-AFC5-06D4465EB6CB}"/>
              </a:ext>
            </a:extLst>
          </p:cNvPr>
          <p:cNvSpPr txBox="1"/>
          <p:nvPr/>
        </p:nvSpPr>
        <p:spPr>
          <a:xfrm>
            <a:off x="5194852" y="4390615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Registration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01CCA-AFFF-457F-85B7-3B35BB4BEE91}"/>
              </a:ext>
            </a:extLst>
          </p:cNvPr>
          <p:cNvSpPr txBox="1"/>
          <p:nvPr/>
        </p:nvSpPr>
        <p:spPr>
          <a:xfrm>
            <a:off x="5221356" y="5115135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Attendance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560441-42AC-415D-AF95-4145C6C5A9F7}"/>
              </a:ext>
            </a:extLst>
          </p:cNvPr>
          <p:cNvSpPr/>
          <p:nvPr/>
        </p:nvSpPr>
        <p:spPr>
          <a:xfrm>
            <a:off x="5115339" y="5759278"/>
            <a:ext cx="1510748" cy="53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9F2B80-09A4-40A4-A5A8-28D06E52CBAB}"/>
              </a:ext>
            </a:extLst>
          </p:cNvPr>
          <p:cNvSpPr txBox="1"/>
          <p:nvPr/>
        </p:nvSpPr>
        <p:spPr>
          <a:xfrm>
            <a:off x="5221356" y="5839655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Certificates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CD88F29C-48B3-420A-8A68-B0E064F8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03" y="2527249"/>
            <a:ext cx="5715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71DDFF81-D523-40DE-AE55-DBC3DF97B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03" y="4465292"/>
            <a:ext cx="5715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1609474-E216-4A1A-A65C-6ECD00C9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573" y="3531646"/>
            <a:ext cx="5715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2A95AF-1BD8-4CCC-9E09-67AE3E9ED1A9}"/>
              </a:ext>
            </a:extLst>
          </p:cNvPr>
          <p:cNvSpPr txBox="1"/>
          <p:nvPr/>
        </p:nvSpPr>
        <p:spPr>
          <a:xfrm>
            <a:off x="1666048" y="3666095"/>
            <a:ext cx="9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Guest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9D0BF6-8B9E-4916-A61A-D484614634F6}"/>
              </a:ext>
            </a:extLst>
          </p:cNvPr>
          <p:cNvSpPr txBox="1"/>
          <p:nvPr/>
        </p:nvSpPr>
        <p:spPr>
          <a:xfrm>
            <a:off x="1659423" y="5628965"/>
            <a:ext cx="9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Student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76210-78F7-4AB4-91AD-5B2F9055D3AC}"/>
              </a:ext>
            </a:extLst>
          </p:cNvPr>
          <p:cNvSpPr txBox="1"/>
          <p:nvPr/>
        </p:nvSpPr>
        <p:spPr>
          <a:xfrm>
            <a:off x="9118323" y="47902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Management</a:t>
            </a:r>
            <a:endParaRPr lang="en-IN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34D876-D85E-4477-B640-42C7D934FA2E}"/>
              </a:ext>
            </a:extLst>
          </p:cNvPr>
          <p:cNvCxnSpPr/>
          <p:nvPr/>
        </p:nvCxnSpPr>
        <p:spPr>
          <a:xfrm>
            <a:off x="2621033" y="3117141"/>
            <a:ext cx="2295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A753A2-41C8-418E-AE1A-D33C595D5AA9}"/>
              </a:ext>
            </a:extLst>
          </p:cNvPr>
          <p:cNvCxnSpPr/>
          <p:nvPr/>
        </p:nvCxnSpPr>
        <p:spPr>
          <a:xfrm flipH="1" flipV="1">
            <a:off x="7103165" y="2357361"/>
            <a:ext cx="2146852" cy="16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F1E3A-3CC3-41CB-846B-FEB3E75B3531}"/>
              </a:ext>
            </a:extLst>
          </p:cNvPr>
          <p:cNvCxnSpPr/>
          <p:nvPr/>
        </p:nvCxnSpPr>
        <p:spPr>
          <a:xfrm flipH="1">
            <a:off x="6997148" y="4035427"/>
            <a:ext cx="2252869" cy="11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4C1315-C5B8-4622-BAE2-363953BEEC52}"/>
              </a:ext>
            </a:extLst>
          </p:cNvPr>
          <p:cNvCxnSpPr/>
          <p:nvPr/>
        </p:nvCxnSpPr>
        <p:spPr>
          <a:xfrm flipH="1">
            <a:off x="7103165" y="4035427"/>
            <a:ext cx="2146852" cy="196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49C107-A58A-4DE3-93C7-733C28D879A0}"/>
              </a:ext>
            </a:extLst>
          </p:cNvPr>
          <p:cNvCxnSpPr/>
          <p:nvPr/>
        </p:nvCxnSpPr>
        <p:spPr>
          <a:xfrm flipV="1">
            <a:off x="2621033" y="3850761"/>
            <a:ext cx="2176254" cy="11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C15FDE-4770-48AD-9319-1C5F9380AE2B}"/>
              </a:ext>
            </a:extLst>
          </p:cNvPr>
          <p:cNvCxnSpPr/>
          <p:nvPr/>
        </p:nvCxnSpPr>
        <p:spPr>
          <a:xfrm flipV="1">
            <a:off x="2627658" y="4597486"/>
            <a:ext cx="2169629" cy="37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0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8C656-5285-455B-B5CE-85A4D15E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A1448-3B59-4AFA-83DC-86A55130355A}"/>
              </a:ext>
            </a:extLst>
          </p:cNvPr>
          <p:cNvSpPr/>
          <p:nvPr/>
        </p:nvSpPr>
        <p:spPr>
          <a:xfrm>
            <a:off x="1097280" y="2213113"/>
            <a:ext cx="1804946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39995-D807-4C47-9242-041CAD76E364}"/>
              </a:ext>
            </a:extLst>
          </p:cNvPr>
          <p:cNvSpPr/>
          <p:nvPr/>
        </p:nvSpPr>
        <p:spPr>
          <a:xfrm>
            <a:off x="1097280" y="2610677"/>
            <a:ext cx="1804946" cy="1961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A96C2-4EE2-46E4-A3D2-608F2C2A6DD3}"/>
              </a:ext>
            </a:extLst>
          </p:cNvPr>
          <p:cNvSpPr txBox="1"/>
          <p:nvPr/>
        </p:nvSpPr>
        <p:spPr>
          <a:xfrm>
            <a:off x="1370275" y="2226365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Event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CA2DB-4CC5-4805-B2C9-17836FA45BF8}"/>
              </a:ext>
            </a:extLst>
          </p:cNvPr>
          <p:cNvSpPr txBox="1"/>
          <p:nvPr/>
        </p:nvSpPr>
        <p:spPr>
          <a:xfrm>
            <a:off x="1307989" y="2690190"/>
            <a:ext cx="138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eposter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DEDEF-39A7-4335-A2CF-4F93D7E53E95}"/>
              </a:ext>
            </a:extLst>
          </p:cNvPr>
          <p:cNvSpPr/>
          <p:nvPr/>
        </p:nvSpPr>
        <p:spPr>
          <a:xfrm>
            <a:off x="1097280" y="4572000"/>
            <a:ext cx="1804946" cy="1002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83D26-CF1D-43E0-AC9C-A308A39E37D6}"/>
              </a:ext>
            </a:extLst>
          </p:cNvPr>
          <p:cNvSpPr txBox="1"/>
          <p:nvPr/>
        </p:nvSpPr>
        <p:spPr>
          <a:xfrm>
            <a:off x="1202633" y="4651512"/>
            <a:ext cx="159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addEvent()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update()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BA5B27-C4D0-42E9-93CC-CF0FD659BF8E}"/>
              </a:ext>
            </a:extLst>
          </p:cNvPr>
          <p:cNvSpPr/>
          <p:nvPr/>
        </p:nvSpPr>
        <p:spPr>
          <a:xfrm>
            <a:off x="3763617" y="2198132"/>
            <a:ext cx="1804946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7E92C3-46F1-412F-B5DF-DCECC8D70CB9}"/>
              </a:ext>
            </a:extLst>
          </p:cNvPr>
          <p:cNvSpPr txBox="1"/>
          <p:nvPr/>
        </p:nvSpPr>
        <p:spPr>
          <a:xfrm>
            <a:off x="4116124" y="2226365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Guest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D1386F-0A26-4F5F-A316-4835F7590F21}"/>
              </a:ext>
            </a:extLst>
          </p:cNvPr>
          <p:cNvSpPr/>
          <p:nvPr/>
        </p:nvSpPr>
        <p:spPr>
          <a:xfrm>
            <a:off x="3763617" y="2595697"/>
            <a:ext cx="1804946" cy="212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3DEF52-6A27-42BD-89C5-6B66097D7D80}"/>
              </a:ext>
            </a:extLst>
          </p:cNvPr>
          <p:cNvSpPr txBox="1"/>
          <p:nvPr/>
        </p:nvSpPr>
        <p:spPr>
          <a:xfrm>
            <a:off x="3870959" y="2669446"/>
            <a:ext cx="1590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gphoto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09F8C7-2812-41AF-AD79-DEB75D058E76}"/>
              </a:ext>
            </a:extLst>
          </p:cNvPr>
          <p:cNvSpPr/>
          <p:nvPr/>
        </p:nvSpPr>
        <p:spPr>
          <a:xfrm>
            <a:off x="3763617" y="4721515"/>
            <a:ext cx="1804946" cy="1002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C0E691-EF9A-4DD6-9899-94E5DE76F951}"/>
              </a:ext>
            </a:extLst>
          </p:cNvPr>
          <p:cNvSpPr txBox="1"/>
          <p:nvPr/>
        </p:nvSpPr>
        <p:spPr>
          <a:xfrm>
            <a:off x="3870959" y="4721515"/>
            <a:ext cx="1590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addGuest()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update()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EAC3A6-15A6-4C82-872C-D9B35B007AB1}"/>
              </a:ext>
            </a:extLst>
          </p:cNvPr>
          <p:cNvSpPr/>
          <p:nvPr/>
        </p:nvSpPr>
        <p:spPr>
          <a:xfrm>
            <a:off x="6347791" y="2198132"/>
            <a:ext cx="1804946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134330-E018-487F-B225-36C1675D725B}"/>
              </a:ext>
            </a:extLst>
          </p:cNvPr>
          <p:cNvSpPr/>
          <p:nvPr/>
        </p:nvSpPr>
        <p:spPr>
          <a:xfrm>
            <a:off x="6347791" y="2595697"/>
            <a:ext cx="1804946" cy="166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318AFC-FC46-4E0F-8AC1-D5D193BD63B6}"/>
              </a:ext>
            </a:extLst>
          </p:cNvPr>
          <p:cNvSpPr txBox="1"/>
          <p:nvPr/>
        </p:nvSpPr>
        <p:spPr>
          <a:xfrm>
            <a:off x="6745357" y="2226365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Student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53EC37-C4C2-430D-B369-57573271C997}"/>
              </a:ext>
            </a:extLst>
          </p:cNvPr>
          <p:cNvSpPr txBox="1"/>
          <p:nvPr/>
        </p:nvSpPr>
        <p:spPr>
          <a:xfrm>
            <a:off x="6429954" y="2688457"/>
            <a:ext cx="1614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gr_no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sphoto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DE2101-7A3F-44A2-B69E-125EB73F6F33}"/>
              </a:ext>
            </a:extLst>
          </p:cNvPr>
          <p:cNvSpPr/>
          <p:nvPr/>
        </p:nvSpPr>
        <p:spPr>
          <a:xfrm>
            <a:off x="6347791" y="4262304"/>
            <a:ext cx="1804946" cy="1002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059A36-3512-43CB-93AC-5090B24389BA}"/>
              </a:ext>
            </a:extLst>
          </p:cNvPr>
          <p:cNvSpPr txBox="1"/>
          <p:nvPr/>
        </p:nvSpPr>
        <p:spPr>
          <a:xfrm>
            <a:off x="6361043" y="4283912"/>
            <a:ext cx="1804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addStudent()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update()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CD71D-199C-4400-9EA6-E1A5FC8753DD}"/>
              </a:ext>
            </a:extLst>
          </p:cNvPr>
          <p:cNvSpPr/>
          <p:nvPr/>
        </p:nvSpPr>
        <p:spPr>
          <a:xfrm>
            <a:off x="8706678" y="2198132"/>
            <a:ext cx="1804946" cy="41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44DC43-5DEC-43D3-AC95-53D5DDB6CCFC}"/>
              </a:ext>
            </a:extLst>
          </p:cNvPr>
          <p:cNvSpPr/>
          <p:nvPr/>
        </p:nvSpPr>
        <p:spPr>
          <a:xfrm>
            <a:off x="8706678" y="2610678"/>
            <a:ext cx="1804946" cy="1417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39C2A0-525E-486E-8000-DDE511FC8378}"/>
              </a:ext>
            </a:extLst>
          </p:cNvPr>
          <p:cNvSpPr/>
          <p:nvPr/>
        </p:nvSpPr>
        <p:spPr>
          <a:xfrm>
            <a:off x="8705352" y="4028662"/>
            <a:ext cx="1804946" cy="1002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F7E858-37D0-4B4B-9994-D27BA11BD9C6}"/>
              </a:ext>
            </a:extLst>
          </p:cNvPr>
          <p:cNvSpPr txBox="1"/>
          <p:nvPr/>
        </p:nvSpPr>
        <p:spPr>
          <a:xfrm>
            <a:off x="8931965" y="2226365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Registration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FE0B3F-EED3-4D73-9623-59A008393E30}"/>
              </a:ext>
            </a:extLst>
          </p:cNvPr>
          <p:cNvSpPr txBox="1"/>
          <p:nvPr/>
        </p:nvSpPr>
        <p:spPr>
          <a:xfrm>
            <a:off x="8799442" y="2688457"/>
            <a:ext cx="1616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attendance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EA2689-6B4D-43BE-930A-2A7D95B67902}"/>
              </a:ext>
            </a:extLst>
          </p:cNvPr>
          <p:cNvSpPr txBox="1"/>
          <p:nvPr/>
        </p:nvSpPr>
        <p:spPr>
          <a:xfrm>
            <a:off x="8799442" y="4081384"/>
            <a:ext cx="161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unmark()</a:t>
            </a:r>
            <a:endParaRPr lang="en-IN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A01E3AB-436C-4599-88B3-2010BD2C763C}"/>
              </a:ext>
            </a:extLst>
          </p:cNvPr>
          <p:cNvCxnSpPr/>
          <p:nvPr/>
        </p:nvCxnSpPr>
        <p:spPr>
          <a:xfrm>
            <a:off x="2902226" y="2888974"/>
            <a:ext cx="344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4EEF59-727B-48EA-9CA7-2F879A0F4F78}"/>
              </a:ext>
            </a:extLst>
          </p:cNvPr>
          <p:cNvCxnSpPr/>
          <p:nvPr/>
        </p:nvCxnSpPr>
        <p:spPr>
          <a:xfrm flipH="1">
            <a:off x="3246783" y="4262304"/>
            <a:ext cx="516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3657F9-0FEC-44ED-862C-C8B08FE6652D}"/>
              </a:ext>
            </a:extLst>
          </p:cNvPr>
          <p:cNvCxnSpPr/>
          <p:nvPr/>
        </p:nvCxnSpPr>
        <p:spPr>
          <a:xfrm>
            <a:off x="3246783" y="2888974"/>
            <a:ext cx="0" cy="139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A48B3B-99E5-4D9D-8A73-82E8E3BC831A}"/>
              </a:ext>
            </a:extLst>
          </p:cNvPr>
          <p:cNvCxnSpPr/>
          <p:nvPr/>
        </p:nvCxnSpPr>
        <p:spPr>
          <a:xfrm>
            <a:off x="8165989" y="2888974"/>
            <a:ext cx="209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1105AA-AE75-4193-A304-4463AD260879}"/>
              </a:ext>
            </a:extLst>
          </p:cNvPr>
          <p:cNvCxnSpPr/>
          <p:nvPr/>
        </p:nvCxnSpPr>
        <p:spPr>
          <a:xfrm>
            <a:off x="8375374" y="2888974"/>
            <a:ext cx="0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224F834-AEC8-4784-A82E-2B4A37693FC9}"/>
              </a:ext>
            </a:extLst>
          </p:cNvPr>
          <p:cNvCxnSpPr/>
          <p:nvPr/>
        </p:nvCxnSpPr>
        <p:spPr>
          <a:xfrm>
            <a:off x="8375374" y="3127513"/>
            <a:ext cx="329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C5F8B6-5AE7-4B5A-9862-2894B82C1AFB}"/>
              </a:ext>
            </a:extLst>
          </p:cNvPr>
          <p:cNvCxnSpPr/>
          <p:nvPr/>
        </p:nvCxnSpPr>
        <p:spPr>
          <a:xfrm flipH="1">
            <a:off x="702365" y="2888974"/>
            <a:ext cx="394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E65ED78-FFD6-4236-AAA1-557D3EBF5433}"/>
              </a:ext>
            </a:extLst>
          </p:cNvPr>
          <p:cNvCxnSpPr/>
          <p:nvPr/>
        </p:nvCxnSpPr>
        <p:spPr>
          <a:xfrm>
            <a:off x="702365" y="2888974"/>
            <a:ext cx="0" cy="307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F92A23-997C-43B6-B8B2-3019483D084D}"/>
              </a:ext>
            </a:extLst>
          </p:cNvPr>
          <p:cNvCxnSpPr/>
          <p:nvPr/>
        </p:nvCxnSpPr>
        <p:spPr>
          <a:xfrm>
            <a:off x="702365" y="5963478"/>
            <a:ext cx="10270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A61455-6063-4B6D-A999-76CE83FEEB51}"/>
              </a:ext>
            </a:extLst>
          </p:cNvPr>
          <p:cNvCxnSpPr>
            <a:stCxn id="48" idx="3"/>
          </p:cNvCxnSpPr>
          <p:nvPr/>
        </p:nvCxnSpPr>
        <p:spPr>
          <a:xfrm>
            <a:off x="10511624" y="3319670"/>
            <a:ext cx="461176" cy="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4CF7A6-C977-436F-A273-B8909F99EE40}"/>
              </a:ext>
            </a:extLst>
          </p:cNvPr>
          <p:cNvCxnSpPr/>
          <p:nvPr/>
        </p:nvCxnSpPr>
        <p:spPr>
          <a:xfrm>
            <a:off x="10972800" y="3319670"/>
            <a:ext cx="0" cy="264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C21CE4-1CBC-4C8A-A0AE-F2404F04D832}"/>
              </a:ext>
            </a:extLst>
          </p:cNvPr>
          <p:cNvSpPr/>
          <p:nvPr/>
        </p:nvSpPr>
        <p:spPr>
          <a:xfrm>
            <a:off x="3154618" y="2644170"/>
            <a:ext cx="58827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636186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{77FE339F-CBC0-4AC3-9580-8100688A3024}tf56160789_win32</Template>
  <TotalTime>49</TotalTime>
  <Words>78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1_RetrospectVTI</vt:lpstr>
      <vt:lpstr>Seminar Management System </vt:lpstr>
      <vt:lpstr>Use Case Diagram</vt:lpstr>
      <vt:lpstr>Class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Management System </dc:title>
  <dc:creator>Vrushali</dc:creator>
  <cp:lastModifiedBy>Vrushali</cp:lastModifiedBy>
  <cp:revision>6</cp:revision>
  <dcterms:created xsi:type="dcterms:W3CDTF">2021-05-10T08:24:49Z</dcterms:created>
  <dcterms:modified xsi:type="dcterms:W3CDTF">2021-05-10T09:14:47Z</dcterms:modified>
</cp:coreProperties>
</file>