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5B7-1412-4345-8A97-154FCC4F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DE25-1DFF-4301-9459-12A27D64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0AA6-9741-487F-8617-8FADEC45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2508-8A09-44A5-A648-F95D8ABC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62B2-0AC7-4061-8ECF-783F1C9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416F-31F1-4D45-AF9C-4603D52C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21690-DA48-4C4C-A34D-F725A4C3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1EBB-E934-4FCC-A55F-8ACCC575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61FF-F3A8-4F60-A933-C9BB122A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F7-B5C9-49BB-BE19-897CC3F7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2F5B1-71CD-4A75-BC7A-12C6E1697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F8E0-DB1F-4B82-9BE8-EDDAA0FF4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4051-DCE9-4533-9A59-B7FC3699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7169-5AE8-4BA6-80AF-FFAC541D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FCB2-B73D-4E51-B3DC-DA45DC4B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178C-5EAC-44EA-8871-1755AF9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81B-22C7-4994-8FA8-23C2214C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9DCC-7F19-46FD-90CC-3CD095FB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4CB8-4685-4CE8-BB9E-793A8292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6B01-A6F8-4CB1-B0CF-CA76C2A0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69D3-67AE-49A8-B3FF-1F9A0344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7096-27B2-4BED-A5CC-4FC0645E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06AE-4516-43F4-80F6-524C019E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D939-4599-4B1D-9AD4-D357C8FF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3B2D-37D9-4A7D-8757-7F5D219C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B32A-830B-44D7-8194-5BB7D5D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9B36-A3D5-430E-BCCA-703858929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F352D-F4C0-4DDE-BE47-059AE60E0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D77E4-38D0-4DE3-B31F-CE0B523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1A3F-9C97-4B3E-9AAF-3FEA4E8A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C2648-FCFB-489E-855E-1B74E6D6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536F-4318-421F-85D2-5B730FCB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CC61-606A-4531-B219-CAD80281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928AA-C243-46D2-BCC5-BF91CA8A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B0806-5714-4111-9F1C-810BC2BBD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7D79-0791-4034-B548-8E2F19AA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36DD4-A162-4B87-8930-AE277BE9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48AA7-70BF-4E2A-837A-1755E815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A477C-4EF9-429D-AC85-CBA2E68E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0C01-DE79-4773-9663-694EDE04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116D-063E-4982-BD3D-F0A32019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F056-D3D3-4C1A-98F0-D6F86A1F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7D7D0-927D-4D0E-9599-833C1C94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B93-DFB2-4B30-96EE-5FCC5CD7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27C45-F383-4C54-8C26-2EA908AA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2F5B-1BCF-4901-81FA-B86A1C25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F62-54B8-4F1C-87A4-D98009C4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5CE3-BF5C-466D-BF03-18E1015F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665E7-BCF2-4141-BC7B-C9342FC26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2EA0-1B03-4F70-8E42-2DE39310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3795-52F7-4968-AFFB-B12D3CF8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7C78D-1073-4E4A-9432-DF9EF253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7670-74A1-4D3F-AB66-B06F4CBD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86DAB-3414-4F4B-84AA-FD0B05C7F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A5E5-F463-46AA-8806-18A113DD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8BDE-B8F9-4C0D-9212-4C12418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45EA-5765-42FA-A457-558ED402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0577-9031-4932-AA26-D28A7D6F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C6F73-EE67-43FB-B3BF-E5F091EE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8CA0-8C38-43D1-A2DC-3DFB0281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60A2-A5FF-44EE-94D1-EA114F2C4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8B37-78F9-4A9A-A75A-7CCFF061BC0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D6A3-4F18-4B63-A391-40DFF4A57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245C2-937C-42DC-AFA9-BFAF3C5FF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8DAF-964A-42CF-B7E3-1BE2E666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EC15-F7DC-4BC7-B2CB-823CCCD1B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SJKDJKSAK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0A53-E363-4486-98E0-5DBF33FFC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C8E5A-BC84-44C0-AA69-190CFBE591F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595C1-807E-479F-B6BB-E88C55886D7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46793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SJKDJKSAK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SJKDJKSAK</dc:title>
  <dc:creator>Kulkarni, Neeraj (PD PA AE CIS SYS 3)</dc:creator>
  <cp:keywords>C_Unrestricted</cp:keywords>
  <cp:lastModifiedBy>Kulkarni, Neeraj (PD PA AE CIS SYS 3)</cp:lastModifiedBy>
  <cp:revision>1</cp:revision>
  <dcterms:created xsi:type="dcterms:W3CDTF">2019-10-12T06:12:13Z</dcterms:created>
  <dcterms:modified xsi:type="dcterms:W3CDTF">2019-10-12T06:12:22Z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