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23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5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CC2A-70DD-43C6-B2B2-29EC8A24117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741595-7D65-4169-9695-D1565907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karnipallavi99/QCDC/blob/master/ERC%20Data.csv" TargetMode="External"/><Relationship Id="rId2" Type="http://schemas.openxmlformats.org/officeDocument/2006/relationships/hyperlink" Target="https://github.com/kulkarnipallavi99/QCDC/blob/master/CHECKIN_DATA_STATU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karnipallavi99/QCDC/blob/master/WELD_ERC_DATA.csv" TargetMode="External"/><Relationship Id="rId5" Type="http://schemas.openxmlformats.org/officeDocument/2006/relationships/hyperlink" Target="https://github.com/kulkarnipallavi99/QCDC/blob/master/PE%20Data.csv" TargetMode="External"/><Relationship Id="rId4" Type="http://schemas.openxmlformats.org/officeDocument/2006/relationships/hyperlink" Target="https://github.com/kulkarnipallavi99/QCDC/blob/master/Projectcode%20wise%20ERC%20Data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QCDC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In Status for all ERC and PE Parts including weld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4793" y="5147732"/>
            <a:ext cx="30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Pallavi Kulkarni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PE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809" y="5744095"/>
            <a:ext cx="754795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is collected from Total number of TC Parts and Time required for check in.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3" y="1166811"/>
            <a:ext cx="8914408" cy="39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Daily QCDC Report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27069" y="2027356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809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Excel Tabs to collect Data and Visualize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66" y="2244364"/>
            <a:ext cx="4991100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5529" y="1811392"/>
            <a:ext cx="3695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Data : </a:t>
            </a:r>
            <a:r>
              <a:rPr lang="en-US" dirty="0" smtClean="0"/>
              <a:t>Collect per day wise all Data from server generated csv file.</a:t>
            </a:r>
          </a:p>
          <a:p>
            <a:endParaRPr lang="en-US" dirty="0"/>
          </a:p>
          <a:p>
            <a:r>
              <a:rPr lang="en-US" b="1" dirty="0" smtClean="0"/>
              <a:t>ERC Data : </a:t>
            </a:r>
            <a:r>
              <a:rPr lang="en-US" dirty="0" smtClean="0"/>
              <a:t>Collected data filtered as ERC Dept. created Data.</a:t>
            </a:r>
          </a:p>
          <a:p>
            <a:endParaRPr lang="en-US" dirty="0"/>
          </a:p>
          <a:p>
            <a:r>
              <a:rPr lang="en-US" b="1" dirty="0" smtClean="0"/>
              <a:t>PE </a:t>
            </a:r>
            <a:r>
              <a:rPr lang="en-US" b="1" dirty="0"/>
              <a:t>Data : </a:t>
            </a:r>
            <a:r>
              <a:rPr lang="en-US" dirty="0"/>
              <a:t>Collected data filtered as </a:t>
            </a:r>
            <a:r>
              <a:rPr lang="en-US" dirty="0" smtClean="0"/>
              <a:t>PE </a:t>
            </a:r>
            <a:r>
              <a:rPr lang="en-US" dirty="0"/>
              <a:t>Dept. created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ERC </a:t>
            </a:r>
            <a:r>
              <a:rPr lang="en-US" b="1" dirty="0" smtClean="0"/>
              <a:t>WELD Data </a:t>
            </a:r>
            <a:r>
              <a:rPr lang="en-US" b="1" dirty="0"/>
              <a:t>: </a:t>
            </a:r>
            <a:r>
              <a:rPr lang="en-US" dirty="0"/>
              <a:t>Collected data filtered as ERC </a:t>
            </a:r>
            <a:r>
              <a:rPr lang="en-US" dirty="0" smtClean="0"/>
              <a:t>Dept. created Weld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708"/>
            <a:ext cx="8596668" cy="1320800"/>
          </a:xfrm>
        </p:spPr>
        <p:txBody>
          <a:bodyPr/>
          <a:lstStyle/>
          <a:p>
            <a:r>
              <a:rPr lang="en-US" dirty="0" smtClean="0"/>
              <a:t>Data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76" y="1285164"/>
            <a:ext cx="10686164" cy="4974320"/>
          </a:xfrm>
        </p:spPr>
        <p:txBody>
          <a:bodyPr>
            <a:normAutofit/>
          </a:bodyPr>
          <a:lstStyle/>
          <a:p>
            <a:r>
              <a:rPr lang="en-US" dirty="0" smtClean="0"/>
              <a:t>Overall Input Data 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https://github.com/kulkarnipallavi99/QCDC/blob/master/CHECKIN_DATA_STATUS.csv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ERC Data 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github.com/kulkarnipallavi99/QCDC/blob/master/ERC%20Data.csv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https://github.com/kulkarnipallavi99/QCDC/blob/master/Projectcode%20wise%20ERC%20Data.csv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PE Data :</a:t>
            </a:r>
          </a:p>
          <a:p>
            <a:r>
              <a:rPr lang="en-US" dirty="0">
                <a:hlinkClick r:id="rId5"/>
              </a:rPr>
              <a:t>https://github.com/kulkarnipallavi99/QCDC/blob/master/PE%20Data.csv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Weld Data : </a:t>
            </a:r>
          </a:p>
          <a:p>
            <a:r>
              <a:rPr lang="en-US" dirty="0">
                <a:hlinkClick r:id="rId6"/>
              </a:rPr>
              <a:t>https://github.com/kulkarnipallavi99/QCDC/blob/master/WELD_ERC_DATA.csv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ERC Part check In in PLM: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62"/>
          <a:stretch/>
        </p:blipFill>
        <p:spPr>
          <a:xfrm>
            <a:off x="261698" y="1338349"/>
            <a:ext cx="9445918" cy="367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689" y="5295208"/>
            <a:ext cx="754795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collected from Total number of Checked in Parts along with its Dataset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ERC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689" y="5295208"/>
            <a:ext cx="754795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collected from Time required for Check in Data.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17" r="1"/>
          <a:stretch/>
        </p:blipFill>
        <p:spPr>
          <a:xfrm>
            <a:off x="656705" y="1138324"/>
            <a:ext cx="888881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ERC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809" y="5744095"/>
            <a:ext cx="754795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is collected from Total number of TC Parts and Time required for check in.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" y="1058225"/>
            <a:ext cx="10222489" cy="45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ERC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809" y="5744095"/>
            <a:ext cx="86738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weld related graphs represents </a:t>
            </a:r>
            <a:r>
              <a:rPr lang="en-US" dirty="0" err="1" smtClean="0"/>
              <a:t>Exe.s</a:t>
            </a:r>
            <a:r>
              <a:rPr lang="en-US" dirty="0" smtClean="0"/>
              <a:t> Required to check in Data as well as Overall Status of Data (Pie Chart).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4" y="1058225"/>
            <a:ext cx="7463877" cy="4016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683" y="1058225"/>
            <a:ext cx="3409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PE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689" y="5295208"/>
            <a:ext cx="754795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collected from Total number of Checked in Parts along with its Dataset types.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7" y="1718625"/>
            <a:ext cx="9889028" cy="28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97825"/>
            <a:ext cx="8596668" cy="1320800"/>
          </a:xfrm>
        </p:spPr>
        <p:txBody>
          <a:bodyPr/>
          <a:lstStyle/>
          <a:p>
            <a:r>
              <a:rPr lang="en-US" dirty="0" smtClean="0"/>
              <a:t>PE Part check In in PLM: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689" y="5295208"/>
            <a:ext cx="754795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Check in Status collected from Time required for Check in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8" y="1176337"/>
            <a:ext cx="8526289" cy="35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289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Daily QCDC Report</vt:lpstr>
      <vt:lpstr>MS Excel Tabs to collect Data and Visualize Data</vt:lpstr>
      <vt:lpstr>Data :</vt:lpstr>
      <vt:lpstr>ERC Part check In in PLM:</vt:lpstr>
      <vt:lpstr>ERC Part check In in PLM:</vt:lpstr>
      <vt:lpstr>ERC Part check In in PLM:</vt:lpstr>
      <vt:lpstr>ERC Part check In in PLM:</vt:lpstr>
      <vt:lpstr>PE Part check In in PLM:</vt:lpstr>
      <vt:lpstr>PE Part check In in PLM:</vt:lpstr>
      <vt:lpstr>PE Part check In in PLM:</vt:lpstr>
      <vt:lpstr>Daily QCDC Report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QCDC Report</dc:title>
  <dc:creator>Pallavi Kulkarni (TTL)</dc:creator>
  <cp:lastModifiedBy>Pallavi Kulkarni (TTL)</cp:lastModifiedBy>
  <cp:revision>20</cp:revision>
  <dcterms:created xsi:type="dcterms:W3CDTF">2019-12-02T07:54:28Z</dcterms:created>
  <dcterms:modified xsi:type="dcterms:W3CDTF">2019-12-02T09:21:27Z</dcterms:modified>
</cp:coreProperties>
</file>