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Kulkarni" userId="6edf0bd09b2a6e8a" providerId="LiveId" clId="{19F70EF7-D7DA-4050-8C27-FD14E1DFD51D}"/>
    <pc:docChg chg="modSld">
      <pc:chgData name="Pavan Kulkarni" userId="6edf0bd09b2a6e8a" providerId="LiveId" clId="{19F70EF7-D7DA-4050-8C27-FD14E1DFD51D}" dt="2023-06-13T11:37:56.761" v="11" actId="20577"/>
      <pc:docMkLst>
        <pc:docMk/>
      </pc:docMkLst>
      <pc:sldChg chg="modSp mod">
        <pc:chgData name="Pavan Kulkarni" userId="6edf0bd09b2a6e8a" providerId="LiveId" clId="{19F70EF7-D7DA-4050-8C27-FD14E1DFD51D}" dt="2023-06-13T11:37:56.761" v="11" actId="20577"/>
        <pc:sldMkLst>
          <pc:docMk/>
          <pc:sldMk cId="3708984798" sldId="257"/>
        </pc:sldMkLst>
        <pc:spChg chg="mod">
          <ac:chgData name="Pavan Kulkarni" userId="6edf0bd09b2a6e8a" providerId="LiveId" clId="{19F70EF7-D7DA-4050-8C27-FD14E1DFD51D}" dt="2023-06-13T11:37:56.761" v="11" actId="20577"/>
          <ac:spMkLst>
            <pc:docMk/>
            <pc:sldMk cId="3708984798" sldId="257"/>
            <ac:spMk id="3" creationId="{DC1796EE-3050-A397-A225-2212AE9CC8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2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1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66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2317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1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78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42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09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4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9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6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7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7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0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4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9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0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0776CE-77ED-A685-88B6-5BEC0F602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85" y="5011886"/>
            <a:ext cx="7766936" cy="1096899"/>
          </a:xfrm>
        </p:spPr>
        <p:txBody>
          <a:bodyPr/>
          <a:lstStyle/>
          <a:p>
            <a:pPr algn="l"/>
            <a:r>
              <a:rPr lang="en-IN" dirty="0"/>
              <a:t>Name: Pavan S Kulkarni</a:t>
            </a:r>
          </a:p>
          <a:p>
            <a:pPr algn="l"/>
            <a:r>
              <a:rPr lang="en-US" dirty="0"/>
              <a:t>Enrollment number: EBEON0123686200</a:t>
            </a:r>
            <a:endParaRPr lang="en-IN" dirty="0"/>
          </a:p>
        </p:txBody>
      </p:sp>
      <p:pic>
        <p:nvPicPr>
          <p:cNvPr id="1028" name="Picture 4" descr="Why can't I access Get Apps icon in Power BI?">
            <a:extLst>
              <a:ext uri="{FF2B5EF4-FFF2-40B4-BE49-F238E27FC236}">
                <a16:creationId xmlns:a16="http://schemas.microsoft.com/office/drawing/2014/main" id="{408A09BC-524B-6363-C393-451749A9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769" y="373225"/>
            <a:ext cx="2349760" cy="234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ableau Logo, symbol, meaning, history, PNG, brand">
            <a:extLst>
              <a:ext uri="{FF2B5EF4-FFF2-40B4-BE49-F238E27FC236}">
                <a16:creationId xmlns:a16="http://schemas.microsoft.com/office/drawing/2014/main" id="{9C26AC8F-5B02-0DCB-F9B2-370D8B920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83" y="220817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7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A1F91B-FCB6-0DC4-B2AF-9D5BDF16A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66" y="1978756"/>
            <a:ext cx="7349024" cy="314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B2D8-D6D5-A53D-8502-40B07556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96EE-3050-A397-A225-2212AE9CC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Google Sans"/>
              </a:rPr>
              <a:t>Microsoft Power BI is a business intelligence (BI) platform that provides nontechnical business users with tools for aggregating, analyzing, visualizing and sharing data.</a:t>
            </a:r>
          </a:p>
          <a:p>
            <a:r>
              <a:rPr lang="en-US" sz="2000" dirty="0">
                <a:latin typeface="Google Sans"/>
              </a:rPr>
              <a:t>For the project we are </a:t>
            </a:r>
            <a:r>
              <a:rPr lang="en-US" sz="2000">
                <a:latin typeface="Google Sans"/>
              </a:rPr>
              <a:t>using </a:t>
            </a:r>
            <a:r>
              <a:rPr lang="en-US">
                <a:latin typeface="Google Sans"/>
              </a:rPr>
              <a:t>Global</a:t>
            </a:r>
            <a:r>
              <a:rPr lang="en-US" sz="2000">
                <a:latin typeface="Google Sans"/>
              </a:rPr>
              <a:t> </a:t>
            </a:r>
            <a:r>
              <a:rPr lang="en-US" sz="2000" dirty="0">
                <a:latin typeface="Google Sans"/>
              </a:rPr>
              <a:t>Superstore Data.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5A975-736C-F5A5-9679-07F4A29D5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03" y="3875841"/>
            <a:ext cx="5228172" cy="283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8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99B2-4B55-DFCF-D1C7-EC520884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of making power bi dashboard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C3BCA4-5051-C19E-17D9-C79054BC3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286184"/>
            <a:ext cx="8946541" cy="4195481"/>
          </a:xfrm>
        </p:spPr>
        <p:txBody>
          <a:bodyPr/>
          <a:lstStyle/>
          <a:p>
            <a:r>
              <a:rPr lang="en-US" dirty="0"/>
              <a:t>Select the data set you want to represent visually.</a:t>
            </a:r>
          </a:p>
          <a:p>
            <a:r>
              <a:rPr lang="en-US" dirty="0"/>
              <a:t>Select the data sources.</a:t>
            </a:r>
          </a:p>
          <a:p>
            <a:r>
              <a:rPr lang="en-US" dirty="0"/>
              <a:t>Create a data model.</a:t>
            </a:r>
          </a:p>
          <a:p>
            <a:r>
              <a:rPr lang="en-US" dirty="0"/>
              <a:t>Establish relationships between tables.</a:t>
            </a:r>
          </a:p>
          <a:p>
            <a:r>
              <a:rPr lang="en-US" dirty="0"/>
              <a:t>Visualize the data.</a:t>
            </a:r>
          </a:p>
          <a:p>
            <a:r>
              <a:rPr lang="en-US" dirty="0"/>
              <a:t>Design the dashboard.</a:t>
            </a:r>
          </a:p>
        </p:txBody>
      </p:sp>
    </p:spTree>
    <p:extLst>
      <p:ext uri="{BB962C8B-B14F-4D97-AF65-F5344CB8AC3E}">
        <p14:creationId xmlns:p14="http://schemas.microsoft.com/office/powerpoint/2010/main" val="409233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F0F8-2AB6-9B48-6DDF-A84C08F0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 IN POWER BI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352203-C737-B0E3-A087-815C64309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160588"/>
            <a:ext cx="5041802" cy="26166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SLICER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BAR CHART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LINE CHART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CARD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FILLED MAP / DONUT CHART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KPI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67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BCDC-4CBB-DAC6-3C84-0E3B61D5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 Dashboards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19B8F1-3B2F-7635-8D66-D8461BFF8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3" y="1384347"/>
            <a:ext cx="10424687" cy="5190625"/>
          </a:xfrm>
        </p:spPr>
      </p:pic>
    </p:spTree>
    <p:extLst>
      <p:ext uri="{BB962C8B-B14F-4D97-AF65-F5344CB8AC3E}">
        <p14:creationId xmlns:p14="http://schemas.microsoft.com/office/powerpoint/2010/main" val="386194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FF82-7D5B-BAD6-4660-4171CC94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Tableau</a:t>
            </a:r>
            <a:endParaRPr lang="en-US" dirty="0"/>
          </a:p>
        </p:txBody>
      </p:sp>
      <p:pic>
        <p:nvPicPr>
          <p:cNvPr id="2050" name="Picture 2" descr="icon-tableau - Online Training Hub for Data Analytics &amp; Data Science Courses">
            <a:extLst>
              <a:ext uri="{FF2B5EF4-FFF2-40B4-BE49-F238E27FC236}">
                <a16:creationId xmlns:a16="http://schemas.microsoft.com/office/drawing/2014/main" id="{C0D838D7-77BF-9056-E8D4-C2A707C104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71" y="42621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0D4812-6C99-5D05-F0BE-4B4632E3D121}"/>
              </a:ext>
            </a:extLst>
          </p:cNvPr>
          <p:cNvSpPr txBox="1"/>
          <p:nvPr/>
        </p:nvSpPr>
        <p:spPr>
          <a:xfrm>
            <a:off x="722718" y="2031352"/>
            <a:ext cx="77588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2"/>
                </a:solidFill>
                <a:effectLst/>
                <a:latin typeface="Google Sans"/>
              </a:rPr>
              <a:t>Tableau is a visual analytics platform transforming the way we use data to solve problems—empowering people and organizations to make the most of their data.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2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88D5-2E27-51F4-3521-4C2ACE71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of making Tableau dashboard</a:t>
            </a:r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1002C53B-9EBD-17F3-2C4E-F70C93D9F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638"/>
            <a:ext cx="8947150" cy="4195762"/>
          </a:xfrm>
        </p:spPr>
        <p:txBody>
          <a:bodyPr/>
          <a:lstStyle/>
          <a:p>
            <a:r>
              <a:rPr lang="en-US" dirty="0"/>
              <a:t>Step 1: Connect to your data.</a:t>
            </a:r>
          </a:p>
          <a:p>
            <a:r>
              <a:rPr lang="en-US" dirty="0"/>
              <a:t>Step 2: Drag and drop to take a first look.</a:t>
            </a:r>
          </a:p>
          <a:p>
            <a:r>
              <a:rPr lang="en-US" dirty="0"/>
              <a:t>Step 4: Explore your data geographically.</a:t>
            </a:r>
          </a:p>
          <a:p>
            <a:r>
              <a:rPr lang="en-US" dirty="0"/>
              <a:t>Step 6: Build a dashboard to show your insights.</a:t>
            </a:r>
          </a:p>
          <a:p>
            <a:r>
              <a:rPr lang="en-US" dirty="0"/>
              <a:t>Step 7: Build a story to present.</a:t>
            </a:r>
          </a:p>
          <a:p>
            <a:r>
              <a:rPr lang="en-US" dirty="0"/>
              <a:t>Step 8: Share your findings with others.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5B3BE-8B3C-B534-C436-6CBA02228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660" y="3773113"/>
            <a:ext cx="4909315" cy="31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0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2E71-BF39-FEF8-1973-1F6C5B7C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Tableau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E36B7-C681-A817-30AE-E305410B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87" y="1853248"/>
            <a:ext cx="8946541" cy="4195481"/>
          </a:xfrm>
        </p:spPr>
        <p:txBody>
          <a:bodyPr/>
          <a:lstStyle/>
          <a:p>
            <a:r>
              <a:rPr lang="en-US" dirty="0"/>
              <a:t> 1) Tableau Desktop </a:t>
            </a:r>
          </a:p>
          <a:p>
            <a:r>
              <a:rPr lang="en-US" dirty="0"/>
              <a:t>2) Tableau Public </a:t>
            </a:r>
          </a:p>
          <a:p>
            <a:r>
              <a:rPr lang="en-US" dirty="0"/>
              <a:t>3) Tableau Online </a:t>
            </a:r>
          </a:p>
          <a:p>
            <a:r>
              <a:rPr lang="en-US" dirty="0"/>
              <a:t>4) Tableau Server and Tableau Reader.</a:t>
            </a:r>
          </a:p>
        </p:txBody>
      </p:sp>
    </p:spTree>
    <p:extLst>
      <p:ext uri="{BB962C8B-B14F-4D97-AF65-F5344CB8AC3E}">
        <p14:creationId xmlns:p14="http://schemas.microsoft.com/office/powerpoint/2010/main" val="299726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610-E96F-98F9-8795-E36F6A85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Tableau dashboard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041667-C5D2-9586-DFA5-2D034F770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47" y="1549671"/>
            <a:ext cx="9727693" cy="5012523"/>
          </a:xfrm>
        </p:spPr>
      </p:pic>
    </p:spTree>
    <p:extLst>
      <p:ext uri="{BB962C8B-B14F-4D97-AF65-F5344CB8AC3E}">
        <p14:creationId xmlns:p14="http://schemas.microsoft.com/office/powerpoint/2010/main" val="1319253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225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Google Sans</vt:lpstr>
      <vt:lpstr>Wingdings</vt:lpstr>
      <vt:lpstr>Wingdings 3</vt:lpstr>
      <vt:lpstr>Ion</vt:lpstr>
      <vt:lpstr>PowerPoint Presentation</vt:lpstr>
      <vt:lpstr>Power BI</vt:lpstr>
      <vt:lpstr>Process of making power bi dashboard</vt:lpstr>
      <vt:lpstr>Tools Used IN POWER BI</vt:lpstr>
      <vt:lpstr>PowerBI Dashboards</vt:lpstr>
      <vt:lpstr> Tableau</vt:lpstr>
      <vt:lpstr>Process of making Tableau dashboard</vt:lpstr>
      <vt:lpstr>Types of Tableau </vt:lpstr>
      <vt:lpstr>Tableau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Kulkarni</dc:creator>
  <cp:lastModifiedBy>Pavan Kulkarni</cp:lastModifiedBy>
  <cp:revision>5</cp:revision>
  <dcterms:created xsi:type="dcterms:W3CDTF">2023-06-08T17:27:11Z</dcterms:created>
  <dcterms:modified xsi:type="dcterms:W3CDTF">2023-06-13T11:37:58Z</dcterms:modified>
</cp:coreProperties>
</file>