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080A07-42C4-AE46-AD02-51AE6B87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2726"/>
            <a:ext cx="15849600" cy="68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AF7FDC-E7CC-514B-8FE6-D9E984C01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26" y="1346200"/>
            <a:ext cx="13491664" cy="7263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E1E6B-8E53-0443-9AA4-594895247DE0}"/>
              </a:ext>
            </a:extLst>
          </p:cNvPr>
          <p:cNvSpPr txBox="1"/>
          <p:nvPr/>
        </p:nvSpPr>
        <p:spPr>
          <a:xfrm>
            <a:off x="6121400" y="495300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Portal</a:t>
            </a:r>
          </a:p>
        </p:txBody>
      </p:sp>
    </p:spTree>
    <p:extLst>
      <p:ext uri="{BB962C8B-B14F-4D97-AF65-F5344CB8AC3E}">
        <p14:creationId xmlns:p14="http://schemas.microsoft.com/office/powerpoint/2010/main" val="149861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5DF49-C5E5-014C-8AEE-5880873DE4AB}"/>
              </a:ext>
            </a:extLst>
          </p:cNvPr>
          <p:cNvSpPr txBox="1"/>
          <p:nvPr/>
        </p:nvSpPr>
        <p:spPr>
          <a:xfrm>
            <a:off x="6718300" y="4826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71DB6-414B-9B46-8719-D0C4C6D66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85421"/>
            <a:ext cx="14808200" cy="69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2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</Words>
  <Application>Microsoft Macintosh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Kulkarni, Pradnya</cp:lastModifiedBy>
  <cp:revision>39</cp:revision>
  <dcterms:created xsi:type="dcterms:W3CDTF">2021-01-19T12:02:17Z</dcterms:created>
  <dcterms:modified xsi:type="dcterms:W3CDTF">2022-04-26T13:34:37Z</dcterms:modified>
</cp:coreProperties>
</file>