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E1AEC91-1BF2-4C37-817E-FF86463EC0F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455480" y="805680"/>
            <a:ext cx="526932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The Process is reproducible for different datasets.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864000" y="954720"/>
            <a:ext cx="3183840" cy="2954520"/>
          </a:xfrm>
          <a:prstGeom prst="rect">
            <a:avLst/>
          </a:prstGeom>
          <a:ln>
            <a:noFill/>
          </a:ln>
        </p:spPr>
      </p:pic>
      <p:sp>
        <p:nvSpPr>
          <p:cNvPr id="67" name="TextShape 1"/>
          <p:cNvSpPr txBox="1"/>
          <p:nvPr/>
        </p:nvSpPr>
        <p:spPr>
          <a:xfrm>
            <a:off x="1455480" y="4506120"/>
            <a:ext cx="269532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Original Dataset, {625,2}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100520" y="1005480"/>
            <a:ext cx="3363480" cy="295452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5256000" y="936000"/>
            <a:ext cx="3259440" cy="3250080"/>
          </a:xfrm>
          <a:prstGeom prst="rect">
            <a:avLst/>
          </a:prstGeom>
          <a:ln>
            <a:noFill/>
          </a:ln>
        </p:spPr>
      </p:pic>
      <p:sp>
        <p:nvSpPr>
          <p:cNvPr id="70" name="TextShape 1"/>
          <p:cNvSpPr txBox="1"/>
          <p:nvPr/>
        </p:nvSpPr>
        <p:spPr>
          <a:xfrm>
            <a:off x="1455840" y="4506120"/>
            <a:ext cx="269532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Original Dataset, {625,2}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6037920" y="4506120"/>
            <a:ext cx="190044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Principle Vectors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328000" y="997920"/>
            <a:ext cx="3526560" cy="3250080"/>
          </a:xfrm>
          <a:prstGeom prst="rect">
            <a:avLst/>
          </a:prstGeom>
          <a:ln>
            <a:noFill/>
          </a:ln>
        </p:spPr>
      </p:pic>
      <p:sp>
        <p:nvSpPr>
          <p:cNvPr id="73" name="TextShape 1"/>
          <p:cNvSpPr txBox="1"/>
          <p:nvPr/>
        </p:nvSpPr>
        <p:spPr>
          <a:xfrm>
            <a:off x="1455840" y="4506120"/>
            <a:ext cx="265536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Adoptive Dim Reduction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6037920" y="4506120"/>
            <a:ext cx="190044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Principle Vectors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1086840" y="1065240"/>
            <a:ext cx="3521160" cy="289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212800" y="924840"/>
            <a:ext cx="3643200" cy="3250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936000" y="1080000"/>
            <a:ext cx="3819960" cy="2865960"/>
          </a:xfrm>
          <a:prstGeom prst="rect">
            <a:avLst/>
          </a:prstGeom>
          <a:ln>
            <a:noFill/>
          </a:ln>
        </p:spPr>
      </p:pic>
      <p:sp>
        <p:nvSpPr>
          <p:cNvPr id="78" name="TextShape 1"/>
          <p:cNvSpPr txBox="1"/>
          <p:nvPr/>
        </p:nvSpPr>
        <p:spPr>
          <a:xfrm>
            <a:off x="1455840" y="4506120"/>
            <a:ext cx="321444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Reduced Data at [625,1], R^1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037920" y="4506120"/>
            <a:ext cx="190044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Principle Vectors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936000" y="576000"/>
            <a:ext cx="4474080" cy="24444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rcRect l="23886" t="0" r="10503" b="0"/>
          <a:stretch/>
        </p:blipFill>
        <p:spPr>
          <a:xfrm>
            <a:off x="2286360" y="1090800"/>
            <a:ext cx="2935440" cy="244440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1746360" y="4268880"/>
            <a:ext cx="4417920" cy="93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Conclusion: 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Tests on HCCI Datasets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Accuracy on Reconstructed Data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Accuracy on Chemical Computations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3"/>
          <a:srcRect l="17966" t="0" r="7881" b="0"/>
          <a:stretch/>
        </p:blipFill>
        <p:spPr>
          <a:xfrm>
            <a:off x="5574240" y="898560"/>
            <a:ext cx="3316680" cy="244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37280" y="1402560"/>
            <a:ext cx="4417920" cy="93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Conclusion: 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Tests on HCCI Datasets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Accuracy on Reconstructed Data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Accuracy on Chemical Computations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312880" y="1283040"/>
            <a:ext cx="3956760" cy="29764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727560" y="1223280"/>
            <a:ext cx="3956760" cy="297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806720" y="4248720"/>
            <a:ext cx="301716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Initial Dataset= [625,2]  R^2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45760" y="1402560"/>
            <a:ext cx="278172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Dimensionality Reduction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290120" y="943200"/>
            <a:ext cx="4133880" cy="308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469040" y="1137240"/>
            <a:ext cx="4026960" cy="289476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4807080" y="4248720"/>
            <a:ext cx="340056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Reduced Dataset= [625,1]  R^1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45760" y="1402560"/>
            <a:ext cx="323460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Dimensionality Reduction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Using Direction -1</a:t>
            </a:r>
            <a:endParaRPr b="0" lang="en-IN" sz="1490" spc="-1" strike="noStrike">
              <a:latin typeface="Arial"/>
            </a:endParaRPr>
          </a:p>
          <a:p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Maximum Variance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Eigen vec of Co-Variance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800280" y="3700080"/>
            <a:ext cx="2490480" cy="51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Green segments show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Reconstruction Error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248000" y="954000"/>
            <a:ext cx="4176000" cy="307800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4807440" y="4248720"/>
            <a:ext cx="340056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Reduced Dataset= [625,1]  R^1</a:t>
            </a:r>
            <a:endParaRPr b="0" lang="en-IN" sz="149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45760" y="1402560"/>
            <a:ext cx="2781720" cy="13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Dimensionality Reduction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using Direction-2</a:t>
            </a:r>
            <a:endParaRPr b="0" lang="en-IN" sz="1490" spc="-1" strike="noStrike">
              <a:latin typeface="Arial"/>
            </a:endParaRPr>
          </a:p>
          <a:p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co-Kurtosis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Comulant tensor of 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Fourth Moment</a:t>
            </a:r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654840" y="1342800"/>
            <a:ext cx="2529000" cy="13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- Priciple Vectors for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Second Moment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	</a:t>
            </a:r>
            <a:r>
              <a:rPr b="0" lang="en-IN" sz="1490" spc="-1" strike="noStrike">
                <a:latin typeface="Arial"/>
              </a:rPr>
              <a:t>Fourth Moment</a:t>
            </a:r>
            <a:endParaRPr b="0" lang="en-IN" sz="1490" spc="-1" strike="noStrike">
              <a:latin typeface="Arial"/>
            </a:endParaRPr>
          </a:p>
          <a:p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- Optimal Direction 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 </a:t>
            </a:r>
            <a:r>
              <a:rPr b="0" lang="en-IN" sz="1490" spc="-1" strike="noStrike">
                <a:latin typeface="Arial"/>
              </a:rPr>
              <a:t>For anomalous cluster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103280" y="864000"/>
            <a:ext cx="4176720" cy="33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608000" y="1150560"/>
            <a:ext cx="3416400" cy="280944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654840" y="1343160"/>
            <a:ext cx="2579760" cy="156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Optimal Reconstruction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1. Anomalous Cluster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Using Red Vector</a:t>
            </a:r>
            <a:endParaRPr b="0" lang="en-IN" sz="1490" spc="-1" strike="noStrike">
              <a:latin typeface="Arial"/>
            </a:endParaRPr>
          </a:p>
          <a:p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2. Normal Datapoints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Using Black Vector</a:t>
            </a:r>
            <a:endParaRPr b="0" lang="en-IN" sz="1490" spc="-1" strike="noStrike">
              <a:latin typeface="Arial"/>
            </a:endParaRPr>
          </a:p>
          <a:p>
            <a:endParaRPr b="0" lang="en-IN" sz="14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54840" y="1343160"/>
            <a:ext cx="2579760" cy="156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Optimal Reconstruction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1. Anomalous Cluster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Using Red Vector</a:t>
            </a:r>
            <a:endParaRPr b="0" lang="en-IN" sz="1490" spc="-1" strike="noStrike">
              <a:latin typeface="Arial"/>
            </a:endParaRPr>
          </a:p>
          <a:p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2. Normal Datapoints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Using Black Vector</a:t>
            </a:r>
            <a:endParaRPr b="0" lang="en-IN" sz="1490" spc="-1" strike="noStrike">
              <a:latin typeface="Arial"/>
            </a:endParaRPr>
          </a:p>
          <a:p>
            <a:endParaRPr b="0" lang="en-IN" sz="149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663840" y="3403440"/>
            <a:ext cx="2849400" cy="72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Minimum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Total Reconstruction Error</a:t>
            </a:r>
            <a:endParaRPr b="0" lang="en-IN" sz="1490" spc="-1" strike="noStrike">
              <a:latin typeface="Arial"/>
            </a:endParaRPr>
          </a:p>
          <a:p>
            <a:endParaRPr b="0" lang="en-IN" sz="149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4692600" y="1296000"/>
            <a:ext cx="3803400" cy="268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654840" y="1343160"/>
            <a:ext cx="2579760" cy="156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Optimal Reconstruction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1. Anomalous Cluster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Using Red Vector</a:t>
            </a:r>
            <a:endParaRPr b="0" lang="en-IN" sz="1490" spc="-1" strike="noStrike">
              <a:latin typeface="Arial"/>
            </a:endParaRPr>
          </a:p>
          <a:p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2. Normal Datapoints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Using Black Vector</a:t>
            </a:r>
            <a:endParaRPr b="0" lang="en-IN" sz="1490" spc="-1" strike="noStrike">
              <a:latin typeface="Arial"/>
            </a:endParaRPr>
          </a:p>
          <a:p>
            <a:endParaRPr b="0" lang="en-IN" sz="149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663840" y="3403440"/>
            <a:ext cx="3411720" cy="93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90" spc="-1" strike="noStrike">
                <a:latin typeface="Arial"/>
              </a:rPr>
              <a:t>Minimum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Total Reconstruction Error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Requirement:</a:t>
            </a:r>
            <a:endParaRPr b="0" lang="en-IN" sz="1490" spc="-1" strike="noStrike">
              <a:latin typeface="Arial"/>
            </a:endParaRPr>
          </a:p>
          <a:p>
            <a:r>
              <a:rPr b="0" lang="en-IN" sz="1490" spc="-1" strike="noStrike">
                <a:latin typeface="Arial"/>
              </a:rPr>
              <a:t>Prior Identification of Anomalies</a:t>
            </a:r>
            <a:endParaRPr b="0" lang="en-IN" sz="149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4680000" y="1202760"/>
            <a:ext cx="4101480" cy="282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152000" y="1342800"/>
            <a:ext cx="3616920" cy="291636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5616000" y="1380600"/>
            <a:ext cx="3845160" cy="291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2020-10-14T13:12:21Z</dcterms:created>
  <dc:creator/>
  <dc:description/>
  <dc:language>en-IN</dc:language>
  <cp:lastModifiedBy/>
  <dcterms:modified xsi:type="dcterms:W3CDTF">2020-10-14T13:18:25Z</dcterms:modified>
  <cp:revision>1</cp:revision>
  <dc:subject/>
  <dc:title/>
</cp:coreProperties>
</file>