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CG"/>
          <p:cNvSpPr txBox="1"/>
          <p:nvPr>
            <p:ph type="ctrTitle"/>
          </p:nvPr>
        </p:nvSpPr>
        <p:spPr>
          <a:xfrm>
            <a:off x="1270000" y="1638300"/>
            <a:ext cx="10464800" cy="2146282"/>
          </a:xfrm>
          <a:prstGeom prst="rect">
            <a:avLst/>
          </a:prstGeom>
        </p:spPr>
        <p:txBody>
          <a:bodyPr/>
          <a:lstStyle/>
          <a:p>
            <a:pPr/>
            <a:r>
              <a:t>ECG</a:t>
            </a:r>
          </a:p>
        </p:txBody>
      </p:sp>
      <p:sp>
        <p:nvSpPr>
          <p:cNvPr id="120" name="1)We considered other ECG-database, where we have person wise records.…"/>
          <p:cNvSpPr txBox="1"/>
          <p:nvPr>
            <p:ph type="subTitle" sz="half" idx="1"/>
          </p:nvPr>
        </p:nvSpPr>
        <p:spPr>
          <a:xfrm>
            <a:off x="1270000" y="3860836"/>
            <a:ext cx="10464800" cy="4739178"/>
          </a:xfrm>
          <a:prstGeom prst="rect">
            <a:avLst/>
          </a:prstGeom>
        </p:spPr>
        <p:txBody>
          <a:bodyPr/>
          <a:lstStyle/>
          <a:p>
            <a:pPr algn="just"/>
            <a:r>
              <a:t>1)We considered other ECG-database, where we have person wise records. </a:t>
            </a:r>
          </a:p>
          <a:p>
            <a:pPr algn="just"/>
          </a:p>
          <a:p>
            <a:pPr algn="just"/>
            <a:r>
              <a:t>2)Segmented one person’s records.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creenshot 2020-03-02 at 12.55.29 AM.png" descr="Screenshot 2020-03-02 at 12.55.2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1866900"/>
            <a:ext cx="12192000" cy="601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creenshot 2020-03-02 at 12.55.10 AM.png" descr="Screenshot 2020-03-02 at 12.55.1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1866900"/>
            <a:ext cx="12192000" cy="601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creenshot 2020-03-02 at 12.54.46 AM.png" descr="Screenshot 2020-03-02 at 12.54.4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1866900"/>
            <a:ext cx="12192000" cy="601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C7F6BF6B-9A74-4F94-99D1-C53171C1DE69.png" descr="C7F6BF6B-9A74-4F94-99D1-C53171C1DE6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1866900"/>
            <a:ext cx="12192000" cy="601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creenshot 2020-03-02 at 12.55.45 AM.png" descr="Screenshot 2020-03-02 at 12.55.4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1866900"/>
            <a:ext cx="12192000" cy="601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GENT"/>
          <p:cNvSpPr txBox="1"/>
          <p:nvPr>
            <p:ph type="ctrTitle"/>
          </p:nvPr>
        </p:nvSpPr>
        <p:spPr>
          <a:xfrm>
            <a:off x="1270000" y="1638300"/>
            <a:ext cx="10464800" cy="1711524"/>
          </a:xfrm>
          <a:prstGeom prst="rect">
            <a:avLst/>
          </a:prstGeom>
        </p:spPr>
        <p:txBody>
          <a:bodyPr/>
          <a:lstStyle/>
          <a:p>
            <a:pPr/>
            <a:r>
              <a:t>REGENT</a:t>
            </a:r>
          </a:p>
        </p:txBody>
      </p:sp>
      <p:sp>
        <p:nvSpPr>
          <p:cNvPr id="133" name="1)I am trying to convert the 1D code to Regent."/>
          <p:cNvSpPr txBox="1"/>
          <p:nvPr>
            <p:ph type="subTitle" sz="half" idx="1"/>
          </p:nvPr>
        </p:nvSpPr>
        <p:spPr>
          <a:xfrm>
            <a:off x="1270000" y="3880286"/>
            <a:ext cx="10464800" cy="3559017"/>
          </a:xfrm>
          <a:prstGeom prst="rect">
            <a:avLst/>
          </a:prstGeom>
        </p:spPr>
        <p:txBody>
          <a:bodyPr/>
          <a:lstStyle>
            <a:lvl1pPr algn="just"/>
          </a:lstStyle>
          <a:p>
            <a:pPr/>
            <a:r>
              <a:t>1)I am trying to convert the 1D code to Regent.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