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BF40-1249-8248-A0D9-A23DCD02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09D1C-E8EC-7240-BF9C-AD3CDAF9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5541-45B4-F541-889B-DF269465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09DB-A5C3-794D-8216-05E59EE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6D5D-A784-CD49-8858-AAE420D7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2B53-7A0A-6D4F-AE0D-BB339D4F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BA451-A620-4147-B3C0-DC8BC5FD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90C0-2A8E-B54F-B7A5-736C700C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D14A-785D-924A-AA8C-4EDD578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91E8-D047-1C47-9E0D-5A5D4354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1310-F708-8344-9B0C-03FFCD4A3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49F3-874C-0E4B-A8DC-39790358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ACD9-CF09-7B48-A769-D3B1658E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361A-2AF5-AB46-B848-FA9BED74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2592-5904-994B-89F4-08F110C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1BB9-9A1A-C24F-B5ED-A03F0212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D36B-B338-4E4D-BCC6-B56813C5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6D9A-4805-1B49-A93F-075FA61C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297C-10D1-214B-B171-421CD4E6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35BF-EA7E-B849-BECF-82F0E157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6A42-EF7C-6A41-B658-EEC9B691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9CEE-72FE-464F-B898-7E43988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AEA8-00B1-4F4A-90F5-463D384E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8F76-5358-3F44-B563-1174DB7E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DD46-46DF-9740-8FBD-6DE9B482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E309-7808-1442-9BD2-9274D7E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0874-D87E-6043-9349-56482DBFA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BB7C-0F83-C249-8F93-051A68CE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9E439-E507-7243-BE82-E34E75B9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B213-7910-2B43-99AF-37ECFBAD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B446-E68D-6947-817F-98978E1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96E6-DF53-0245-9951-6AFB33A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B63B-4321-9F47-97F9-210171A8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1F10-6294-CE48-96CA-EA6E67E7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C488-C1E8-314E-A85C-631C65AA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858CD-D697-5142-8464-35CDB840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8A4D-7875-5444-B7EF-B1476434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4584A-333A-774D-BDDD-8C411C5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874A6-5B57-B74F-AE9E-02526663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EE07-D74B-C342-8EB4-7AEB661B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C21D9-C884-804A-910A-BBFA0098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4422-4E7C-5C4B-8C44-1C45DF12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0C941-E874-2545-B854-39CC5BE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6303F-0893-3641-A6DE-A2C18736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E773D-29D0-3C43-8B6C-9E07CBD5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E56FC-6AC0-264B-8403-352CA8AA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A1E-ECDF-274F-AA6F-ECD9DB11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FDC3-8AA8-6248-8878-F108F0E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ADE6-9FCE-7242-93D9-BA38CF04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65C9-5626-354F-8384-51F19CC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B991-4075-D84B-BEDC-522B47F9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06B7-109D-A341-AD86-7F657C9A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F63F-E8EE-2C4F-BBE1-209C57F2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7822C-A567-8948-9349-52496627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C0276-E4A6-4048-9DF9-BBA40829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86A-B2FF-E24A-B05D-D750791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E41C-8B16-5B4F-94BD-DFE80448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A5A9-9EF4-654D-B4C4-CCF3020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28F45-2C5D-744A-996A-E6677424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B22-E9F2-2A4F-9287-7C0776C1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37B1-2837-1944-A052-094CE5C4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9C74-CC86-7443-8082-F34F2EE8645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F27F-58B4-5144-86C6-49BA70578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C488-B977-9745-9F0E-D21021B7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926F-04AA-AC48-83B0-86444F79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46C-03D7-B045-AEE6-2D91EB41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724"/>
            <a:ext cx="9144000" cy="14909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normal signal and abnormal signal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32DA-E70B-E149-9E10-574BA7FC9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5338"/>
            <a:ext cx="9144000" cy="288246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Segmented each records into individual signals.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Determined P,Q,R,S,T of each individual signals of each records.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Plotted P vs R for each individual signals of each records.</a:t>
            </a:r>
          </a:p>
        </p:txBody>
      </p:sp>
    </p:spTree>
    <p:extLst>
      <p:ext uri="{BB962C8B-B14F-4D97-AF65-F5344CB8AC3E}">
        <p14:creationId xmlns:p14="http://schemas.microsoft.com/office/powerpoint/2010/main" val="134036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6E1F-1DE2-A04D-939A-2C87187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4C09A-6736-3642-A2E5-AFDE1911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4593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FB2E-F659-AA42-AAAF-9AB4044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able, man&#10;&#10;Description automatically generated">
            <a:extLst>
              <a:ext uri="{FF2B5EF4-FFF2-40B4-BE49-F238E27FC236}">
                <a16:creationId xmlns:a16="http://schemas.microsoft.com/office/drawing/2014/main" id="{87A6B6A6-DF9B-2A41-A843-05CC7AD72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654908"/>
            <a:ext cx="10221096" cy="5522055"/>
          </a:xfrm>
        </p:spPr>
      </p:pic>
    </p:spTree>
    <p:extLst>
      <p:ext uri="{BB962C8B-B14F-4D97-AF65-F5344CB8AC3E}">
        <p14:creationId xmlns:p14="http://schemas.microsoft.com/office/powerpoint/2010/main" val="24357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AA22-2460-BB40-A60A-0E4AA5C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2631B3-BBB3-B445-9427-EA1861EC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16941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4BB-544B-DA46-8224-65AAA87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694E1-75C5-3843-BA12-17450AC7C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2082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607-427C-5240-BFF2-CF52C74E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1961-67CD-404F-BF62-1C55615B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Executed some of simple programs and went through some of the topics under tutorial section.</a:t>
            </a:r>
          </a:p>
        </p:txBody>
      </p:sp>
    </p:spTree>
    <p:extLst>
      <p:ext uri="{BB962C8B-B14F-4D97-AF65-F5344CB8AC3E}">
        <p14:creationId xmlns:p14="http://schemas.microsoft.com/office/powerpoint/2010/main" val="158487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Analyzing normal signal and abnormal signal</vt:lpstr>
      <vt:lpstr>PowerPoint Presentation</vt:lpstr>
      <vt:lpstr>PowerPoint Presentation</vt:lpstr>
      <vt:lpstr>PowerPoint Presentation</vt:lpstr>
      <vt:lpstr>PowerPoint Presentation</vt:lpstr>
      <vt:lpstr>REGENT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normal signal and abnormal signal</dc:title>
  <dc:creator>chaitanya anand</dc:creator>
  <cp:lastModifiedBy>chaitanya anand</cp:lastModifiedBy>
  <cp:revision>2</cp:revision>
  <dcterms:created xsi:type="dcterms:W3CDTF">2020-02-23T18:44:50Z</dcterms:created>
  <dcterms:modified xsi:type="dcterms:W3CDTF">2020-02-23T19:00:43Z</dcterms:modified>
</cp:coreProperties>
</file>